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357" r:id="rId3"/>
    <p:sldId id="281" r:id="rId4"/>
    <p:sldId id="260" r:id="rId5"/>
    <p:sldId id="358" r:id="rId6"/>
    <p:sldId id="365" r:id="rId7"/>
    <p:sldId id="359" r:id="rId8"/>
    <p:sldId id="262" r:id="rId9"/>
    <p:sldId id="360" r:id="rId10"/>
    <p:sldId id="361" r:id="rId11"/>
    <p:sldId id="362" r:id="rId12"/>
    <p:sldId id="364" r:id="rId13"/>
    <p:sldId id="363" r:id="rId14"/>
    <p:sldId id="366" r:id="rId15"/>
    <p:sldId id="367" r:id="rId16"/>
    <p:sldId id="368" r:id="rId17"/>
    <p:sldId id="369" r:id="rId18"/>
    <p:sldId id="370" r:id="rId19"/>
    <p:sldId id="371" r:id="rId20"/>
    <p:sldId id="373" r:id="rId21"/>
    <p:sldId id="372" r:id="rId22"/>
    <p:sldId id="375" r:id="rId23"/>
    <p:sldId id="280" r:id="rId24"/>
    <p:sldId id="291" r:id="rId25"/>
    <p:sldId id="374" r:id="rId26"/>
    <p:sldId id="397" r:id="rId27"/>
    <p:sldId id="398" r:id="rId28"/>
    <p:sldId id="399" r:id="rId29"/>
    <p:sldId id="400" r:id="rId30"/>
    <p:sldId id="401" r:id="rId31"/>
    <p:sldId id="402" r:id="rId32"/>
    <p:sldId id="283" r:id="rId33"/>
    <p:sldId id="403" r:id="rId34"/>
    <p:sldId id="404" r:id="rId35"/>
    <p:sldId id="405" r:id="rId36"/>
    <p:sldId id="407" r:id="rId37"/>
    <p:sldId id="406" r:id="rId38"/>
    <p:sldId id="408" r:id="rId39"/>
    <p:sldId id="409" r:id="rId40"/>
    <p:sldId id="410" r:id="rId41"/>
    <p:sldId id="411" r:id="rId42"/>
    <p:sldId id="415" r:id="rId43"/>
    <p:sldId id="417" r:id="rId44"/>
    <p:sldId id="416" r:id="rId45"/>
    <p:sldId id="412" r:id="rId46"/>
    <p:sldId id="418" r:id="rId47"/>
    <p:sldId id="419" r:id="rId48"/>
    <p:sldId id="420" r:id="rId49"/>
    <p:sldId id="422" r:id="rId50"/>
    <p:sldId id="413" r:id="rId51"/>
    <p:sldId id="423" r:id="rId52"/>
    <p:sldId id="424" r:id="rId53"/>
    <p:sldId id="428" r:id="rId54"/>
    <p:sldId id="426" r:id="rId55"/>
    <p:sldId id="427" r:id="rId56"/>
    <p:sldId id="414" r:id="rId57"/>
    <p:sldId id="431" r:id="rId58"/>
    <p:sldId id="430" r:id="rId59"/>
    <p:sldId id="429" r:id="rId60"/>
    <p:sldId id="432" r:id="rId61"/>
    <p:sldId id="302" r:id="rId6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56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BBFD8B-DF98-4ECF-A7A0-0FB268DB0E9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5CEBB2-0A4F-4CDB-9FAB-4043107FC4C6}">
      <dgm:prSet phldrT="[文本]" custT="1"/>
      <dgm:spPr/>
      <dgm:t>
        <a:bodyPr/>
        <a:lstStyle/>
        <a:p>
          <a:r>
            <a:rPr lang="zh-CN" altLang="en-US" sz="2400" dirty="0"/>
            <a:t>薪资子系统</a:t>
          </a:r>
        </a:p>
      </dgm:t>
    </dgm:pt>
    <dgm:pt modelId="{9FD9E516-329B-4E93-933D-CD6D6EA2019E}" type="parTrans" cxnId="{70D4C6B9-7684-43B6-BF3F-CA3C06C70074}">
      <dgm:prSet/>
      <dgm:spPr/>
      <dgm:t>
        <a:bodyPr/>
        <a:lstStyle/>
        <a:p>
          <a:endParaRPr lang="zh-CN" altLang="en-US" sz="2400"/>
        </a:p>
      </dgm:t>
    </dgm:pt>
    <dgm:pt modelId="{8AFE0F31-F8A5-4B2A-852C-A9951ED1EDDA}" type="sibTrans" cxnId="{70D4C6B9-7684-43B6-BF3F-CA3C06C70074}">
      <dgm:prSet/>
      <dgm:spPr/>
      <dgm:t>
        <a:bodyPr/>
        <a:lstStyle/>
        <a:p>
          <a:endParaRPr lang="zh-CN" altLang="en-US" sz="2400"/>
        </a:p>
      </dgm:t>
    </dgm:pt>
    <dgm:pt modelId="{F48591C6-3F6B-4B57-9F74-BDD546F0202F}">
      <dgm:prSet phldrT="[文本]" custT="1"/>
      <dgm:spPr/>
      <dgm:t>
        <a:bodyPr/>
        <a:lstStyle/>
        <a:p>
          <a:r>
            <a:rPr lang="zh-CN" altLang="en-US" sz="2400"/>
            <a:t>基础设置</a:t>
          </a:r>
        </a:p>
      </dgm:t>
    </dgm:pt>
    <dgm:pt modelId="{D182040C-90DF-48C2-BC68-6E946E8D1FA1}" type="parTrans" cxnId="{ADF54E00-A69F-4A21-B0AD-7B2852F03626}">
      <dgm:prSet/>
      <dgm:spPr/>
      <dgm:t>
        <a:bodyPr/>
        <a:lstStyle/>
        <a:p>
          <a:endParaRPr lang="zh-CN" altLang="en-US" sz="2400"/>
        </a:p>
      </dgm:t>
    </dgm:pt>
    <dgm:pt modelId="{4849A836-2380-43AB-BD7C-FE5FB01A54E7}" type="sibTrans" cxnId="{ADF54E00-A69F-4A21-B0AD-7B2852F03626}">
      <dgm:prSet/>
      <dgm:spPr/>
      <dgm:t>
        <a:bodyPr/>
        <a:lstStyle/>
        <a:p>
          <a:endParaRPr lang="zh-CN" altLang="en-US" sz="2400"/>
        </a:p>
      </dgm:t>
    </dgm:pt>
    <dgm:pt modelId="{E8536268-ED19-4E4B-AF86-7AE6C2B33711}">
      <dgm:prSet phldrT="[文本]" custT="1"/>
      <dgm:spPr/>
      <dgm:t>
        <a:bodyPr/>
        <a:lstStyle/>
        <a:p>
          <a:r>
            <a:rPr lang="zh-CN" altLang="en-US" sz="2400"/>
            <a:t>管理分析</a:t>
          </a:r>
        </a:p>
      </dgm:t>
    </dgm:pt>
    <dgm:pt modelId="{102BB262-82EE-4B63-9703-459DBF78DBE0}" type="parTrans" cxnId="{46BEFFAE-F3DD-4992-934F-081AB49057FE}">
      <dgm:prSet/>
      <dgm:spPr/>
      <dgm:t>
        <a:bodyPr/>
        <a:lstStyle/>
        <a:p>
          <a:endParaRPr lang="zh-CN" altLang="en-US" sz="2400"/>
        </a:p>
      </dgm:t>
    </dgm:pt>
    <dgm:pt modelId="{60E0C785-1511-4324-BBF9-DBE023EB93D3}" type="sibTrans" cxnId="{46BEFFAE-F3DD-4992-934F-081AB49057FE}">
      <dgm:prSet/>
      <dgm:spPr/>
      <dgm:t>
        <a:bodyPr/>
        <a:lstStyle/>
        <a:p>
          <a:endParaRPr lang="zh-CN" altLang="en-US" sz="2400"/>
        </a:p>
      </dgm:t>
    </dgm:pt>
    <dgm:pt modelId="{615AE9EF-7413-44D6-92FF-1559F8464A92}">
      <dgm:prSet phldrT="[文本]" custT="1"/>
      <dgm:spPr/>
      <dgm:t>
        <a:bodyPr/>
        <a:lstStyle/>
        <a:p>
          <a:r>
            <a:rPr lang="zh-CN" altLang="en-US" sz="2400"/>
            <a:t>薪资处理</a:t>
          </a:r>
        </a:p>
      </dgm:t>
    </dgm:pt>
    <dgm:pt modelId="{6B592D6D-FDBC-4CAB-A975-829DB297F080}" type="parTrans" cxnId="{AA28E82F-BD43-4E02-89F7-6594646FB548}">
      <dgm:prSet/>
      <dgm:spPr/>
      <dgm:t>
        <a:bodyPr/>
        <a:lstStyle/>
        <a:p>
          <a:endParaRPr lang="zh-CN" altLang="en-US" sz="2400"/>
        </a:p>
      </dgm:t>
    </dgm:pt>
    <dgm:pt modelId="{85A8DA1C-F1A2-4B1A-A479-9BF35A5CD41E}" type="sibTrans" cxnId="{AA28E82F-BD43-4E02-89F7-6594646FB548}">
      <dgm:prSet/>
      <dgm:spPr/>
      <dgm:t>
        <a:bodyPr/>
        <a:lstStyle/>
        <a:p>
          <a:endParaRPr lang="zh-CN" altLang="en-US" sz="2400"/>
        </a:p>
      </dgm:t>
    </dgm:pt>
    <dgm:pt modelId="{BEAAC887-A090-45D9-8932-466CFFDAA34F}">
      <dgm:prSet phldrT="[文本]" custT="1"/>
      <dgm:spPr/>
      <dgm:t>
        <a:bodyPr/>
        <a:lstStyle/>
        <a:p>
          <a:r>
            <a:rPr lang="zh-CN" altLang="en-US" sz="2400"/>
            <a:t>一体化策略</a:t>
          </a:r>
        </a:p>
      </dgm:t>
    </dgm:pt>
    <dgm:pt modelId="{1EDA2BCB-552A-4423-B719-4920885BE2F4}" type="parTrans" cxnId="{80DCBEDD-116D-4234-84F5-A14D67FFE46A}">
      <dgm:prSet/>
      <dgm:spPr/>
      <dgm:t>
        <a:bodyPr/>
        <a:lstStyle/>
        <a:p>
          <a:endParaRPr lang="zh-CN" altLang="en-US" sz="2400"/>
        </a:p>
      </dgm:t>
    </dgm:pt>
    <dgm:pt modelId="{1BEAC74A-FCCE-471E-A1D8-A38A2E4B4FD0}" type="sibTrans" cxnId="{80DCBEDD-116D-4234-84F5-A14D67FFE46A}">
      <dgm:prSet/>
      <dgm:spPr/>
      <dgm:t>
        <a:bodyPr/>
        <a:lstStyle/>
        <a:p>
          <a:endParaRPr lang="zh-CN" altLang="en-US" sz="2400"/>
        </a:p>
      </dgm:t>
    </dgm:pt>
    <dgm:pt modelId="{73E0D8FB-D8BB-4D43-9922-C8CD92F0C007}" type="pres">
      <dgm:prSet presAssocID="{CABBFD8B-DF98-4ECF-A7A0-0FB268DB0E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200C41E-8E59-4375-80A4-858DAFC28120}" type="pres">
      <dgm:prSet presAssocID="{F45CEBB2-0A4F-4CDB-9FAB-4043107FC4C6}" presName="hierRoot1" presStyleCnt="0">
        <dgm:presLayoutVars>
          <dgm:hierBranch val="init"/>
        </dgm:presLayoutVars>
      </dgm:prSet>
      <dgm:spPr/>
    </dgm:pt>
    <dgm:pt modelId="{6EF303A3-63D5-4562-9A43-8791F84CEB78}" type="pres">
      <dgm:prSet presAssocID="{F45CEBB2-0A4F-4CDB-9FAB-4043107FC4C6}" presName="rootComposite1" presStyleCnt="0"/>
      <dgm:spPr/>
    </dgm:pt>
    <dgm:pt modelId="{4FC3815A-CC5A-4595-9748-EC405380B55A}" type="pres">
      <dgm:prSet presAssocID="{F45CEBB2-0A4F-4CDB-9FAB-4043107FC4C6}" presName="rootText1" presStyleLbl="node0" presStyleIdx="0" presStyleCnt="1">
        <dgm:presLayoutVars>
          <dgm:chPref val="3"/>
        </dgm:presLayoutVars>
      </dgm:prSet>
      <dgm:spPr/>
    </dgm:pt>
    <dgm:pt modelId="{EC8D6E45-CEB6-4A72-92C6-3885FC457A53}" type="pres">
      <dgm:prSet presAssocID="{F45CEBB2-0A4F-4CDB-9FAB-4043107FC4C6}" presName="rootConnector1" presStyleLbl="node1" presStyleIdx="0" presStyleCnt="0"/>
      <dgm:spPr/>
    </dgm:pt>
    <dgm:pt modelId="{DDEDF3B1-A3B5-4CA3-AC0C-99BBADC6F052}" type="pres">
      <dgm:prSet presAssocID="{F45CEBB2-0A4F-4CDB-9FAB-4043107FC4C6}" presName="hierChild2" presStyleCnt="0"/>
      <dgm:spPr/>
    </dgm:pt>
    <dgm:pt modelId="{6C85404B-004B-478E-AC57-91B2639104DC}" type="pres">
      <dgm:prSet presAssocID="{D182040C-90DF-48C2-BC68-6E946E8D1FA1}" presName="Name37" presStyleLbl="parChTrans1D2" presStyleIdx="0" presStyleCnt="4"/>
      <dgm:spPr/>
    </dgm:pt>
    <dgm:pt modelId="{4955E98E-0536-4BD7-A27A-D1ED8177E0C6}" type="pres">
      <dgm:prSet presAssocID="{F48591C6-3F6B-4B57-9F74-BDD546F0202F}" presName="hierRoot2" presStyleCnt="0">
        <dgm:presLayoutVars>
          <dgm:hierBranch val="init"/>
        </dgm:presLayoutVars>
      </dgm:prSet>
      <dgm:spPr/>
    </dgm:pt>
    <dgm:pt modelId="{5C4452E9-E4C3-48F1-8BB4-7065FC264680}" type="pres">
      <dgm:prSet presAssocID="{F48591C6-3F6B-4B57-9F74-BDD546F0202F}" presName="rootComposite" presStyleCnt="0"/>
      <dgm:spPr/>
    </dgm:pt>
    <dgm:pt modelId="{BCA6F4E5-C3C3-4A06-BE45-3FFDEBED48A6}" type="pres">
      <dgm:prSet presAssocID="{F48591C6-3F6B-4B57-9F74-BDD546F0202F}" presName="rootText" presStyleLbl="node2" presStyleIdx="0" presStyleCnt="4">
        <dgm:presLayoutVars>
          <dgm:chPref val="3"/>
        </dgm:presLayoutVars>
      </dgm:prSet>
      <dgm:spPr/>
    </dgm:pt>
    <dgm:pt modelId="{348CACB5-C44B-43CB-9B34-E073D3B4EF23}" type="pres">
      <dgm:prSet presAssocID="{F48591C6-3F6B-4B57-9F74-BDD546F0202F}" presName="rootConnector" presStyleLbl="node2" presStyleIdx="0" presStyleCnt="4"/>
      <dgm:spPr/>
    </dgm:pt>
    <dgm:pt modelId="{94A79529-62DC-4F91-950E-13E5F46E63BC}" type="pres">
      <dgm:prSet presAssocID="{F48591C6-3F6B-4B57-9F74-BDD546F0202F}" presName="hierChild4" presStyleCnt="0"/>
      <dgm:spPr/>
    </dgm:pt>
    <dgm:pt modelId="{2950CCCE-1F13-4C82-A6C9-704B0ED5A36E}" type="pres">
      <dgm:prSet presAssocID="{F48591C6-3F6B-4B57-9F74-BDD546F0202F}" presName="hierChild5" presStyleCnt="0"/>
      <dgm:spPr/>
    </dgm:pt>
    <dgm:pt modelId="{63064793-26A7-4CA5-BA25-0B3099C0E608}" type="pres">
      <dgm:prSet presAssocID="{6B592D6D-FDBC-4CAB-A975-829DB297F080}" presName="Name37" presStyleLbl="parChTrans1D2" presStyleIdx="1" presStyleCnt="4"/>
      <dgm:spPr/>
    </dgm:pt>
    <dgm:pt modelId="{0B99F4CC-A10A-4217-A60A-FC88BDF11BC8}" type="pres">
      <dgm:prSet presAssocID="{615AE9EF-7413-44D6-92FF-1559F8464A92}" presName="hierRoot2" presStyleCnt="0">
        <dgm:presLayoutVars>
          <dgm:hierBranch val="init"/>
        </dgm:presLayoutVars>
      </dgm:prSet>
      <dgm:spPr/>
    </dgm:pt>
    <dgm:pt modelId="{8ECC678F-B8F3-4A0C-B33E-78D37A66CC7F}" type="pres">
      <dgm:prSet presAssocID="{615AE9EF-7413-44D6-92FF-1559F8464A92}" presName="rootComposite" presStyleCnt="0"/>
      <dgm:spPr/>
    </dgm:pt>
    <dgm:pt modelId="{0B080E69-BEE5-4B75-8763-6D08A617F7A3}" type="pres">
      <dgm:prSet presAssocID="{615AE9EF-7413-44D6-92FF-1559F8464A92}" presName="rootText" presStyleLbl="node2" presStyleIdx="1" presStyleCnt="4">
        <dgm:presLayoutVars>
          <dgm:chPref val="3"/>
        </dgm:presLayoutVars>
      </dgm:prSet>
      <dgm:spPr/>
    </dgm:pt>
    <dgm:pt modelId="{108818EE-4390-42DD-B558-F0C98BE6C162}" type="pres">
      <dgm:prSet presAssocID="{615AE9EF-7413-44D6-92FF-1559F8464A92}" presName="rootConnector" presStyleLbl="node2" presStyleIdx="1" presStyleCnt="4"/>
      <dgm:spPr/>
    </dgm:pt>
    <dgm:pt modelId="{6F0F349B-3612-4C3F-B0A5-A33FCA1DE7F1}" type="pres">
      <dgm:prSet presAssocID="{615AE9EF-7413-44D6-92FF-1559F8464A92}" presName="hierChild4" presStyleCnt="0"/>
      <dgm:spPr/>
    </dgm:pt>
    <dgm:pt modelId="{231B669B-DDD7-413D-A1E6-793020EDE87E}" type="pres">
      <dgm:prSet presAssocID="{615AE9EF-7413-44D6-92FF-1559F8464A92}" presName="hierChild5" presStyleCnt="0"/>
      <dgm:spPr/>
    </dgm:pt>
    <dgm:pt modelId="{1CCF0431-B902-4C5E-B053-9ED58A878CC5}" type="pres">
      <dgm:prSet presAssocID="{1EDA2BCB-552A-4423-B719-4920885BE2F4}" presName="Name37" presStyleLbl="parChTrans1D2" presStyleIdx="2" presStyleCnt="4"/>
      <dgm:spPr/>
    </dgm:pt>
    <dgm:pt modelId="{482D881E-736E-4CBD-A866-AC20A53D3621}" type="pres">
      <dgm:prSet presAssocID="{BEAAC887-A090-45D9-8932-466CFFDAA34F}" presName="hierRoot2" presStyleCnt="0">
        <dgm:presLayoutVars>
          <dgm:hierBranch val="init"/>
        </dgm:presLayoutVars>
      </dgm:prSet>
      <dgm:spPr/>
    </dgm:pt>
    <dgm:pt modelId="{59F751A9-4AB6-4673-A4A5-655EA6961853}" type="pres">
      <dgm:prSet presAssocID="{BEAAC887-A090-45D9-8932-466CFFDAA34F}" presName="rootComposite" presStyleCnt="0"/>
      <dgm:spPr/>
    </dgm:pt>
    <dgm:pt modelId="{F6656D12-60B7-43CF-BC78-3C72748CEF19}" type="pres">
      <dgm:prSet presAssocID="{BEAAC887-A090-45D9-8932-466CFFDAA34F}" presName="rootText" presStyleLbl="node2" presStyleIdx="2" presStyleCnt="4">
        <dgm:presLayoutVars>
          <dgm:chPref val="3"/>
        </dgm:presLayoutVars>
      </dgm:prSet>
      <dgm:spPr/>
    </dgm:pt>
    <dgm:pt modelId="{2E603FD2-8776-4557-879C-3D05D493032B}" type="pres">
      <dgm:prSet presAssocID="{BEAAC887-A090-45D9-8932-466CFFDAA34F}" presName="rootConnector" presStyleLbl="node2" presStyleIdx="2" presStyleCnt="4"/>
      <dgm:spPr/>
    </dgm:pt>
    <dgm:pt modelId="{9080D6C3-7415-40FB-9E00-9ED009D7C7C4}" type="pres">
      <dgm:prSet presAssocID="{BEAAC887-A090-45D9-8932-466CFFDAA34F}" presName="hierChild4" presStyleCnt="0"/>
      <dgm:spPr/>
    </dgm:pt>
    <dgm:pt modelId="{42B729C3-EB41-48CC-8592-21AFDA0F0FF7}" type="pres">
      <dgm:prSet presAssocID="{BEAAC887-A090-45D9-8932-466CFFDAA34F}" presName="hierChild5" presStyleCnt="0"/>
      <dgm:spPr/>
    </dgm:pt>
    <dgm:pt modelId="{040A1F51-9572-493A-8894-A1B854318FCF}" type="pres">
      <dgm:prSet presAssocID="{102BB262-82EE-4B63-9703-459DBF78DBE0}" presName="Name37" presStyleLbl="parChTrans1D2" presStyleIdx="3" presStyleCnt="4"/>
      <dgm:spPr/>
    </dgm:pt>
    <dgm:pt modelId="{50998319-336D-4310-B7D2-5C598C7FE671}" type="pres">
      <dgm:prSet presAssocID="{E8536268-ED19-4E4B-AF86-7AE6C2B33711}" presName="hierRoot2" presStyleCnt="0">
        <dgm:presLayoutVars>
          <dgm:hierBranch val="init"/>
        </dgm:presLayoutVars>
      </dgm:prSet>
      <dgm:spPr/>
    </dgm:pt>
    <dgm:pt modelId="{E0B48115-1F71-45D6-AEAB-FEDD3616D7A8}" type="pres">
      <dgm:prSet presAssocID="{E8536268-ED19-4E4B-AF86-7AE6C2B33711}" presName="rootComposite" presStyleCnt="0"/>
      <dgm:spPr/>
    </dgm:pt>
    <dgm:pt modelId="{BDC65FEF-9489-4CC7-8F7A-BE5C0CE78018}" type="pres">
      <dgm:prSet presAssocID="{E8536268-ED19-4E4B-AF86-7AE6C2B33711}" presName="rootText" presStyleLbl="node2" presStyleIdx="3" presStyleCnt="4">
        <dgm:presLayoutVars>
          <dgm:chPref val="3"/>
        </dgm:presLayoutVars>
      </dgm:prSet>
      <dgm:spPr/>
    </dgm:pt>
    <dgm:pt modelId="{CF285553-51C7-4D9D-A187-19008EAB3FD2}" type="pres">
      <dgm:prSet presAssocID="{E8536268-ED19-4E4B-AF86-7AE6C2B33711}" presName="rootConnector" presStyleLbl="node2" presStyleIdx="3" presStyleCnt="4"/>
      <dgm:spPr/>
    </dgm:pt>
    <dgm:pt modelId="{67097B9F-9FBE-4087-982D-5A00BA9A44D6}" type="pres">
      <dgm:prSet presAssocID="{E8536268-ED19-4E4B-AF86-7AE6C2B33711}" presName="hierChild4" presStyleCnt="0"/>
      <dgm:spPr/>
    </dgm:pt>
    <dgm:pt modelId="{73DD04C8-62E2-484E-BA6E-121FD440E45F}" type="pres">
      <dgm:prSet presAssocID="{E8536268-ED19-4E4B-AF86-7AE6C2B33711}" presName="hierChild5" presStyleCnt="0"/>
      <dgm:spPr/>
    </dgm:pt>
    <dgm:pt modelId="{12D4E7E3-1937-4654-9128-DC22973CFECD}" type="pres">
      <dgm:prSet presAssocID="{F45CEBB2-0A4F-4CDB-9FAB-4043107FC4C6}" presName="hierChild3" presStyleCnt="0"/>
      <dgm:spPr/>
    </dgm:pt>
  </dgm:ptLst>
  <dgm:cxnLst>
    <dgm:cxn modelId="{ADF54E00-A69F-4A21-B0AD-7B2852F03626}" srcId="{F45CEBB2-0A4F-4CDB-9FAB-4043107FC4C6}" destId="{F48591C6-3F6B-4B57-9F74-BDD546F0202F}" srcOrd="0" destOrd="0" parTransId="{D182040C-90DF-48C2-BC68-6E946E8D1FA1}" sibTransId="{4849A836-2380-43AB-BD7C-FE5FB01A54E7}"/>
    <dgm:cxn modelId="{674BA107-A95A-4239-8FE8-9DECF4596EF5}" type="presOf" srcId="{F48591C6-3F6B-4B57-9F74-BDD546F0202F}" destId="{BCA6F4E5-C3C3-4A06-BE45-3FFDEBED48A6}" srcOrd="0" destOrd="0" presId="urn:microsoft.com/office/officeart/2005/8/layout/orgChart1"/>
    <dgm:cxn modelId="{AA28E82F-BD43-4E02-89F7-6594646FB548}" srcId="{F45CEBB2-0A4F-4CDB-9FAB-4043107FC4C6}" destId="{615AE9EF-7413-44D6-92FF-1559F8464A92}" srcOrd="1" destOrd="0" parTransId="{6B592D6D-FDBC-4CAB-A975-829DB297F080}" sibTransId="{85A8DA1C-F1A2-4B1A-A479-9BF35A5CD41E}"/>
    <dgm:cxn modelId="{D24A7A45-A482-4676-B641-F10A2F3CD29B}" type="presOf" srcId="{CABBFD8B-DF98-4ECF-A7A0-0FB268DB0E9B}" destId="{73E0D8FB-D8BB-4D43-9922-C8CD92F0C007}" srcOrd="0" destOrd="0" presId="urn:microsoft.com/office/officeart/2005/8/layout/orgChart1"/>
    <dgm:cxn modelId="{82E35271-2B94-49B0-A08A-7341F19A071F}" type="presOf" srcId="{615AE9EF-7413-44D6-92FF-1559F8464A92}" destId="{0B080E69-BEE5-4B75-8763-6D08A617F7A3}" srcOrd="0" destOrd="0" presId="urn:microsoft.com/office/officeart/2005/8/layout/orgChart1"/>
    <dgm:cxn modelId="{09D60E72-78EB-43E3-9D7D-12A46CECA098}" type="presOf" srcId="{615AE9EF-7413-44D6-92FF-1559F8464A92}" destId="{108818EE-4390-42DD-B558-F0C98BE6C162}" srcOrd="1" destOrd="0" presId="urn:microsoft.com/office/officeart/2005/8/layout/orgChart1"/>
    <dgm:cxn modelId="{7EFCED81-05C3-4BFF-B7F4-51A23BE6A7B5}" type="presOf" srcId="{F45CEBB2-0A4F-4CDB-9FAB-4043107FC4C6}" destId="{EC8D6E45-CEB6-4A72-92C6-3885FC457A53}" srcOrd="1" destOrd="0" presId="urn:microsoft.com/office/officeart/2005/8/layout/orgChart1"/>
    <dgm:cxn modelId="{047B3E83-E3AA-44D3-BBE6-0EDAE451034C}" type="presOf" srcId="{E8536268-ED19-4E4B-AF86-7AE6C2B33711}" destId="{CF285553-51C7-4D9D-A187-19008EAB3FD2}" srcOrd="1" destOrd="0" presId="urn:microsoft.com/office/officeart/2005/8/layout/orgChart1"/>
    <dgm:cxn modelId="{A1CE7C93-8429-486E-9E1F-C8D2EBA5321C}" type="presOf" srcId="{1EDA2BCB-552A-4423-B719-4920885BE2F4}" destId="{1CCF0431-B902-4C5E-B053-9ED58A878CC5}" srcOrd="0" destOrd="0" presId="urn:microsoft.com/office/officeart/2005/8/layout/orgChart1"/>
    <dgm:cxn modelId="{6E28E8AA-2B4D-4CA0-B5A8-F15C5DB41B58}" type="presOf" srcId="{BEAAC887-A090-45D9-8932-466CFFDAA34F}" destId="{2E603FD2-8776-4557-879C-3D05D493032B}" srcOrd="1" destOrd="0" presId="urn:microsoft.com/office/officeart/2005/8/layout/orgChart1"/>
    <dgm:cxn modelId="{46BEFFAE-F3DD-4992-934F-081AB49057FE}" srcId="{F45CEBB2-0A4F-4CDB-9FAB-4043107FC4C6}" destId="{E8536268-ED19-4E4B-AF86-7AE6C2B33711}" srcOrd="3" destOrd="0" parTransId="{102BB262-82EE-4B63-9703-459DBF78DBE0}" sibTransId="{60E0C785-1511-4324-BBF9-DBE023EB93D3}"/>
    <dgm:cxn modelId="{E2AE6AB1-3BE0-45B0-AE3C-EC3A60E1B8B8}" type="presOf" srcId="{F45CEBB2-0A4F-4CDB-9FAB-4043107FC4C6}" destId="{4FC3815A-CC5A-4595-9748-EC405380B55A}" srcOrd="0" destOrd="0" presId="urn:microsoft.com/office/officeart/2005/8/layout/orgChart1"/>
    <dgm:cxn modelId="{70D4C6B9-7684-43B6-BF3F-CA3C06C70074}" srcId="{CABBFD8B-DF98-4ECF-A7A0-0FB268DB0E9B}" destId="{F45CEBB2-0A4F-4CDB-9FAB-4043107FC4C6}" srcOrd="0" destOrd="0" parTransId="{9FD9E516-329B-4E93-933D-CD6D6EA2019E}" sibTransId="{8AFE0F31-F8A5-4B2A-852C-A9951ED1EDDA}"/>
    <dgm:cxn modelId="{8AF7FBBD-BFEE-4E3C-9769-6F2B901A561A}" type="presOf" srcId="{F48591C6-3F6B-4B57-9F74-BDD546F0202F}" destId="{348CACB5-C44B-43CB-9B34-E073D3B4EF23}" srcOrd="1" destOrd="0" presId="urn:microsoft.com/office/officeart/2005/8/layout/orgChart1"/>
    <dgm:cxn modelId="{782FFBC3-724A-45B5-92DE-967F4838B173}" type="presOf" srcId="{E8536268-ED19-4E4B-AF86-7AE6C2B33711}" destId="{BDC65FEF-9489-4CC7-8F7A-BE5C0CE78018}" srcOrd="0" destOrd="0" presId="urn:microsoft.com/office/officeart/2005/8/layout/orgChart1"/>
    <dgm:cxn modelId="{80DCBEDD-116D-4234-84F5-A14D67FFE46A}" srcId="{F45CEBB2-0A4F-4CDB-9FAB-4043107FC4C6}" destId="{BEAAC887-A090-45D9-8932-466CFFDAA34F}" srcOrd="2" destOrd="0" parTransId="{1EDA2BCB-552A-4423-B719-4920885BE2F4}" sibTransId="{1BEAC74A-FCCE-471E-A1D8-A38A2E4B4FD0}"/>
    <dgm:cxn modelId="{435020EC-04C1-4DD1-9498-F313CF095AEA}" type="presOf" srcId="{102BB262-82EE-4B63-9703-459DBF78DBE0}" destId="{040A1F51-9572-493A-8894-A1B854318FCF}" srcOrd="0" destOrd="0" presId="urn:microsoft.com/office/officeart/2005/8/layout/orgChart1"/>
    <dgm:cxn modelId="{012857EE-F733-4611-8642-C4F5886F45C0}" type="presOf" srcId="{BEAAC887-A090-45D9-8932-466CFFDAA34F}" destId="{F6656D12-60B7-43CF-BC78-3C72748CEF19}" srcOrd="0" destOrd="0" presId="urn:microsoft.com/office/officeart/2005/8/layout/orgChart1"/>
    <dgm:cxn modelId="{CB59E2F6-3958-47DA-A4FD-5D0915165022}" type="presOf" srcId="{6B592D6D-FDBC-4CAB-A975-829DB297F080}" destId="{63064793-26A7-4CA5-BA25-0B3099C0E608}" srcOrd="0" destOrd="0" presId="urn:microsoft.com/office/officeart/2005/8/layout/orgChart1"/>
    <dgm:cxn modelId="{741D47FA-AC35-450B-A2F9-A7AD4D4E8FA4}" type="presOf" srcId="{D182040C-90DF-48C2-BC68-6E946E8D1FA1}" destId="{6C85404B-004B-478E-AC57-91B2639104DC}" srcOrd="0" destOrd="0" presId="urn:microsoft.com/office/officeart/2005/8/layout/orgChart1"/>
    <dgm:cxn modelId="{96F162CF-0B3F-40E1-979B-76145770D484}" type="presParOf" srcId="{73E0D8FB-D8BB-4D43-9922-C8CD92F0C007}" destId="{B200C41E-8E59-4375-80A4-858DAFC28120}" srcOrd="0" destOrd="0" presId="urn:microsoft.com/office/officeart/2005/8/layout/orgChart1"/>
    <dgm:cxn modelId="{6CCF99AE-7133-4B0C-84C4-E009C0E9E22B}" type="presParOf" srcId="{B200C41E-8E59-4375-80A4-858DAFC28120}" destId="{6EF303A3-63D5-4562-9A43-8791F84CEB78}" srcOrd="0" destOrd="0" presId="urn:microsoft.com/office/officeart/2005/8/layout/orgChart1"/>
    <dgm:cxn modelId="{1802B9E4-BB91-4CB2-B828-42092257E6C0}" type="presParOf" srcId="{6EF303A3-63D5-4562-9A43-8791F84CEB78}" destId="{4FC3815A-CC5A-4595-9748-EC405380B55A}" srcOrd="0" destOrd="0" presId="urn:microsoft.com/office/officeart/2005/8/layout/orgChart1"/>
    <dgm:cxn modelId="{9D37ED56-C97D-471A-8CCF-A36E62FF5417}" type="presParOf" srcId="{6EF303A3-63D5-4562-9A43-8791F84CEB78}" destId="{EC8D6E45-CEB6-4A72-92C6-3885FC457A53}" srcOrd="1" destOrd="0" presId="urn:microsoft.com/office/officeart/2005/8/layout/orgChart1"/>
    <dgm:cxn modelId="{34DDCF07-E644-4294-B920-1DC82153A936}" type="presParOf" srcId="{B200C41E-8E59-4375-80A4-858DAFC28120}" destId="{DDEDF3B1-A3B5-4CA3-AC0C-99BBADC6F052}" srcOrd="1" destOrd="0" presId="urn:microsoft.com/office/officeart/2005/8/layout/orgChart1"/>
    <dgm:cxn modelId="{90016570-4982-4BBA-9864-53E8207D7252}" type="presParOf" srcId="{DDEDF3B1-A3B5-4CA3-AC0C-99BBADC6F052}" destId="{6C85404B-004B-478E-AC57-91B2639104DC}" srcOrd="0" destOrd="0" presId="urn:microsoft.com/office/officeart/2005/8/layout/orgChart1"/>
    <dgm:cxn modelId="{4910853D-A6CB-4F62-8251-FE08BBFE8463}" type="presParOf" srcId="{DDEDF3B1-A3B5-4CA3-AC0C-99BBADC6F052}" destId="{4955E98E-0536-4BD7-A27A-D1ED8177E0C6}" srcOrd="1" destOrd="0" presId="urn:microsoft.com/office/officeart/2005/8/layout/orgChart1"/>
    <dgm:cxn modelId="{755BC3B7-B2F4-4BCF-87A9-8F1EE364C26A}" type="presParOf" srcId="{4955E98E-0536-4BD7-A27A-D1ED8177E0C6}" destId="{5C4452E9-E4C3-48F1-8BB4-7065FC264680}" srcOrd="0" destOrd="0" presId="urn:microsoft.com/office/officeart/2005/8/layout/orgChart1"/>
    <dgm:cxn modelId="{4139010E-DE08-4C11-9E8D-C09BE9487F7C}" type="presParOf" srcId="{5C4452E9-E4C3-48F1-8BB4-7065FC264680}" destId="{BCA6F4E5-C3C3-4A06-BE45-3FFDEBED48A6}" srcOrd="0" destOrd="0" presId="urn:microsoft.com/office/officeart/2005/8/layout/orgChart1"/>
    <dgm:cxn modelId="{6B342A42-F809-4E13-80AE-DF2794A6D966}" type="presParOf" srcId="{5C4452E9-E4C3-48F1-8BB4-7065FC264680}" destId="{348CACB5-C44B-43CB-9B34-E073D3B4EF23}" srcOrd="1" destOrd="0" presId="urn:microsoft.com/office/officeart/2005/8/layout/orgChart1"/>
    <dgm:cxn modelId="{8F2035DF-3BDC-4C73-BF53-24CD1CC64357}" type="presParOf" srcId="{4955E98E-0536-4BD7-A27A-D1ED8177E0C6}" destId="{94A79529-62DC-4F91-950E-13E5F46E63BC}" srcOrd="1" destOrd="0" presId="urn:microsoft.com/office/officeart/2005/8/layout/orgChart1"/>
    <dgm:cxn modelId="{5F7AFAC1-8847-44E9-A203-C38CBEBDF66C}" type="presParOf" srcId="{4955E98E-0536-4BD7-A27A-D1ED8177E0C6}" destId="{2950CCCE-1F13-4C82-A6C9-704B0ED5A36E}" srcOrd="2" destOrd="0" presId="urn:microsoft.com/office/officeart/2005/8/layout/orgChart1"/>
    <dgm:cxn modelId="{4239F171-734A-4D0F-AA2D-B77A63BA6797}" type="presParOf" srcId="{DDEDF3B1-A3B5-4CA3-AC0C-99BBADC6F052}" destId="{63064793-26A7-4CA5-BA25-0B3099C0E608}" srcOrd="2" destOrd="0" presId="urn:microsoft.com/office/officeart/2005/8/layout/orgChart1"/>
    <dgm:cxn modelId="{282026A1-9D1E-4278-B5D4-184870867B68}" type="presParOf" srcId="{DDEDF3B1-A3B5-4CA3-AC0C-99BBADC6F052}" destId="{0B99F4CC-A10A-4217-A60A-FC88BDF11BC8}" srcOrd="3" destOrd="0" presId="urn:microsoft.com/office/officeart/2005/8/layout/orgChart1"/>
    <dgm:cxn modelId="{81FB231F-77DC-4E69-83C3-7B3E4FB74F96}" type="presParOf" srcId="{0B99F4CC-A10A-4217-A60A-FC88BDF11BC8}" destId="{8ECC678F-B8F3-4A0C-B33E-78D37A66CC7F}" srcOrd="0" destOrd="0" presId="urn:microsoft.com/office/officeart/2005/8/layout/orgChart1"/>
    <dgm:cxn modelId="{61976C9C-6974-4EA8-9215-3C112B904CE5}" type="presParOf" srcId="{8ECC678F-B8F3-4A0C-B33E-78D37A66CC7F}" destId="{0B080E69-BEE5-4B75-8763-6D08A617F7A3}" srcOrd="0" destOrd="0" presId="urn:microsoft.com/office/officeart/2005/8/layout/orgChart1"/>
    <dgm:cxn modelId="{3B69653E-D95D-48CD-9ACE-CB22A159CB12}" type="presParOf" srcId="{8ECC678F-B8F3-4A0C-B33E-78D37A66CC7F}" destId="{108818EE-4390-42DD-B558-F0C98BE6C162}" srcOrd="1" destOrd="0" presId="urn:microsoft.com/office/officeart/2005/8/layout/orgChart1"/>
    <dgm:cxn modelId="{CDFAD4DE-5695-4F12-A451-52DFCB587F43}" type="presParOf" srcId="{0B99F4CC-A10A-4217-A60A-FC88BDF11BC8}" destId="{6F0F349B-3612-4C3F-B0A5-A33FCA1DE7F1}" srcOrd="1" destOrd="0" presId="urn:microsoft.com/office/officeart/2005/8/layout/orgChart1"/>
    <dgm:cxn modelId="{C52FAFDA-E9D1-4D17-8478-1678A7522AA7}" type="presParOf" srcId="{0B99F4CC-A10A-4217-A60A-FC88BDF11BC8}" destId="{231B669B-DDD7-413D-A1E6-793020EDE87E}" srcOrd="2" destOrd="0" presId="urn:microsoft.com/office/officeart/2005/8/layout/orgChart1"/>
    <dgm:cxn modelId="{FF5A806A-7229-4743-A2DE-A3CD8F9AFA79}" type="presParOf" srcId="{DDEDF3B1-A3B5-4CA3-AC0C-99BBADC6F052}" destId="{1CCF0431-B902-4C5E-B053-9ED58A878CC5}" srcOrd="4" destOrd="0" presId="urn:microsoft.com/office/officeart/2005/8/layout/orgChart1"/>
    <dgm:cxn modelId="{4561AB1D-02ED-459F-9108-2B419CF1A481}" type="presParOf" srcId="{DDEDF3B1-A3B5-4CA3-AC0C-99BBADC6F052}" destId="{482D881E-736E-4CBD-A866-AC20A53D3621}" srcOrd="5" destOrd="0" presId="urn:microsoft.com/office/officeart/2005/8/layout/orgChart1"/>
    <dgm:cxn modelId="{306EF57D-59DE-451B-865C-48D3F1D637EC}" type="presParOf" srcId="{482D881E-736E-4CBD-A866-AC20A53D3621}" destId="{59F751A9-4AB6-4673-A4A5-655EA6961853}" srcOrd="0" destOrd="0" presId="urn:microsoft.com/office/officeart/2005/8/layout/orgChart1"/>
    <dgm:cxn modelId="{850D18BC-3976-4AE3-89C6-4BCEC63B04C0}" type="presParOf" srcId="{59F751A9-4AB6-4673-A4A5-655EA6961853}" destId="{F6656D12-60B7-43CF-BC78-3C72748CEF19}" srcOrd="0" destOrd="0" presId="urn:microsoft.com/office/officeart/2005/8/layout/orgChart1"/>
    <dgm:cxn modelId="{AE6AFEE2-9653-486D-9C24-A563362942C1}" type="presParOf" srcId="{59F751A9-4AB6-4673-A4A5-655EA6961853}" destId="{2E603FD2-8776-4557-879C-3D05D493032B}" srcOrd="1" destOrd="0" presId="urn:microsoft.com/office/officeart/2005/8/layout/orgChart1"/>
    <dgm:cxn modelId="{D7338FF1-C79D-4769-BDB4-2EB7A73410FF}" type="presParOf" srcId="{482D881E-736E-4CBD-A866-AC20A53D3621}" destId="{9080D6C3-7415-40FB-9E00-9ED009D7C7C4}" srcOrd="1" destOrd="0" presId="urn:microsoft.com/office/officeart/2005/8/layout/orgChart1"/>
    <dgm:cxn modelId="{2D0C2784-36FA-43E7-B95F-AAE0F25E2EEC}" type="presParOf" srcId="{482D881E-736E-4CBD-A866-AC20A53D3621}" destId="{42B729C3-EB41-48CC-8592-21AFDA0F0FF7}" srcOrd="2" destOrd="0" presId="urn:microsoft.com/office/officeart/2005/8/layout/orgChart1"/>
    <dgm:cxn modelId="{AC3EBD6E-B8C8-413A-83F2-23FCBF53DED1}" type="presParOf" srcId="{DDEDF3B1-A3B5-4CA3-AC0C-99BBADC6F052}" destId="{040A1F51-9572-493A-8894-A1B854318FCF}" srcOrd="6" destOrd="0" presId="urn:microsoft.com/office/officeart/2005/8/layout/orgChart1"/>
    <dgm:cxn modelId="{25557773-1475-4E5B-93CE-080B004F4911}" type="presParOf" srcId="{DDEDF3B1-A3B5-4CA3-AC0C-99BBADC6F052}" destId="{50998319-336D-4310-B7D2-5C598C7FE671}" srcOrd="7" destOrd="0" presId="urn:microsoft.com/office/officeart/2005/8/layout/orgChart1"/>
    <dgm:cxn modelId="{9A0B9C23-8820-4A2D-8A15-1D5B7AB92668}" type="presParOf" srcId="{50998319-336D-4310-B7D2-5C598C7FE671}" destId="{E0B48115-1F71-45D6-AEAB-FEDD3616D7A8}" srcOrd="0" destOrd="0" presId="urn:microsoft.com/office/officeart/2005/8/layout/orgChart1"/>
    <dgm:cxn modelId="{F8D37B5B-2A4B-401C-8D86-46577866055A}" type="presParOf" srcId="{E0B48115-1F71-45D6-AEAB-FEDD3616D7A8}" destId="{BDC65FEF-9489-4CC7-8F7A-BE5C0CE78018}" srcOrd="0" destOrd="0" presId="urn:microsoft.com/office/officeart/2005/8/layout/orgChart1"/>
    <dgm:cxn modelId="{D21E4447-1195-4481-8C90-DC8055C9F6A1}" type="presParOf" srcId="{E0B48115-1F71-45D6-AEAB-FEDD3616D7A8}" destId="{CF285553-51C7-4D9D-A187-19008EAB3FD2}" srcOrd="1" destOrd="0" presId="urn:microsoft.com/office/officeart/2005/8/layout/orgChart1"/>
    <dgm:cxn modelId="{BDC1CA21-EA63-44DE-9B6D-03B509F875DF}" type="presParOf" srcId="{50998319-336D-4310-B7D2-5C598C7FE671}" destId="{67097B9F-9FBE-4087-982D-5A00BA9A44D6}" srcOrd="1" destOrd="0" presId="urn:microsoft.com/office/officeart/2005/8/layout/orgChart1"/>
    <dgm:cxn modelId="{C78B4155-7C93-4484-AC41-8EF6F32DB667}" type="presParOf" srcId="{50998319-336D-4310-B7D2-5C598C7FE671}" destId="{73DD04C8-62E2-484E-BA6E-121FD440E45F}" srcOrd="2" destOrd="0" presId="urn:microsoft.com/office/officeart/2005/8/layout/orgChart1"/>
    <dgm:cxn modelId="{93E9ED8C-D62A-4C89-8998-84F74F29264D}" type="presParOf" srcId="{B200C41E-8E59-4375-80A4-858DAFC28120}" destId="{12D4E7E3-1937-4654-9128-DC22973CFE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4C553A-1D94-4C58-AB5D-425C4A097E3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F7C1746-782B-42DA-9AB0-4C1BC9DE2F42}">
      <dgm:prSet phldrT="[文本]"/>
      <dgm:spPr/>
      <dgm:t>
        <a:bodyPr/>
        <a:lstStyle/>
        <a:p>
          <a:r>
            <a:rPr lang="zh-CN" dirty="0"/>
            <a:t>维护个人所得税税率表</a:t>
          </a:r>
          <a:endParaRPr lang="zh-CN" altLang="en-US" dirty="0"/>
        </a:p>
      </dgm:t>
    </dgm:pt>
    <dgm:pt modelId="{86FD4AA8-0BE7-49F1-A241-8ADE5FF250B9}" type="parTrans" cxnId="{F69B8D22-3856-423F-846F-ECD961B408CD}">
      <dgm:prSet/>
      <dgm:spPr/>
      <dgm:t>
        <a:bodyPr/>
        <a:lstStyle/>
        <a:p>
          <a:endParaRPr lang="zh-CN" altLang="en-US"/>
        </a:p>
      </dgm:t>
    </dgm:pt>
    <dgm:pt modelId="{18AF0182-CFCC-4AEE-8F71-BAB3F9F2F63A}" type="sibTrans" cxnId="{F69B8D22-3856-423F-846F-ECD961B408CD}">
      <dgm:prSet/>
      <dgm:spPr/>
      <dgm:t>
        <a:bodyPr/>
        <a:lstStyle/>
        <a:p>
          <a:endParaRPr lang="zh-CN" altLang="en-US"/>
        </a:p>
      </dgm:t>
    </dgm:pt>
    <dgm:pt modelId="{C1AA46E7-4946-4359-87EB-37533933CC2D}">
      <dgm:prSet phldrT="[文本]"/>
      <dgm:spPr/>
      <dgm:t>
        <a:bodyPr/>
        <a:lstStyle/>
        <a:p>
          <a:r>
            <a:rPr lang="zh-CN" dirty="0"/>
            <a:t>计算每月个人所得税</a:t>
          </a:r>
          <a:endParaRPr lang="zh-CN" altLang="en-US" dirty="0"/>
        </a:p>
      </dgm:t>
    </dgm:pt>
    <dgm:pt modelId="{CFA0D3AA-283D-4A7F-B036-CF02824F3E19}" type="parTrans" cxnId="{A6A00934-FDC1-4A81-93AC-E861A5AE7C07}">
      <dgm:prSet/>
      <dgm:spPr/>
      <dgm:t>
        <a:bodyPr/>
        <a:lstStyle/>
        <a:p>
          <a:endParaRPr lang="zh-CN" altLang="en-US"/>
        </a:p>
      </dgm:t>
    </dgm:pt>
    <dgm:pt modelId="{BFA45964-6D7A-402E-8647-79605DECD497}" type="sibTrans" cxnId="{A6A00934-FDC1-4A81-93AC-E861A5AE7C07}">
      <dgm:prSet/>
      <dgm:spPr/>
      <dgm:t>
        <a:bodyPr/>
        <a:lstStyle/>
        <a:p>
          <a:endParaRPr lang="zh-CN" altLang="en-US"/>
        </a:p>
      </dgm:t>
    </dgm:pt>
    <dgm:pt modelId="{F2BE2C47-881E-40B0-AB0B-4B8881B62E6C}">
      <dgm:prSet phldrT="[文本]"/>
      <dgm:spPr/>
      <dgm:t>
        <a:bodyPr/>
        <a:lstStyle/>
        <a:p>
          <a:r>
            <a:rPr lang="zh-CN" dirty="0"/>
            <a:t>输出个人所得税申报信息</a:t>
          </a:r>
          <a:endParaRPr lang="zh-CN" altLang="en-US" dirty="0"/>
        </a:p>
      </dgm:t>
    </dgm:pt>
    <dgm:pt modelId="{1D414F3F-9E80-41F1-B41E-AB5C37746788}" type="parTrans" cxnId="{E583E29A-700F-43A1-93C2-B8697407BFD1}">
      <dgm:prSet/>
      <dgm:spPr/>
      <dgm:t>
        <a:bodyPr/>
        <a:lstStyle/>
        <a:p>
          <a:endParaRPr lang="zh-CN" altLang="en-US"/>
        </a:p>
      </dgm:t>
    </dgm:pt>
    <dgm:pt modelId="{035EE707-929A-4337-A9BA-543940BD3560}" type="sibTrans" cxnId="{E583E29A-700F-43A1-93C2-B8697407BFD1}">
      <dgm:prSet/>
      <dgm:spPr/>
      <dgm:t>
        <a:bodyPr/>
        <a:lstStyle/>
        <a:p>
          <a:endParaRPr lang="zh-CN" altLang="en-US"/>
        </a:p>
      </dgm:t>
    </dgm:pt>
    <dgm:pt modelId="{079B044A-5FA1-4AE4-B83B-248A2A1C1685}" type="pres">
      <dgm:prSet presAssocID="{3B4C553A-1D94-4C58-AB5D-425C4A097E30}" presName="Name0" presStyleCnt="0">
        <dgm:presLayoutVars>
          <dgm:dir/>
          <dgm:resizeHandles val="exact"/>
        </dgm:presLayoutVars>
      </dgm:prSet>
      <dgm:spPr/>
    </dgm:pt>
    <dgm:pt modelId="{99A9FE8A-4581-4B2B-9768-6735E971B284}" type="pres">
      <dgm:prSet presAssocID="{5F7C1746-782B-42DA-9AB0-4C1BC9DE2F42}" presName="node" presStyleLbl="node1" presStyleIdx="0" presStyleCnt="3">
        <dgm:presLayoutVars>
          <dgm:bulletEnabled val="1"/>
        </dgm:presLayoutVars>
      </dgm:prSet>
      <dgm:spPr/>
    </dgm:pt>
    <dgm:pt modelId="{49AB396F-ABF8-4BE8-898F-C51C2336143F}" type="pres">
      <dgm:prSet presAssocID="{18AF0182-CFCC-4AEE-8F71-BAB3F9F2F63A}" presName="sibTrans" presStyleLbl="sibTrans2D1" presStyleIdx="0" presStyleCnt="2"/>
      <dgm:spPr/>
    </dgm:pt>
    <dgm:pt modelId="{8991BB58-0951-4EE7-93E7-9AA8DE365E7E}" type="pres">
      <dgm:prSet presAssocID="{18AF0182-CFCC-4AEE-8F71-BAB3F9F2F63A}" presName="connectorText" presStyleLbl="sibTrans2D1" presStyleIdx="0" presStyleCnt="2"/>
      <dgm:spPr/>
    </dgm:pt>
    <dgm:pt modelId="{69839849-08DE-4414-B531-9BD9009A31FF}" type="pres">
      <dgm:prSet presAssocID="{C1AA46E7-4946-4359-87EB-37533933CC2D}" presName="node" presStyleLbl="node1" presStyleIdx="1" presStyleCnt="3">
        <dgm:presLayoutVars>
          <dgm:bulletEnabled val="1"/>
        </dgm:presLayoutVars>
      </dgm:prSet>
      <dgm:spPr/>
    </dgm:pt>
    <dgm:pt modelId="{8AC12D5F-F4B0-41D5-AA6D-48055BED7835}" type="pres">
      <dgm:prSet presAssocID="{BFA45964-6D7A-402E-8647-79605DECD497}" presName="sibTrans" presStyleLbl="sibTrans2D1" presStyleIdx="1" presStyleCnt="2"/>
      <dgm:spPr/>
    </dgm:pt>
    <dgm:pt modelId="{56CDC0D9-6266-49EE-A6E4-5222A5808454}" type="pres">
      <dgm:prSet presAssocID="{BFA45964-6D7A-402E-8647-79605DECD497}" presName="connectorText" presStyleLbl="sibTrans2D1" presStyleIdx="1" presStyleCnt="2"/>
      <dgm:spPr/>
    </dgm:pt>
    <dgm:pt modelId="{53048408-4743-46FE-8F60-5EBEAF617F4F}" type="pres">
      <dgm:prSet presAssocID="{F2BE2C47-881E-40B0-AB0B-4B8881B62E6C}" presName="node" presStyleLbl="node1" presStyleIdx="2" presStyleCnt="3">
        <dgm:presLayoutVars>
          <dgm:bulletEnabled val="1"/>
        </dgm:presLayoutVars>
      </dgm:prSet>
      <dgm:spPr/>
    </dgm:pt>
  </dgm:ptLst>
  <dgm:cxnLst>
    <dgm:cxn modelId="{3E0A1508-BE71-48A6-B45D-DDAF837F5C90}" type="presOf" srcId="{18AF0182-CFCC-4AEE-8F71-BAB3F9F2F63A}" destId="{49AB396F-ABF8-4BE8-898F-C51C2336143F}" srcOrd="0" destOrd="0" presId="urn:microsoft.com/office/officeart/2005/8/layout/process1"/>
    <dgm:cxn modelId="{C83D8916-942A-4FDC-9749-2492671F0B04}" type="presOf" srcId="{C1AA46E7-4946-4359-87EB-37533933CC2D}" destId="{69839849-08DE-4414-B531-9BD9009A31FF}" srcOrd="0" destOrd="0" presId="urn:microsoft.com/office/officeart/2005/8/layout/process1"/>
    <dgm:cxn modelId="{F69B8D22-3856-423F-846F-ECD961B408CD}" srcId="{3B4C553A-1D94-4C58-AB5D-425C4A097E30}" destId="{5F7C1746-782B-42DA-9AB0-4C1BC9DE2F42}" srcOrd="0" destOrd="0" parTransId="{86FD4AA8-0BE7-49F1-A241-8ADE5FF250B9}" sibTransId="{18AF0182-CFCC-4AEE-8F71-BAB3F9F2F63A}"/>
    <dgm:cxn modelId="{894C9E31-FA6D-45B8-A286-860FE957A883}" type="presOf" srcId="{18AF0182-CFCC-4AEE-8F71-BAB3F9F2F63A}" destId="{8991BB58-0951-4EE7-93E7-9AA8DE365E7E}" srcOrd="1" destOrd="0" presId="urn:microsoft.com/office/officeart/2005/8/layout/process1"/>
    <dgm:cxn modelId="{A6A00934-FDC1-4A81-93AC-E861A5AE7C07}" srcId="{3B4C553A-1D94-4C58-AB5D-425C4A097E30}" destId="{C1AA46E7-4946-4359-87EB-37533933CC2D}" srcOrd="1" destOrd="0" parTransId="{CFA0D3AA-283D-4A7F-B036-CF02824F3E19}" sibTransId="{BFA45964-6D7A-402E-8647-79605DECD497}"/>
    <dgm:cxn modelId="{5E943E65-B71E-499B-875B-5C72BF441CB8}" type="presOf" srcId="{BFA45964-6D7A-402E-8647-79605DECD497}" destId="{8AC12D5F-F4B0-41D5-AA6D-48055BED7835}" srcOrd="0" destOrd="0" presId="urn:microsoft.com/office/officeart/2005/8/layout/process1"/>
    <dgm:cxn modelId="{E583E29A-700F-43A1-93C2-B8697407BFD1}" srcId="{3B4C553A-1D94-4C58-AB5D-425C4A097E30}" destId="{F2BE2C47-881E-40B0-AB0B-4B8881B62E6C}" srcOrd="2" destOrd="0" parTransId="{1D414F3F-9E80-41F1-B41E-AB5C37746788}" sibTransId="{035EE707-929A-4337-A9BA-543940BD3560}"/>
    <dgm:cxn modelId="{979AB6B2-F600-4355-B6D3-3A0987A49DED}" type="presOf" srcId="{3B4C553A-1D94-4C58-AB5D-425C4A097E30}" destId="{079B044A-5FA1-4AE4-B83B-248A2A1C1685}" srcOrd="0" destOrd="0" presId="urn:microsoft.com/office/officeart/2005/8/layout/process1"/>
    <dgm:cxn modelId="{ECE39ABB-C973-45AE-A714-1D5A78DFE6A9}" type="presOf" srcId="{F2BE2C47-881E-40B0-AB0B-4B8881B62E6C}" destId="{53048408-4743-46FE-8F60-5EBEAF617F4F}" srcOrd="0" destOrd="0" presId="urn:microsoft.com/office/officeart/2005/8/layout/process1"/>
    <dgm:cxn modelId="{6C287EBC-6F04-442B-89D0-3248AF907114}" type="presOf" srcId="{5F7C1746-782B-42DA-9AB0-4C1BC9DE2F42}" destId="{99A9FE8A-4581-4B2B-9768-6735E971B284}" srcOrd="0" destOrd="0" presId="urn:microsoft.com/office/officeart/2005/8/layout/process1"/>
    <dgm:cxn modelId="{789943CF-16E3-4FCE-8731-448E3F33BE6B}" type="presOf" srcId="{BFA45964-6D7A-402E-8647-79605DECD497}" destId="{56CDC0D9-6266-49EE-A6E4-5222A5808454}" srcOrd="1" destOrd="0" presId="urn:microsoft.com/office/officeart/2005/8/layout/process1"/>
    <dgm:cxn modelId="{A649D4D6-E481-4C38-B9AB-0DC9AD9C1B10}" type="presParOf" srcId="{079B044A-5FA1-4AE4-B83B-248A2A1C1685}" destId="{99A9FE8A-4581-4B2B-9768-6735E971B284}" srcOrd="0" destOrd="0" presId="urn:microsoft.com/office/officeart/2005/8/layout/process1"/>
    <dgm:cxn modelId="{C3A44E3E-658D-4269-8D8C-02889E5A16B8}" type="presParOf" srcId="{079B044A-5FA1-4AE4-B83B-248A2A1C1685}" destId="{49AB396F-ABF8-4BE8-898F-C51C2336143F}" srcOrd="1" destOrd="0" presId="urn:microsoft.com/office/officeart/2005/8/layout/process1"/>
    <dgm:cxn modelId="{A939059F-6C4C-48D2-9B60-5D801AAB6944}" type="presParOf" srcId="{49AB396F-ABF8-4BE8-898F-C51C2336143F}" destId="{8991BB58-0951-4EE7-93E7-9AA8DE365E7E}" srcOrd="0" destOrd="0" presId="urn:microsoft.com/office/officeart/2005/8/layout/process1"/>
    <dgm:cxn modelId="{3341DB0A-E824-4E69-989F-C018B9ED9D94}" type="presParOf" srcId="{079B044A-5FA1-4AE4-B83B-248A2A1C1685}" destId="{69839849-08DE-4414-B531-9BD9009A31FF}" srcOrd="2" destOrd="0" presId="urn:microsoft.com/office/officeart/2005/8/layout/process1"/>
    <dgm:cxn modelId="{03F7A4CF-2EDF-4588-8322-ACDFEEB72E11}" type="presParOf" srcId="{079B044A-5FA1-4AE4-B83B-248A2A1C1685}" destId="{8AC12D5F-F4B0-41D5-AA6D-48055BED7835}" srcOrd="3" destOrd="0" presId="urn:microsoft.com/office/officeart/2005/8/layout/process1"/>
    <dgm:cxn modelId="{1CB58A60-C836-4CD5-BCFB-744C453CB442}" type="presParOf" srcId="{8AC12D5F-F4B0-41D5-AA6D-48055BED7835}" destId="{56CDC0D9-6266-49EE-A6E4-5222A5808454}" srcOrd="0" destOrd="0" presId="urn:microsoft.com/office/officeart/2005/8/layout/process1"/>
    <dgm:cxn modelId="{64E16573-362B-4B28-8466-29BF5111B1AD}" type="presParOf" srcId="{079B044A-5FA1-4AE4-B83B-248A2A1C1685}" destId="{53048408-4743-46FE-8F60-5EBEAF617F4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8E642B-8F5B-45FD-8EF0-84D6ADF1D26B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D57D6B95-4CD4-4626-AE0F-520B34AD59FA}">
      <dgm:prSet phldrT="[文本]"/>
      <dgm:spPr/>
      <dgm:t>
        <a:bodyPr/>
        <a:lstStyle/>
        <a:p>
          <a:r>
            <a:rPr lang="zh-CN" altLang="en-US" dirty="0"/>
            <a:t>转账规则</a:t>
          </a:r>
        </a:p>
      </dgm:t>
    </dgm:pt>
    <dgm:pt modelId="{05197092-1685-4EE5-9C72-B91027BFDF0C}" type="parTrans" cxnId="{1A3E577F-85BA-4E07-9C39-DB1456B0F905}">
      <dgm:prSet/>
      <dgm:spPr/>
      <dgm:t>
        <a:bodyPr/>
        <a:lstStyle/>
        <a:p>
          <a:endParaRPr lang="zh-CN" altLang="en-US"/>
        </a:p>
      </dgm:t>
    </dgm:pt>
    <dgm:pt modelId="{ECCC9971-9379-4BE1-B51B-00BCCF876256}" type="sibTrans" cxnId="{1A3E577F-85BA-4E07-9C39-DB1456B0F905}">
      <dgm:prSet/>
      <dgm:spPr/>
      <dgm:t>
        <a:bodyPr/>
        <a:lstStyle/>
        <a:p>
          <a:endParaRPr lang="zh-CN" altLang="en-US"/>
        </a:p>
      </dgm:t>
    </dgm:pt>
    <dgm:pt modelId="{FBD6EE7C-CBC2-46C9-92AC-BB769CA065F1}">
      <dgm:prSet phldrT="[文本]"/>
      <dgm:spPr/>
      <dgm:t>
        <a:bodyPr/>
        <a:lstStyle/>
        <a:p>
          <a:r>
            <a:rPr lang="zh-CN" altLang="en-US" dirty="0"/>
            <a:t>薪资汇总数据</a:t>
          </a:r>
        </a:p>
      </dgm:t>
    </dgm:pt>
    <dgm:pt modelId="{B29F0E19-EB1F-4AAA-9042-A2168FAD1E1B}" type="parTrans" cxnId="{254104DC-ACAC-4730-9261-DE7FD8A7AF82}">
      <dgm:prSet/>
      <dgm:spPr/>
      <dgm:t>
        <a:bodyPr/>
        <a:lstStyle/>
        <a:p>
          <a:endParaRPr lang="zh-CN" altLang="en-US"/>
        </a:p>
      </dgm:t>
    </dgm:pt>
    <dgm:pt modelId="{F9418B50-33A5-4728-A50A-265819CD72E2}" type="sibTrans" cxnId="{254104DC-ACAC-4730-9261-DE7FD8A7AF82}">
      <dgm:prSet/>
      <dgm:spPr/>
      <dgm:t>
        <a:bodyPr/>
        <a:lstStyle/>
        <a:p>
          <a:endParaRPr lang="zh-CN" altLang="en-US"/>
        </a:p>
      </dgm:t>
    </dgm:pt>
    <dgm:pt modelId="{8A71C0CE-333F-4015-BFF2-217E98F09465}">
      <dgm:prSet phldrT="[文本]"/>
      <dgm:spPr/>
      <dgm:t>
        <a:bodyPr/>
        <a:lstStyle/>
        <a:p>
          <a:r>
            <a:rPr lang="zh-CN" altLang="en-US" dirty="0"/>
            <a:t>确认成本、费用及应付职工薪酬的记账凭证</a:t>
          </a:r>
        </a:p>
      </dgm:t>
    </dgm:pt>
    <dgm:pt modelId="{6A3AB397-5FF7-4EB0-9BBF-45CF133C7745}" type="parTrans" cxnId="{74F3ABEF-5E26-4619-B629-CB28A8BE46FD}">
      <dgm:prSet/>
      <dgm:spPr/>
      <dgm:t>
        <a:bodyPr/>
        <a:lstStyle/>
        <a:p>
          <a:endParaRPr lang="zh-CN" altLang="en-US"/>
        </a:p>
      </dgm:t>
    </dgm:pt>
    <dgm:pt modelId="{31C5D7B4-2170-48A9-AB46-94CAE9F963F3}" type="sibTrans" cxnId="{74F3ABEF-5E26-4619-B629-CB28A8BE46FD}">
      <dgm:prSet/>
      <dgm:spPr/>
      <dgm:t>
        <a:bodyPr/>
        <a:lstStyle/>
        <a:p>
          <a:endParaRPr lang="zh-CN" altLang="en-US"/>
        </a:p>
      </dgm:t>
    </dgm:pt>
    <dgm:pt modelId="{F34DD97E-94D9-4F26-BD75-BE035ACCBC79}" type="pres">
      <dgm:prSet presAssocID="{0F8E642B-8F5B-45FD-8EF0-84D6ADF1D26B}" presName="Name0" presStyleCnt="0">
        <dgm:presLayoutVars>
          <dgm:dir/>
          <dgm:resizeHandles val="exact"/>
        </dgm:presLayoutVars>
      </dgm:prSet>
      <dgm:spPr/>
    </dgm:pt>
    <dgm:pt modelId="{2FD7F5F9-77F1-41DD-A90C-C41B1AB19DFF}" type="pres">
      <dgm:prSet presAssocID="{0F8E642B-8F5B-45FD-8EF0-84D6ADF1D26B}" presName="vNodes" presStyleCnt="0"/>
      <dgm:spPr/>
    </dgm:pt>
    <dgm:pt modelId="{4B9F72CA-0541-413B-B574-B5EC457AD0F2}" type="pres">
      <dgm:prSet presAssocID="{D57D6B95-4CD4-4626-AE0F-520B34AD59FA}" presName="node" presStyleLbl="node1" presStyleIdx="0" presStyleCnt="3" custLinFactNeighborX="-282" custLinFactNeighborY="-22792">
        <dgm:presLayoutVars>
          <dgm:bulletEnabled val="1"/>
        </dgm:presLayoutVars>
      </dgm:prSet>
      <dgm:spPr/>
    </dgm:pt>
    <dgm:pt modelId="{2DB65889-DAE1-4AFB-8AFA-2C54F323C1D1}" type="pres">
      <dgm:prSet presAssocID="{ECCC9971-9379-4BE1-B51B-00BCCF876256}" presName="spacerT" presStyleCnt="0"/>
      <dgm:spPr/>
    </dgm:pt>
    <dgm:pt modelId="{12EB0918-4AE3-4AED-ADAD-778785EC91E3}" type="pres">
      <dgm:prSet presAssocID="{ECCC9971-9379-4BE1-B51B-00BCCF876256}" presName="sibTrans" presStyleLbl="sibTrans2D1" presStyleIdx="0" presStyleCnt="2"/>
      <dgm:spPr/>
    </dgm:pt>
    <dgm:pt modelId="{9D55E4E1-39A0-4A27-AAA7-DE4C193B3313}" type="pres">
      <dgm:prSet presAssocID="{ECCC9971-9379-4BE1-B51B-00BCCF876256}" presName="spacerB" presStyleCnt="0"/>
      <dgm:spPr/>
    </dgm:pt>
    <dgm:pt modelId="{6FC83DD5-7F5E-47C0-A804-3F55C5D57C9D}" type="pres">
      <dgm:prSet presAssocID="{FBD6EE7C-CBC2-46C9-92AC-BB769CA065F1}" presName="node" presStyleLbl="node1" presStyleIdx="1" presStyleCnt="3">
        <dgm:presLayoutVars>
          <dgm:bulletEnabled val="1"/>
        </dgm:presLayoutVars>
      </dgm:prSet>
      <dgm:spPr/>
    </dgm:pt>
    <dgm:pt modelId="{D4A26447-2718-4304-9B9E-105A2BF64958}" type="pres">
      <dgm:prSet presAssocID="{0F8E642B-8F5B-45FD-8EF0-84D6ADF1D26B}" presName="sibTransLast" presStyleLbl="sibTrans2D1" presStyleIdx="1" presStyleCnt="2"/>
      <dgm:spPr/>
    </dgm:pt>
    <dgm:pt modelId="{56D49D8A-470C-42CF-9D7B-6C284D6AFECE}" type="pres">
      <dgm:prSet presAssocID="{0F8E642B-8F5B-45FD-8EF0-84D6ADF1D26B}" presName="connectorText" presStyleLbl="sibTrans2D1" presStyleIdx="1" presStyleCnt="2"/>
      <dgm:spPr/>
    </dgm:pt>
    <dgm:pt modelId="{697C98F1-D523-4F31-B87D-EBD76FFE0934}" type="pres">
      <dgm:prSet presAssocID="{0F8E642B-8F5B-45FD-8EF0-84D6ADF1D26B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D43ACB0F-9DE7-4648-B78F-60C942912C03}" type="presOf" srcId="{ECCC9971-9379-4BE1-B51B-00BCCF876256}" destId="{12EB0918-4AE3-4AED-ADAD-778785EC91E3}" srcOrd="0" destOrd="0" presId="urn:microsoft.com/office/officeart/2005/8/layout/equation2"/>
    <dgm:cxn modelId="{A920DE1B-2CAC-4F42-B168-5F7BD3102C0F}" type="presOf" srcId="{F9418B50-33A5-4728-A50A-265819CD72E2}" destId="{56D49D8A-470C-42CF-9D7B-6C284D6AFECE}" srcOrd="1" destOrd="0" presId="urn:microsoft.com/office/officeart/2005/8/layout/equation2"/>
    <dgm:cxn modelId="{99BEAD42-A941-420A-A5BB-D6A73DFBF0E4}" type="presOf" srcId="{8A71C0CE-333F-4015-BFF2-217E98F09465}" destId="{697C98F1-D523-4F31-B87D-EBD76FFE0934}" srcOrd="0" destOrd="0" presId="urn:microsoft.com/office/officeart/2005/8/layout/equation2"/>
    <dgm:cxn modelId="{35899D44-2A35-43F5-94D7-3AE07F63E315}" type="presOf" srcId="{F9418B50-33A5-4728-A50A-265819CD72E2}" destId="{D4A26447-2718-4304-9B9E-105A2BF64958}" srcOrd="0" destOrd="0" presId="urn:microsoft.com/office/officeart/2005/8/layout/equation2"/>
    <dgm:cxn modelId="{4CB36956-FBA3-4C35-B176-B011A8E1734D}" type="presOf" srcId="{FBD6EE7C-CBC2-46C9-92AC-BB769CA065F1}" destId="{6FC83DD5-7F5E-47C0-A804-3F55C5D57C9D}" srcOrd="0" destOrd="0" presId="urn:microsoft.com/office/officeart/2005/8/layout/equation2"/>
    <dgm:cxn modelId="{1A3E577F-85BA-4E07-9C39-DB1456B0F905}" srcId="{0F8E642B-8F5B-45FD-8EF0-84D6ADF1D26B}" destId="{D57D6B95-4CD4-4626-AE0F-520B34AD59FA}" srcOrd="0" destOrd="0" parTransId="{05197092-1685-4EE5-9C72-B91027BFDF0C}" sibTransId="{ECCC9971-9379-4BE1-B51B-00BCCF876256}"/>
    <dgm:cxn modelId="{011C8FB4-0236-402E-B6FC-2C4E73D31FF3}" type="presOf" srcId="{D57D6B95-4CD4-4626-AE0F-520B34AD59FA}" destId="{4B9F72CA-0541-413B-B574-B5EC457AD0F2}" srcOrd="0" destOrd="0" presId="urn:microsoft.com/office/officeart/2005/8/layout/equation2"/>
    <dgm:cxn modelId="{BBD10ABB-347B-4CA3-89AF-BD26F1031900}" type="presOf" srcId="{0F8E642B-8F5B-45FD-8EF0-84D6ADF1D26B}" destId="{F34DD97E-94D9-4F26-BD75-BE035ACCBC79}" srcOrd="0" destOrd="0" presId="urn:microsoft.com/office/officeart/2005/8/layout/equation2"/>
    <dgm:cxn modelId="{254104DC-ACAC-4730-9261-DE7FD8A7AF82}" srcId="{0F8E642B-8F5B-45FD-8EF0-84D6ADF1D26B}" destId="{FBD6EE7C-CBC2-46C9-92AC-BB769CA065F1}" srcOrd="1" destOrd="0" parTransId="{B29F0E19-EB1F-4AAA-9042-A2168FAD1E1B}" sibTransId="{F9418B50-33A5-4728-A50A-265819CD72E2}"/>
    <dgm:cxn modelId="{74F3ABEF-5E26-4619-B629-CB28A8BE46FD}" srcId="{0F8E642B-8F5B-45FD-8EF0-84D6ADF1D26B}" destId="{8A71C0CE-333F-4015-BFF2-217E98F09465}" srcOrd="2" destOrd="0" parTransId="{6A3AB397-5FF7-4EB0-9BBF-45CF133C7745}" sibTransId="{31C5D7B4-2170-48A9-AB46-94CAE9F963F3}"/>
    <dgm:cxn modelId="{CA3E2A38-137F-4D78-BD36-F16F25DC2349}" type="presParOf" srcId="{F34DD97E-94D9-4F26-BD75-BE035ACCBC79}" destId="{2FD7F5F9-77F1-41DD-A90C-C41B1AB19DFF}" srcOrd="0" destOrd="0" presId="urn:microsoft.com/office/officeart/2005/8/layout/equation2"/>
    <dgm:cxn modelId="{0414E05C-01FC-45AC-9111-19A4A9A8C767}" type="presParOf" srcId="{2FD7F5F9-77F1-41DD-A90C-C41B1AB19DFF}" destId="{4B9F72CA-0541-413B-B574-B5EC457AD0F2}" srcOrd="0" destOrd="0" presId="urn:microsoft.com/office/officeart/2005/8/layout/equation2"/>
    <dgm:cxn modelId="{C30AD099-6AB7-4397-B2E9-C5C10ADE22F1}" type="presParOf" srcId="{2FD7F5F9-77F1-41DD-A90C-C41B1AB19DFF}" destId="{2DB65889-DAE1-4AFB-8AFA-2C54F323C1D1}" srcOrd="1" destOrd="0" presId="urn:microsoft.com/office/officeart/2005/8/layout/equation2"/>
    <dgm:cxn modelId="{6A71FDB3-4C1C-4E0A-9B60-869D4C9BC7E8}" type="presParOf" srcId="{2FD7F5F9-77F1-41DD-A90C-C41B1AB19DFF}" destId="{12EB0918-4AE3-4AED-ADAD-778785EC91E3}" srcOrd="2" destOrd="0" presId="urn:microsoft.com/office/officeart/2005/8/layout/equation2"/>
    <dgm:cxn modelId="{B39CBBE9-A5CB-45DB-A806-7A7F559D6103}" type="presParOf" srcId="{2FD7F5F9-77F1-41DD-A90C-C41B1AB19DFF}" destId="{9D55E4E1-39A0-4A27-AAA7-DE4C193B3313}" srcOrd="3" destOrd="0" presId="urn:microsoft.com/office/officeart/2005/8/layout/equation2"/>
    <dgm:cxn modelId="{B58D871B-B459-43B9-9CC8-059F09025F33}" type="presParOf" srcId="{2FD7F5F9-77F1-41DD-A90C-C41B1AB19DFF}" destId="{6FC83DD5-7F5E-47C0-A804-3F55C5D57C9D}" srcOrd="4" destOrd="0" presId="urn:microsoft.com/office/officeart/2005/8/layout/equation2"/>
    <dgm:cxn modelId="{3E25878E-1A1C-4BB7-A6D9-BA1AC08FA885}" type="presParOf" srcId="{F34DD97E-94D9-4F26-BD75-BE035ACCBC79}" destId="{D4A26447-2718-4304-9B9E-105A2BF64958}" srcOrd="1" destOrd="0" presId="urn:microsoft.com/office/officeart/2005/8/layout/equation2"/>
    <dgm:cxn modelId="{8F2DB116-5F4D-4C7E-A013-CEC028F389A3}" type="presParOf" srcId="{D4A26447-2718-4304-9B9E-105A2BF64958}" destId="{56D49D8A-470C-42CF-9D7B-6C284D6AFECE}" srcOrd="0" destOrd="0" presId="urn:microsoft.com/office/officeart/2005/8/layout/equation2"/>
    <dgm:cxn modelId="{3064D344-4D1F-4B79-8667-429A2037DE98}" type="presParOf" srcId="{F34DD97E-94D9-4F26-BD75-BE035ACCBC79}" destId="{697C98F1-D523-4F31-B87D-EBD76FFE093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BBFD8B-DF98-4ECF-A7A0-0FB268DB0E9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5CEBB2-0A4F-4CDB-9FAB-4043107FC4C6}">
      <dgm:prSet phldrT="[文本]" custT="1"/>
      <dgm:spPr/>
      <dgm:t>
        <a:bodyPr/>
        <a:lstStyle/>
        <a:p>
          <a:r>
            <a:rPr lang="zh-CN" altLang="en-US" sz="2800"/>
            <a:t>固定资产</a:t>
          </a:r>
          <a:endParaRPr lang="en-US" altLang="zh-CN" sz="2800"/>
        </a:p>
        <a:p>
          <a:r>
            <a:rPr lang="zh-CN" altLang="en-US" sz="2800"/>
            <a:t>子系统</a:t>
          </a:r>
        </a:p>
      </dgm:t>
    </dgm:pt>
    <dgm:pt modelId="{9FD9E516-329B-4E93-933D-CD6D6EA2019E}" type="parTrans" cxnId="{70D4C6B9-7684-43B6-BF3F-CA3C06C70074}">
      <dgm:prSet/>
      <dgm:spPr/>
      <dgm:t>
        <a:bodyPr/>
        <a:lstStyle/>
        <a:p>
          <a:endParaRPr lang="zh-CN" altLang="en-US" sz="2800"/>
        </a:p>
      </dgm:t>
    </dgm:pt>
    <dgm:pt modelId="{8AFE0F31-F8A5-4B2A-852C-A9951ED1EDDA}" type="sibTrans" cxnId="{70D4C6B9-7684-43B6-BF3F-CA3C06C70074}">
      <dgm:prSet/>
      <dgm:spPr/>
      <dgm:t>
        <a:bodyPr/>
        <a:lstStyle/>
        <a:p>
          <a:endParaRPr lang="zh-CN" altLang="en-US" sz="2800"/>
        </a:p>
      </dgm:t>
    </dgm:pt>
    <dgm:pt modelId="{F48591C6-3F6B-4B57-9F74-BDD546F0202F}">
      <dgm:prSet phldrT="[文本]" custT="1"/>
      <dgm:spPr/>
      <dgm:t>
        <a:bodyPr/>
        <a:lstStyle/>
        <a:p>
          <a:r>
            <a:rPr lang="zh-CN" altLang="en-US" sz="2800"/>
            <a:t>基础设置</a:t>
          </a:r>
        </a:p>
      </dgm:t>
    </dgm:pt>
    <dgm:pt modelId="{D182040C-90DF-48C2-BC68-6E946E8D1FA1}" type="parTrans" cxnId="{ADF54E00-A69F-4A21-B0AD-7B2852F03626}">
      <dgm:prSet/>
      <dgm:spPr/>
      <dgm:t>
        <a:bodyPr/>
        <a:lstStyle/>
        <a:p>
          <a:endParaRPr lang="zh-CN" altLang="en-US" sz="2800"/>
        </a:p>
      </dgm:t>
    </dgm:pt>
    <dgm:pt modelId="{4849A836-2380-43AB-BD7C-FE5FB01A54E7}" type="sibTrans" cxnId="{ADF54E00-A69F-4A21-B0AD-7B2852F03626}">
      <dgm:prSet/>
      <dgm:spPr/>
      <dgm:t>
        <a:bodyPr/>
        <a:lstStyle/>
        <a:p>
          <a:endParaRPr lang="zh-CN" altLang="en-US" sz="2800"/>
        </a:p>
      </dgm:t>
    </dgm:pt>
    <dgm:pt modelId="{E8536268-ED19-4E4B-AF86-7AE6C2B33711}">
      <dgm:prSet phldrT="[文本]" custT="1"/>
      <dgm:spPr/>
      <dgm:t>
        <a:bodyPr/>
        <a:lstStyle/>
        <a:p>
          <a:r>
            <a:rPr lang="zh-CN" altLang="en-US" sz="2800"/>
            <a:t>管理分析</a:t>
          </a:r>
        </a:p>
      </dgm:t>
    </dgm:pt>
    <dgm:pt modelId="{102BB262-82EE-4B63-9703-459DBF78DBE0}" type="parTrans" cxnId="{46BEFFAE-F3DD-4992-934F-081AB49057FE}">
      <dgm:prSet/>
      <dgm:spPr/>
      <dgm:t>
        <a:bodyPr/>
        <a:lstStyle/>
        <a:p>
          <a:endParaRPr lang="zh-CN" altLang="en-US" sz="2800"/>
        </a:p>
      </dgm:t>
    </dgm:pt>
    <dgm:pt modelId="{60E0C785-1511-4324-BBF9-DBE023EB93D3}" type="sibTrans" cxnId="{46BEFFAE-F3DD-4992-934F-081AB49057FE}">
      <dgm:prSet/>
      <dgm:spPr/>
      <dgm:t>
        <a:bodyPr/>
        <a:lstStyle/>
        <a:p>
          <a:endParaRPr lang="zh-CN" altLang="en-US" sz="2800"/>
        </a:p>
      </dgm:t>
    </dgm:pt>
    <dgm:pt modelId="{615AE9EF-7413-44D6-92FF-1559F8464A92}">
      <dgm:prSet phldrT="[文本]" custT="1"/>
      <dgm:spPr/>
      <dgm:t>
        <a:bodyPr/>
        <a:lstStyle/>
        <a:p>
          <a:r>
            <a:rPr lang="zh-CN" altLang="en-US" sz="2800"/>
            <a:t>日常处理</a:t>
          </a:r>
        </a:p>
      </dgm:t>
    </dgm:pt>
    <dgm:pt modelId="{6B592D6D-FDBC-4CAB-A975-829DB297F080}" type="parTrans" cxnId="{AA28E82F-BD43-4E02-89F7-6594646FB548}">
      <dgm:prSet/>
      <dgm:spPr/>
      <dgm:t>
        <a:bodyPr/>
        <a:lstStyle/>
        <a:p>
          <a:endParaRPr lang="zh-CN" altLang="en-US" sz="2800"/>
        </a:p>
      </dgm:t>
    </dgm:pt>
    <dgm:pt modelId="{85A8DA1C-F1A2-4B1A-A479-9BF35A5CD41E}" type="sibTrans" cxnId="{AA28E82F-BD43-4E02-89F7-6594646FB548}">
      <dgm:prSet/>
      <dgm:spPr/>
      <dgm:t>
        <a:bodyPr/>
        <a:lstStyle/>
        <a:p>
          <a:endParaRPr lang="zh-CN" altLang="en-US" sz="2800"/>
        </a:p>
      </dgm:t>
    </dgm:pt>
    <dgm:pt modelId="{BEAAC887-A090-45D9-8932-466CFFDAA34F}">
      <dgm:prSet phldrT="[文本]" custT="1"/>
      <dgm:spPr/>
      <dgm:t>
        <a:bodyPr/>
        <a:lstStyle/>
        <a:p>
          <a:r>
            <a:rPr lang="zh-CN" altLang="en-US" sz="2800"/>
            <a:t>一体化策略</a:t>
          </a:r>
        </a:p>
      </dgm:t>
    </dgm:pt>
    <dgm:pt modelId="{1EDA2BCB-552A-4423-B719-4920885BE2F4}" type="parTrans" cxnId="{80DCBEDD-116D-4234-84F5-A14D67FFE46A}">
      <dgm:prSet/>
      <dgm:spPr/>
      <dgm:t>
        <a:bodyPr/>
        <a:lstStyle/>
        <a:p>
          <a:endParaRPr lang="zh-CN" altLang="en-US" sz="2800"/>
        </a:p>
      </dgm:t>
    </dgm:pt>
    <dgm:pt modelId="{1BEAC74A-FCCE-471E-A1D8-A38A2E4B4FD0}" type="sibTrans" cxnId="{80DCBEDD-116D-4234-84F5-A14D67FFE46A}">
      <dgm:prSet/>
      <dgm:spPr/>
      <dgm:t>
        <a:bodyPr/>
        <a:lstStyle/>
        <a:p>
          <a:endParaRPr lang="zh-CN" altLang="en-US" sz="2800"/>
        </a:p>
      </dgm:t>
    </dgm:pt>
    <dgm:pt modelId="{73E0D8FB-D8BB-4D43-9922-C8CD92F0C007}" type="pres">
      <dgm:prSet presAssocID="{CABBFD8B-DF98-4ECF-A7A0-0FB268DB0E9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200C41E-8E59-4375-80A4-858DAFC28120}" type="pres">
      <dgm:prSet presAssocID="{F45CEBB2-0A4F-4CDB-9FAB-4043107FC4C6}" presName="hierRoot1" presStyleCnt="0">
        <dgm:presLayoutVars>
          <dgm:hierBranch val="init"/>
        </dgm:presLayoutVars>
      </dgm:prSet>
      <dgm:spPr/>
    </dgm:pt>
    <dgm:pt modelId="{6EF303A3-63D5-4562-9A43-8791F84CEB78}" type="pres">
      <dgm:prSet presAssocID="{F45CEBB2-0A4F-4CDB-9FAB-4043107FC4C6}" presName="rootComposite1" presStyleCnt="0"/>
      <dgm:spPr/>
    </dgm:pt>
    <dgm:pt modelId="{4FC3815A-CC5A-4595-9748-EC405380B55A}" type="pres">
      <dgm:prSet presAssocID="{F45CEBB2-0A4F-4CDB-9FAB-4043107FC4C6}" presName="rootText1" presStyleLbl="node0" presStyleIdx="0" presStyleCnt="1">
        <dgm:presLayoutVars>
          <dgm:chPref val="3"/>
        </dgm:presLayoutVars>
      </dgm:prSet>
      <dgm:spPr/>
    </dgm:pt>
    <dgm:pt modelId="{EC8D6E45-CEB6-4A72-92C6-3885FC457A53}" type="pres">
      <dgm:prSet presAssocID="{F45CEBB2-0A4F-4CDB-9FAB-4043107FC4C6}" presName="rootConnector1" presStyleLbl="node1" presStyleIdx="0" presStyleCnt="0"/>
      <dgm:spPr/>
    </dgm:pt>
    <dgm:pt modelId="{DDEDF3B1-A3B5-4CA3-AC0C-99BBADC6F052}" type="pres">
      <dgm:prSet presAssocID="{F45CEBB2-0A4F-4CDB-9FAB-4043107FC4C6}" presName="hierChild2" presStyleCnt="0"/>
      <dgm:spPr/>
    </dgm:pt>
    <dgm:pt modelId="{6C85404B-004B-478E-AC57-91B2639104DC}" type="pres">
      <dgm:prSet presAssocID="{D182040C-90DF-48C2-BC68-6E946E8D1FA1}" presName="Name37" presStyleLbl="parChTrans1D2" presStyleIdx="0" presStyleCnt="4"/>
      <dgm:spPr/>
    </dgm:pt>
    <dgm:pt modelId="{4955E98E-0536-4BD7-A27A-D1ED8177E0C6}" type="pres">
      <dgm:prSet presAssocID="{F48591C6-3F6B-4B57-9F74-BDD546F0202F}" presName="hierRoot2" presStyleCnt="0">
        <dgm:presLayoutVars>
          <dgm:hierBranch val="init"/>
        </dgm:presLayoutVars>
      </dgm:prSet>
      <dgm:spPr/>
    </dgm:pt>
    <dgm:pt modelId="{5C4452E9-E4C3-48F1-8BB4-7065FC264680}" type="pres">
      <dgm:prSet presAssocID="{F48591C6-3F6B-4B57-9F74-BDD546F0202F}" presName="rootComposite" presStyleCnt="0"/>
      <dgm:spPr/>
    </dgm:pt>
    <dgm:pt modelId="{BCA6F4E5-C3C3-4A06-BE45-3FFDEBED48A6}" type="pres">
      <dgm:prSet presAssocID="{F48591C6-3F6B-4B57-9F74-BDD546F0202F}" presName="rootText" presStyleLbl="node2" presStyleIdx="0" presStyleCnt="4">
        <dgm:presLayoutVars>
          <dgm:chPref val="3"/>
        </dgm:presLayoutVars>
      </dgm:prSet>
      <dgm:spPr/>
    </dgm:pt>
    <dgm:pt modelId="{348CACB5-C44B-43CB-9B34-E073D3B4EF23}" type="pres">
      <dgm:prSet presAssocID="{F48591C6-3F6B-4B57-9F74-BDD546F0202F}" presName="rootConnector" presStyleLbl="node2" presStyleIdx="0" presStyleCnt="4"/>
      <dgm:spPr/>
    </dgm:pt>
    <dgm:pt modelId="{94A79529-62DC-4F91-950E-13E5F46E63BC}" type="pres">
      <dgm:prSet presAssocID="{F48591C6-3F6B-4B57-9F74-BDD546F0202F}" presName="hierChild4" presStyleCnt="0"/>
      <dgm:spPr/>
    </dgm:pt>
    <dgm:pt modelId="{2950CCCE-1F13-4C82-A6C9-704B0ED5A36E}" type="pres">
      <dgm:prSet presAssocID="{F48591C6-3F6B-4B57-9F74-BDD546F0202F}" presName="hierChild5" presStyleCnt="0"/>
      <dgm:spPr/>
    </dgm:pt>
    <dgm:pt modelId="{63064793-26A7-4CA5-BA25-0B3099C0E608}" type="pres">
      <dgm:prSet presAssocID="{6B592D6D-FDBC-4CAB-A975-829DB297F080}" presName="Name37" presStyleLbl="parChTrans1D2" presStyleIdx="1" presStyleCnt="4"/>
      <dgm:spPr/>
    </dgm:pt>
    <dgm:pt modelId="{0B99F4CC-A10A-4217-A60A-FC88BDF11BC8}" type="pres">
      <dgm:prSet presAssocID="{615AE9EF-7413-44D6-92FF-1559F8464A92}" presName="hierRoot2" presStyleCnt="0">
        <dgm:presLayoutVars>
          <dgm:hierBranch val="init"/>
        </dgm:presLayoutVars>
      </dgm:prSet>
      <dgm:spPr/>
    </dgm:pt>
    <dgm:pt modelId="{8ECC678F-B8F3-4A0C-B33E-78D37A66CC7F}" type="pres">
      <dgm:prSet presAssocID="{615AE9EF-7413-44D6-92FF-1559F8464A92}" presName="rootComposite" presStyleCnt="0"/>
      <dgm:spPr/>
    </dgm:pt>
    <dgm:pt modelId="{0B080E69-BEE5-4B75-8763-6D08A617F7A3}" type="pres">
      <dgm:prSet presAssocID="{615AE9EF-7413-44D6-92FF-1559F8464A92}" presName="rootText" presStyleLbl="node2" presStyleIdx="1" presStyleCnt="4">
        <dgm:presLayoutVars>
          <dgm:chPref val="3"/>
        </dgm:presLayoutVars>
      </dgm:prSet>
      <dgm:spPr/>
    </dgm:pt>
    <dgm:pt modelId="{108818EE-4390-42DD-B558-F0C98BE6C162}" type="pres">
      <dgm:prSet presAssocID="{615AE9EF-7413-44D6-92FF-1559F8464A92}" presName="rootConnector" presStyleLbl="node2" presStyleIdx="1" presStyleCnt="4"/>
      <dgm:spPr/>
    </dgm:pt>
    <dgm:pt modelId="{6F0F349B-3612-4C3F-B0A5-A33FCA1DE7F1}" type="pres">
      <dgm:prSet presAssocID="{615AE9EF-7413-44D6-92FF-1559F8464A92}" presName="hierChild4" presStyleCnt="0"/>
      <dgm:spPr/>
    </dgm:pt>
    <dgm:pt modelId="{231B669B-DDD7-413D-A1E6-793020EDE87E}" type="pres">
      <dgm:prSet presAssocID="{615AE9EF-7413-44D6-92FF-1559F8464A92}" presName="hierChild5" presStyleCnt="0"/>
      <dgm:spPr/>
    </dgm:pt>
    <dgm:pt modelId="{1CCF0431-B902-4C5E-B053-9ED58A878CC5}" type="pres">
      <dgm:prSet presAssocID="{1EDA2BCB-552A-4423-B719-4920885BE2F4}" presName="Name37" presStyleLbl="parChTrans1D2" presStyleIdx="2" presStyleCnt="4"/>
      <dgm:spPr/>
    </dgm:pt>
    <dgm:pt modelId="{482D881E-736E-4CBD-A866-AC20A53D3621}" type="pres">
      <dgm:prSet presAssocID="{BEAAC887-A090-45D9-8932-466CFFDAA34F}" presName="hierRoot2" presStyleCnt="0">
        <dgm:presLayoutVars>
          <dgm:hierBranch val="init"/>
        </dgm:presLayoutVars>
      </dgm:prSet>
      <dgm:spPr/>
    </dgm:pt>
    <dgm:pt modelId="{59F751A9-4AB6-4673-A4A5-655EA6961853}" type="pres">
      <dgm:prSet presAssocID="{BEAAC887-A090-45D9-8932-466CFFDAA34F}" presName="rootComposite" presStyleCnt="0"/>
      <dgm:spPr/>
    </dgm:pt>
    <dgm:pt modelId="{F6656D12-60B7-43CF-BC78-3C72748CEF19}" type="pres">
      <dgm:prSet presAssocID="{BEAAC887-A090-45D9-8932-466CFFDAA34F}" presName="rootText" presStyleLbl="node2" presStyleIdx="2" presStyleCnt="4">
        <dgm:presLayoutVars>
          <dgm:chPref val="3"/>
        </dgm:presLayoutVars>
      </dgm:prSet>
      <dgm:spPr/>
    </dgm:pt>
    <dgm:pt modelId="{2E603FD2-8776-4557-879C-3D05D493032B}" type="pres">
      <dgm:prSet presAssocID="{BEAAC887-A090-45D9-8932-466CFFDAA34F}" presName="rootConnector" presStyleLbl="node2" presStyleIdx="2" presStyleCnt="4"/>
      <dgm:spPr/>
    </dgm:pt>
    <dgm:pt modelId="{9080D6C3-7415-40FB-9E00-9ED009D7C7C4}" type="pres">
      <dgm:prSet presAssocID="{BEAAC887-A090-45D9-8932-466CFFDAA34F}" presName="hierChild4" presStyleCnt="0"/>
      <dgm:spPr/>
    </dgm:pt>
    <dgm:pt modelId="{42B729C3-EB41-48CC-8592-21AFDA0F0FF7}" type="pres">
      <dgm:prSet presAssocID="{BEAAC887-A090-45D9-8932-466CFFDAA34F}" presName="hierChild5" presStyleCnt="0"/>
      <dgm:spPr/>
    </dgm:pt>
    <dgm:pt modelId="{040A1F51-9572-493A-8894-A1B854318FCF}" type="pres">
      <dgm:prSet presAssocID="{102BB262-82EE-4B63-9703-459DBF78DBE0}" presName="Name37" presStyleLbl="parChTrans1D2" presStyleIdx="3" presStyleCnt="4"/>
      <dgm:spPr/>
    </dgm:pt>
    <dgm:pt modelId="{50998319-336D-4310-B7D2-5C598C7FE671}" type="pres">
      <dgm:prSet presAssocID="{E8536268-ED19-4E4B-AF86-7AE6C2B33711}" presName="hierRoot2" presStyleCnt="0">
        <dgm:presLayoutVars>
          <dgm:hierBranch val="init"/>
        </dgm:presLayoutVars>
      </dgm:prSet>
      <dgm:spPr/>
    </dgm:pt>
    <dgm:pt modelId="{E0B48115-1F71-45D6-AEAB-FEDD3616D7A8}" type="pres">
      <dgm:prSet presAssocID="{E8536268-ED19-4E4B-AF86-7AE6C2B33711}" presName="rootComposite" presStyleCnt="0"/>
      <dgm:spPr/>
    </dgm:pt>
    <dgm:pt modelId="{BDC65FEF-9489-4CC7-8F7A-BE5C0CE78018}" type="pres">
      <dgm:prSet presAssocID="{E8536268-ED19-4E4B-AF86-7AE6C2B33711}" presName="rootText" presStyleLbl="node2" presStyleIdx="3" presStyleCnt="4">
        <dgm:presLayoutVars>
          <dgm:chPref val="3"/>
        </dgm:presLayoutVars>
      </dgm:prSet>
      <dgm:spPr/>
    </dgm:pt>
    <dgm:pt modelId="{CF285553-51C7-4D9D-A187-19008EAB3FD2}" type="pres">
      <dgm:prSet presAssocID="{E8536268-ED19-4E4B-AF86-7AE6C2B33711}" presName="rootConnector" presStyleLbl="node2" presStyleIdx="3" presStyleCnt="4"/>
      <dgm:spPr/>
    </dgm:pt>
    <dgm:pt modelId="{67097B9F-9FBE-4087-982D-5A00BA9A44D6}" type="pres">
      <dgm:prSet presAssocID="{E8536268-ED19-4E4B-AF86-7AE6C2B33711}" presName="hierChild4" presStyleCnt="0"/>
      <dgm:spPr/>
    </dgm:pt>
    <dgm:pt modelId="{73DD04C8-62E2-484E-BA6E-121FD440E45F}" type="pres">
      <dgm:prSet presAssocID="{E8536268-ED19-4E4B-AF86-7AE6C2B33711}" presName="hierChild5" presStyleCnt="0"/>
      <dgm:spPr/>
    </dgm:pt>
    <dgm:pt modelId="{12D4E7E3-1937-4654-9128-DC22973CFECD}" type="pres">
      <dgm:prSet presAssocID="{F45CEBB2-0A4F-4CDB-9FAB-4043107FC4C6}" presName="hierChild3" presStyleCnt="0"/>
      <dgm:spPr/>
    </dgm:pt>
  </dgm:ptLst>
  <dgm:cxnLst>
    <dgm:cxn modelId="{ADF54E00-A69F-4A21-B0AD-7B2852F03626}" srcId="{F45CEBB2-0A4F-4CDB-9FAB-4043107FC4C6}" destId="{F48591C6-3F6B-4B57-9F74-BDD546F0202F}" srcOrd="0" destOrd="0" parTransId="{D182040C-90DF-48C2-BC68-6E946E8D1FA1}" sibTransId="{4849A836-2380-43AB-BD7C-FE5FB01A54E7}"/>
    <dgm:cxn modelId="{674BA107-A95A-4239-8FE8-9DECF4596EF5}" type="presOf" srcId="{F48591C6-3F6B-4B57-9F74-BDD546F0202F}" destId="{BCA6F4E5-C3C3-4A06-BE45-3FFDEBED48A6}" srcOrd="0" destOrd="0" presId="urn:microsoft.com/office/officeart/2005/8/layout/orgChart1"/>
    <dgm:cxn modelId="{AA28E82F-BD43-4E02-89F7-6594646FB548}" srcId="{F45CEBB2-0A4F-4CDB-9FAB-4043107FC4C6}" destId="{615AE9EF-7413-44D6-92FF-1559F8464A92}" srcOrd="1" destOrd="0" parTransId="{6B592D6D-FDBC-4CAB-A975-829DB297F080}" sibTransId="{85A8DA1C-F1A2-4B1A-A479-9BF35A5CD41E}"/>
    <dgm:cxn modelId="{D24A7A45-A482-4676-B641-F10A2F3CD29B}" type="presOf" srcId="{CABBFD8B-DF98-4ECF-A7A0-0FB268DB0E9B}" destId="{73E0D8FB-D8BB-4D43-9922-C8CD92F0C007}" srcOrd="0" destOrd="0" presId="urn:microsoft.com/office/officeart/2005/8/layout/orgChart1"/>
    <dgm:cxn modelId="{82E35271-2B94-49B0-A08A-7341F19A071F}" type="presOf" srcId="{615AE9EF-7413-44D6-92FF-1559F8464A92}" destId="{0B080E69-BEE5-4B75-8763-6D08A617F7A3}" srcOrd="0" destOrd="0" presId="urn:microsoft.com/office/officeart/2005/8/layout/orgChart1"/>
    <dgm:cxn modelId="{09D60E72-78EB-43E3-9D7D-12A46CECA098}" type="presOf" srcId="{615AE9EF-7413-44D6-92FF-1559F8464A92}" destId="{108818EE-4390-42DD-B558-F0C98BE6C162}" srcOrd="1" destOrd="0" presId="urn:microsoft.com/office/officeart/2005/8/layout/orgChart1"/>
    <dgm:cxn modelId="{7EFCED81-05C3-4BFF-B7F4-51A23BE6A7B5}" type="presOf" srcId="{F45CEBB2-0A4F-4CDB-9FAB-4043107FC4C6}" destId="{EC8D6E45-CEB6-4A72-92C6-3885FC457A53}" srcOrd="1" destOrd="0" presId="urn:microsoft.com/office/officeart/2005/8/layout/orgChart1"/>
    <dgm:cxn modelId="{047B3E83-E3AA-44D3-BBE6-0EDAE451034C}" type="presOf" srcId="{E8536268-ED19-4E4B-AF86-7AE6C2B33711}" destId="{CF285553-51C7-4D9D-A187-19008EAB3FD2}" srcOrd="1" destOrd="0" presId="urn:microsoft.com/office/officeart/2005/8/layout/orgChart1"/>
    <dgm:cxn modelId="{A1CE7C93-8429-486E-9E1F-C8D2EBA5321C}" type="presOf" srcId="{1EDA2BCB-552A-4423-B719-4920885BE2F4}" destId="{1CCF0431-B902-4C5E-B053-9ED58A878CC5}" srcOrd="0" destOrd="0" presId="urn:microsoft.com/office/officeart/2005/8/layout/orgChart1"/>
    <dgm:cxn modelId="{6E28E8AA-2B4D-4CA0-B5A8-F15C5DB41B58}" type="presOf" srcId="{BEAAC887-A090-45D9-8932-466CFFDAA34F}" destId="{2E603FD2-8776-4557-879C-3D05D493032B}" srcOrd="1" destOrd="0" presId="urn:microsoft.com/office/officeart/2005/8/layout/orgChart1"/>
    <dgm:cxn modelId="{46BEFFAE-F3DD-4992-934F-081AB49057FE}" srcId="{F45CEBB2-0A4F-4CDB-9FAB-4043107FC4C6}" destId="{E8536268-ED19-4E4B-AF86-7AE6C2B33711}" srcOrd="3" destOrd="0" parTransId="{102BB262-82EE-4B63-9703-459DBF78DBE0}" sibTransId="{60E0C785-1511-4324-BBF9-DBE023EB93D3}"/>
    <dgm:cxn modelId="{E2AE6AB1-3BE0-45B0-AE3C-EC3A60E1B8B8}" type="presOf" srcId="{F45CEBB2-0A4F-4CDB-9FAB-4043107FC4C6}" destId="{4FC3815A-CC5A-4595-9748-EC405380B55A}" srcOrd="0" destOrd="0" presId="urn:microsoft.com/office/officeart/2005/8/layout/orgChart1"/>
    <dgm:cxn modelId="{70D4C6B9-7684-43B6-BF3F-CA3C06C70074}" srcId="{CABBFD8B-DF98-4ECF-A7A0-0FB268DB0E9B}" destId="{F45CEBB2-0A4F-4CDB-9FAB-4043107FC4C6}" srcOrd="0" destOrd="0" parTransId="{9FD9E516-329B-4E93-933D-CD6D6EA2019E}" sibTransId="{8AFE0F31-F8A5-4B2A-852C-A9951ED1EDDA}"/>
    <dgm:cxn modelId="{8AF7FBBD-BFEE-4E3C-9769-6F2B901A561A}" type="presOf" srcId="{F48591C6-3F6B-4B57-9F74-BDD546F0202F}" destId="{348CACB5-C44B-43CB-9B34-E073D3B4EF23}" srcOrd="1" destOrd="0" presId="urn:microsoft.com/office/officeart/2005/8/layout/orgChart1"/>
    <dgm:cxn modelId="{782FFBC3-724A-45B5-92DE-967F4838B173}" type="presOf" srcId="{E8536268-ED19-4E4B-AF86-7AE6C2B33711}" destId="{BDC65FEF-9489-4CC7-8F7A-BE5C0CE78018}" srcOrd="0" destOrd="0" presId="urn:microsoft.com/office/officeart/2005/8/layout/orgChart1"/>
    <dgm:cxn modelId="{80DCBEDD-116D-4234-84F5-A14D67FFE46A}" srcId="{F45CEBB2-0A4F-4CDB-9FAB-4043107FC4C6}" destId="{BEAAC887-A090-45D9-8932-466CFFDAA34F}" srcOrd="2" destOrd="0" parTransId="{1EDA2BCB-552A-4423-B719-4920885BE2F4}" sibTransId="{1BEAC74A-FCCE-471E-A1D8-A38A2E4B4FD0}"/>
    <dgm:cxn modelId="{435020EC-04C1-4DD1-9498-F313CF095AEA}" type="presOf" srcId="{102BB262-82EE-4B63-9703-459DBF78DBE0}" destId="{040A1F51-9572-493A-8894-A1B854318FCF}" srcOrd="0" destOrd="0" presId="urn:microsoft.com/office/officeart/2005/8/layout/orgChart1"/>
    <dgm:cxn modelId="{012857EE-F733-4611-8642-C4F5886F45C0}" type="presOf" srcId="{BEAAC887-A090-45D9-8932-466CFFDAA34F}" destId="{F6656D12-60B7-43CF-BC78-3C72748CEF19}" srcOrd="0" destOrd="0" presId="urn:microsoft.com/office/officeart/2005/8/layout/orgChart1"/>
    <dgm:cxn modelId="{CB59E2F6-3958-47DA-A4FD-5D0915165022}" type="presOf" srcId="{6B592D6D-FDBC-4CAB-A975-829DB297F080}" destId="{63064793-26A7-4CA5-BA25-0B3099C0E608}" srcOrd="0" destOrd="0" presId="urn:microsoft.com/office/officeart/2005/8/layout/orgChart1"/>
    <dgm:cxn modelId="{741D47FA-AC35-450B-A2F9-A7AD4D4E8FA4}" type="presOf" srcId="{D182040C-90DF-48C2-BC68-6E946E8D1FA1}" destId="{6C85404B-004B-478E-AC57-91B2639104DC}" srcOrd="0" destOrd="0" presId="urn:microsoft.com/office/officeart/2005/8/layout/orgChart1"/>
    <dgm:cxn modelId="{96F162CF-0B3F-40E1-979B-76145770D484}" type="presParOf" srcId="{73E0D8FB-D8BB-4D43-9922-C8CD92F0C007}" destId="{B200C41E-8E59-4375-80A4-858DAFC28120}" srcOrd="0" destOrd="0" presId="urn:microsoft.com/office/officeart/2005/8/layout/orgChart1"/>
    <dgm:cxn modelId="{6CCF99AE-7133-4B0C-84C4-E009C0E9E22B}" type="presParOf" srcId="{B200C41E-8E59-4375-80A4-858DAFC28120}" destId="{6EF303A3-63D5-4562-9A43-8791F84CEB78}" srcOrd="0" destOrd="0" presId="urn:microsoft.com/office/officeart/2005/8/layout/orgChart1"/>
    <dgm:cxn modelId="{1802B9E4-BB91-4CB2-B828-42092257E6C0}" type="presParOf" srcId="{6EF303A3-63D5-4562-9A43-8791F84CEB78}" destId="{4FC3815A-CC5A-4595-9748-EC405380B55A}" srcOrd="0" destOrd="0" presId="urn:microsoft.com/office/officeart/2005/8/layout/orgChart1"/>
    <dgm:cxn modelId="{9D37ED56-C97D-471A-8CCF-A36E62FF5417}" type="presParOf" srcId="{6EF303A3-63D5-4562-9A43-8791F84CEB78}" destId="{EC8D6E45-CEB6-4A72-92C6-3885FC457A53}" srcOrd="1" destOrd="0" presId="urn:microsoft.com/office/officeart/2005/8/layout/orgChart1"/>
    <dgm:cxn modelId="{34DDCF07-E644-4294-B920-1DC82153A936}" type="presParOf" srcId="{B200C41E-8E59-4375-80A4-858DAFC28120}" destId="{DDEDF3B1-A3B5-4CA3-AC0C-99BBADC6F052}" srcOrd="1" destOrd="0" presId="urn:microsoft.com/office/officeart/2005/8/layout/orgChart1"/>
    <dgm:cxn modelId="{90016570-4982-4BBA-9864-53E8207D7252}" type="presParOf" srcId="{DDEDF3B1-A3B5-4CA3-AC0C-99BBADC6F052}" destId="{6C85404B-004B-478E-AC57-91B2639104DC}" srcOrd="0" destOrd="0" presId="urn:microsoft.com/office/officeart/2005/8/layout/orgChart1"/>
    <dgm:cxn modelId="{4910853D-A6CB-4F62-8251-FE08BBFE8463}" type="presParOf" srcId="{DDEDF3B1-A3B5-4CA3-AC0C-99BBADC6F052}" destId="{4955E98E-0536-4BD7-A27A-D1ED8177E0C6}" srcOrd="1" destOrd="0" presId="urn:microsoft.com/office/officeart/2005/8/layout/orgChart1"/>
    <dgm:cxn modelId="{755BC3B7-B2F4-4BCF-87A9-8F1EE364C26A}" type="presParOf" srcId="{4955E98E-0536-4BD7-A27A-D1ED8177E0C6}" destId="{5C4452E9-E4C3-48F1-8BB4-7065FC264680}" srcOrd="0" destOrd="0" presId="urn:microsoft.com/office/officeart/2005/8/layout/orgChart1"/>
    <dgm:cxn modelId="{4139010E-DE08-4C11-9E8D-C09BE9487F7C}" type="presParOf" srcId="{5C4452E9-E4C3-48F1-8BB4-7065FC264680}" destId="{BCA6F4E5-C3C3-4A06-BE45-3FFDEBED48A6}" srcOrd="0" destOrd="0" presId="urn:microsoft.com/office/officeart/2005/8/layout/orgChart1"/>
    <dgm:cxn modelId="{6B342A42-F809-4E13-80AE-DF2794A6D966}" type="presParOf" srcId="{5C4452E9-E4C3-48F1-8BB4-7065FC264680}" destId="{348CACB5-C44B-43CB-9B34-E073D3B4EF23}" srcOrd="1" destOrd="0" presId="urn:microsoft.com/office/officeart/2005/8/layout/orgChart1"/>
    <dgm:cxn modelId="{8F2035DF-3BDC-4C73-BF53-24CD1CC64357}" type="presParOf" srcId="{4955E98E-0536-4BD7-A27A-D1ED8177E0C6}" destId="{94A79529-62DC-4F91-950E-13E5F46E63BC}" srcOrd="1" destOrd="0" presId="urn:microsoft.com/office/officeart/2005/8/layout/orgChart1"/>
    <dgm:cxn modelId="{5F7AFAC1-8847-44E9-A203-C38CBEBDF66C}" type="presParOf" srcId="{4955E98E-0536-4BD7-A27A-D1ED8177E0C6}" destId="{2950CCCE-1F13-4C82-A6C9-704B0ED5A36E}" srcOrd="2" destOrd="0" presId="urn:microsoft.com/office/officeart/2005/8/layout/orgChart1"/>
    <dgm:cxn modelId="{4239F171-734A-4D0F-AA2D-B77A63BA6797}" type="presParOf" srcId="{DDEDF3B1-A3B5-4CA3-AC0C-99BBADC6F052}" destId="{63064793-26A7-4CA5-BA25-0B3099C0E608}" srcOrd="2" destOrd="0" presId="urn:microsoft.com/office/officeart/2005/8/layout/orgChart1"/>
    <dgm:cxn modelId="{282026A1-9D1E-4278-B5D4-184870867B68}" type="presParOf" srcId="{DDEDF3B1-A3B5-4CA3-AC0C-99BBADC6F052}" destId="{0B99F4CC-A10A-4217-A60A-FC88BDF11BC8}" srcOrd="3" destOrd="0" presId="urn:microsoft.com/office/officeart/2005/8/layout/orgChart1"/>
    <dgm:cxn modelId="{81FB231F-77DC-4E69-83C3-7B3E4FB74F96}" type="presParOf" srcId="{0B99F4CC-A10A-4217-A60A-FC88BDF11BC8}" destId="{8ECC678F-B8F3-4A0C-B33E-78D37A66CC7F}" srcOrd="0" destOrd="0" presId="urn:microsoft.com/office/officeart/2005/8/layout/orgChart1"/>
    <dgm:cxn modelId="{61976C9C-6974-4EA8-9215-3C112B904CE5}" type="presParOf" srcId="{8ECC678F-B8F3-4A0C-B33E-78D37A66CC7F}" destId="{0B080E69-BEE5-4B75-8763-6D08A617F7A3}" srcOrd="0" destOrd="0" presId="urn:microsoft.com/office/officeart/2005/8/layout/orgChart1"/>
    <dgm:cxn modelId="{3B69653E-D95D-48CD-9ACE-CB22A159CB12}" type="presParOf" srcId="{8ECC678F-B8F3-4A0C-B33E-78D37A66CC7F}" destId="{108818EE-4390-42DD-B558-F0C98BE6C162}" srcOrd="1" destOrd="0" presId="urn:microsoft.com/office/officeart/2005/8/layout/orgChart1"/>
    <dgm:cxn modelId="{CDFAD4DE-5695-4F12-A451-52DFCB587F43}" type="presParOf" srcId="{0B99F4CC-A10A-4217-A60A-FC88BDF11BC8}" destId="{6F0F349B-3612-4C3F-B0A5-A33FCA1DE7F1}" srcOrd="1" destOrd="0" presId="urn:microsoft.com/office/officeart/2005/8/layout/orgChart1"/>
    <dgm:cxn modelId="{C52FAFDA-E9D1-4D17-8478-1678A7522AA7}" type="presParOf" srcId="{0B99F4CC-A10A-4217-A60A-FC88BDF11BC8}" destId="{231B669B-DDD7-413D-A1E6-793020EDE87E}" srcOrd="2" destOrd="0" presId="urn:microsoft.com/office/officeart/2005/8/layout/orgChart1"/>
    <dgm:cxn modelId="{FF5A806A-7229-4743-A2DE-A3CD8F9AFA79}" type="presParOf" srcId="{DDEDF3B1-A3B5-4CA3-AC0C-99BBADC6F052}" destId="{1CCF0431-B902-4C5E-B053-9ED58A878CC5}" srcOrd="4" destOrd="0" presId="urn:microsoft.com/office/officeart/2005/8/layout/orgChart1"/>
    <dgm:cxn modelId="{4561AB1D-02ED-459F-9108-2B419CF1A481}" type="presParOf" srcId="{DDEDF3B1-A3B5-4CA3-AC0C-99BBADC6F052}" destId="{482D881E-736E-4CBD-A866-AC20A53D3621}" srcOrd="5" destOrd="0" presId="urn:microsoft.com/office/officeart/2005/8/layout/orgChart1"/>
    <dgm:cxn modelId="{306EF57D-59DE-451B-865C-48D3F1D637EC}" type="presParOf" srcId="{482D881E-736E-4CBD-A866-AC20A53D3621}" destId="{59F751A9-4AB6-4673-A4A5-655EA6961853}" srcOrd="0" destOrd="0" presId="urn:microsoft.com/office/officeart/2005/8/layout/orgChart1"/>
    <dgm:cxn modelId="{850D18BC-3976-4AE3-89C6-4BCEC63B04C0}" type="presParOf" srcId="{59F751A9-4AB6-4673-A4A5-655EA6961853}" destId="{F6656D12-60B7-43CF-BC78-3C72748CEF19}" srcOrd="0" destOrd="0" presId="urn:microsoft.com/office/officeart/2005/8/layout/orgChart1"/>
    <dgm:cxn modelId="{AE6AFEE2-9653-486D-9C24-A563362942C1}" type="presParOf" srcId="{59F751A9-4AB6-4673-A4A5-655EA6961853}" destId="{2E603FD2-8776-4557-879C-3D05D493032B}" srcOrd="1" destOrd="0" presId="urn:microsoft.com/office/officeart/2005/8/layout/orgChart1"/>
    <dgm:cxn modelId="{D7338FF1-C79D-4769-BDB4-2EB7A73410FF}" type="presParOf" srcId="{482D881E-736E-4CBD-A866-AC20A53D3621}" destId="{9080D6C3-7415-40FB-9E00-9ED009D7C7C4}" srcOrd="1" destOrd="0" presId="urn:microsoft.com/office/officeart/2005/8/layout/orgChart1"/>
    <dgm:cxn modelId="{2D0C2784-36FA-43E7-B95F-AAE0F25E2EEC}" type="presParOf" srcId="{482D881E-736E-4CBD-A866-AC20A53D3621}" destId="{42B729C3-EB41-48CC-8592-21AFDA0F0FF7}" srcOrd="2" destOrd="0" presId="urn:microsoft.com/office/officeart/2005/8/layout/orgChart1"/>
    <dgm:cxn modelId="{AC3EBD6E-B8C8-413A-83F2-23FCBF53DED1}" type="presParOf" srcId="{DDEDF3B1-A3B5-4CA3-AC0C-99BBADC6F052}" destId="{040A1F51-9572-493A-8894-A1B854318FCF}" srcOrd="6" destOrd="0" presId="urn:microsoft.com/office/officeart/2005/8/layout/orgChart1"/>
    <dgm:cxn modelId="{25557773-1475-4E5B-93CE-080B004F4911}" type="presParOf" srcId="{DDEDF3B1-A3B5-4CA3-AC0C-99BBADC6F052}" destId="{50998319-336D-4310-B7D2-5C598C7FE671}" srcOrd="7" destOrd="0" presId="urn:microsoft.com/office/officeart/2005/8/layout/orgChart1"/>
    <dgm:cxn modelId="{9A0B9C23-8820-4A2D-8A15-1D5B7AB92668}" type="presParOf" srcId="{50998319-336D-4310-B7D2-5C598C7FE671}" destId="{E0B48115-1F71-45D6-AEAB-FEDD3616D7A8}" srcOrd="0" destOrd="0" presId="urn:microsoft.com/office/officeart/2005/8/layout/orgChart1"/>
    <dgm:cxn modelId="{F8D37B5B-2A4B-401C-8D86-46577866055A}" type="presParOf" srcId="{E0B48115-1F71-45D6-AEAB-FEDD3616D7A8}" destId="{BDC65FEF-9489-4CC7-8F7A-BE5C0CE78018}" srcOrd="0" destOrd="0" presId="urn:microsoft.com/office/officeart/2005/8/layout/orgChart1"/>
    <dgm:cxn modelId="{D21E4447-1195-4481-8C90-DC8055C9F6A1}" type="presParOf" srcId="{E0B48115-1F71-45D6-AEAB-FEDD3616D7A8}" destId="{CF285553-51C7-4D9D-A187-19008EAB3FD2}" srcOrd="1" destOrd="0" presId="urn:microsoft.com/office/officeart/2005/8/layout/orgChart1"/>
    <dgm:cxn modelId="{BDC1CA21-EA63-44DE-9B6D-03B509F875DF}" type="presParOf" srcId="{50998319-336D-4310-B7D2-5C598C7FE671}" destId="{67097B9F-9FBE-4087-982D-5A00BA9A44D6}" srcOrd="1" destOrd="0" presId="urn:microsoft.com/office/officeart/2005/8/layout/orgChart1"/>
    <dgm:cxn modelId="{C78B4155-7C93-4484-AC41-8EF6F32DB667}" type="presParOf" srcId="{50998319-336D-4310-B7D2-5C598C7FE671}" destId="{73DD04C8-62E2-484E-BA6E-121FD440E45F}" srcOrd="2" destOrd="0" presId="urn:microsoft.com/office/officeart/2005/8/layout/orgChart1"/>
    <dgm:cxn modelId="{93E9ED8C-D62A-4C89-8998-84F74F29264D}" type="presParOf" srcId="{B200C41E-8E59-4375-80A4-858DAFC28120}" destId="{12D4E7E3-1937-4654-9128-DC22973CFE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F8E642B-8F5B-45FD-8EF0-84D6ADF1D26B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D57D6B95-4CD4-4626-AE0F-520B34AD59FA}">
      <dgm:prSet phldrT="[文本]"/>
      <dgm:spPr/>
      <dgm:t>
        <a:bodyPr/>
        <a:lstStyle/>
        <a:p>
          <a:r>
            <a:rPr lang="zh-CN" altLang="en-US" dirty="0"/>
            <a:t>转账规则</a:t>
          </a:r>
        </a:p>
      </dgm:t>
    </dgm:pt>
    <dgm:pt modelId="{05197092-1685-4EE5-9C72-B91027BFDF0C}" type="parTrans" cxnId="{1A3E577F-85BA-4E07-9C39-DB1456B0F905}">
      <dgm:prSet/>
      <dgm:spPr/>
      <dgm:t>
        <a:bodyPr/>
        <a:lstStyle/>
        <a:p>
          <a:endParaRPr lang="zh-CN" altLang="en-US"/>
        </a:p>
      </dgm:t>
    </dgm:pt>
    <dgm:pt modelId="{ECCC9971-9379-4BE1-B51B-00BCCF876256}" type="sibTrans" cxnId="{1A3E577F-85BA-4E07-9C39-DB1456B0F905}">
      <dgm:prSet/>
      <dgm:spPr/>
      <dgm:t>
        <a:bodyPr/>
        <a:lstStyle/>
        <a:p>
          <a:endParaRPr lang="zh-CN" altLang="en-US"/>
        </a:p>
      </dgm:t>
    </dgm:pt>
    <dgm:pt modelId="{FBD6EE7C-CBC2-46C9-92AC-BB769CA065F1}">
      <dgm:prSet phldrT="[文本]"/>
      <dgm:spPr/>
      <dgm:t>
        <a:bodyPr/>
        <a:lstStyle/>
        <a:p>
          <a:r>
            <a:rPr lang="zh-CN" altLang="en-US" dirty="0"/>
            <a:t>折旧清单</a:t>
          </a:r>
        </a:p>
      </dgm:t>
    </dgm:pt>
    <dgm:pt modelId="{B29F0E19-EB1F-4AAA-9042-A2168FAD1E1B}" type="parTrans" cxnId="{254104DC-ACAC-4730-9261-DE7FD8A7AF82}">
      <dgm:prSet/>
      <dgm:spPr/>
      <dgm:t>
        <a:bodyPr/>
        <a:lstStyle/>
        <a:p>
          <a:endParaRPr lang="zh-CN" altLang="en-US"/>
        </a:p>
      </dgm:t>
    </dgm:pt>
    <dgm:pt modelId="{F9418B50-33A5-4728-A50A-265819CD72E2}" type="sibTrans" cxnId="{254104DC-ACAC-4730-9261-DE7FD8A7AF82}">
      <dgm:prSet/>
      <dgm:spPr/>
      <dgm:t>
        <a:bodyPr/>
        <a:lstStyle/>
        <a:p>
          <a:endParaRPr lang="zh-CN" altLang="en-US"/>
        </a:p>
      </dgm:t>
    </dgm:pt>
    <dgm:pt modelId="{8A71C0CE-333F-4015-BFF2-217E98F09465}">
      <dgm:prSet phldrT="[文本]"/>
      <dgm:spPr/>
      <dgm:t>
        <a:bodyPr/>
        <a:lstStyle/>
        <a:p>
          <a:r>
            <a:rPr lang="zh-CN" altLang="en-US" dirty="0"/>
            <a:t>确认成本、费用和累计折旧的记账凭证</a:t>
          </a:r>
        </a:p>
      </dgm:t>
    </dgm:pt>
    <dgm:pt modelId="{6A3AB397-5FF7-4EB0-9BBF-45CF133C7745}" type="parTrans" cxnId="{74F3ABEF-5E26-4619-B629-CB28A8BE46FD}">
      <dgm:prSet/>
      <dgm:spPr/>
      <dgm:t>
        <a:bodyPr/>
        <a:lstStyle/>
        <a:p>
          <a:endParaRPr lang="zh-CN" altLang="en-US"/>
        </a:p>
      </dgm:t>
    </dgm:pt>
    <dgm:pt modelId="{31C5D7B4-2170-48A9-AB46-94CAE9F963F3}" type="sibTrans" cxnId="{74F3ABEF-5E26-4619-B629-CB28A8BE46FD}">
      <dgm:prSet/>
      <dgm:spPr/>
      <dgm:t>
        <a:bodyPr/>
        <a:lstStyle/>
        <a:p>
          <a:endParaRPr lang="zh-CN" altLang="en-US"/>
        </a:p>
      </dgm:t>
    </dgm:pt>
    <dgm:pt modelId="{F34DD97E-94D9-4F26-BD75-BE035ACCBC79}" type="pres">
      <dgm:prSet presAssocID="{0F8E642B-8F5B-45FD-8EF0-84D6ADF1D26B}" presName="Name0" presStyleCnt="0">
        <dgm:presLayoutVars>
          <dgm:dir/>
          <dgm:resizeHandles val="exact"/>
        </dgm:presLayoutVars>
      </dgm:prSet>
      <dgm:spPr/>
    </dgm:pt>
    <dgm:pt modelId="{2FD7F5F9-77F1-41DD-A90C-C41B1AB19DFF}" type="pres">
      <dgm:prSet presAssocID="{0F8E642B-8F5B-45FD-8EF0-84D6ADF1D26B}" presName="vNodes" presStyleCnt="0"/>
      <dgm:spPr/>
    </dgm:pt>
    <dgm:pt modelId="{4B9F72CA-0541-413B-B574-B5EC457AD0F2}" type="pres">
      <dgm:prSet presAssocID="{D57D6B95-4CD4-4626-AE0F-520B34AD59FA}" presName="node" presStyleLbl="node1" presStyleIdx="0" presStyleCnt="3" custLinFactNeighborX="-282" custLinFactNeighborY="-22792">
        <dgm:presLayoutVars>
          <dgm:bulletEnabled val="1"/>
        </dgm:presLayoutVars>
      </dgm:prSet>
      <dgm:spPr/>
    </dgm:pt>
    <dgm:pt modelId="{2DB65889-DAE1-4AFB-8AFA-2C54F323C1D1}" type="pres">
      <dgm:prSet presAssocID="{ECCC9971-9379-4BE1-B51B-00BCCF876256}" presName="spacerT" presStyleCnt="0"/>
      <dgm:spPr/>
    </dgm:pt>
    <dgm:pt modelId="{12EB0918-4AE3-4AED-ADAD-778785EC91E3}" type="pres">
      <dgm:prSet presAssocID="{ECCC9971-9379-4BE1-B51B-00BCCF876256}" presName="sibTrans" presStyleLbl="sibTrans2D1" presStyleIdx="0" presStyleCnt="2"/>
      <dgm:spPr/>
    </dgm:pt>
    <dgm:pt modelId="{9D55E4E1-39A0-4A27-AAA7-DE4C193B3313}" type="pres">
      <dgm:prSet presAssocID="{ECCC9971-9379-4BE1-B51B-00BCCF876256}" presName="spacerB" presStyleCnt="0"/>
      <dgm:spPr/>
    </dgm:pt>
    <dgm:pt modelId="{6FC83DD5-7F5E-47C0-A804-3F55C5D57C9D}" type="pres">
      <dgm:prSet presAssocID="{FBD6EE7C-CBC2-46C9-92AC-BB769CA065F1}" presName="node" presStyleLbl="node1" presStyleIdx="1" presStyleCnt="3">
        <dgm:presLayoutVars>
          <dgm:bulletEnabled val="1"/>
        </dgm:presLayoutVars>
      </dgm:prSet>
      <dgm:spPr/>
    </dgm:pt>
    <dgm:pt modelId="{D4A26447-2718-4304-9B9E-105A2BF64958}" type="pres">
      <dgm:prSet presAssocID="{0F8E642B-8F5B-45FD-8EF0-84D6ADF1D26B}" presName="sibTransLast" presStyleLbl="sibTrans2D1" presStyleIdx="1" presStyleCnt="2"/>
      <dgm:spPr/>
    </dgm:pt>
    <dgm:pt modelId="{56D49D8A-470C-42CF-9D7B-6C284D6AFECE}" type="pres">
      <dgm:prSet presAssocID="{0F8E642B-8F5B-45FD-8EF0-84D6ADF1D26B}" presName="connectorText" presStyleLbl="sibTrans2D1" presStyleIdx="1" presStyleCnt="2"/>
      <dgm:spPr/>
    </dgm:pt>
    <dgm:pt modelId="{697C98F1-D523-4F31-B87D-EBD76FFE0934}" type="pres">
      <dgm:prSet presAssocID="{0F8E642B-8F5B-45FD-8EF0-84D6ADF1D26B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D43ACB0F-9DE7-4648-B78F-60C942912C03}" type="presOf" srcId="{ECCC9971-9379-4BE1-B51B-00BCCF876256}" destId="{12EB0918-4AE3-4AED-ADAD-778785EC91E3}" srcOrd="0" destOrd="0" presId="urn:microsoft.com/office/officeart/2005/8/layout/equation2"/>
    <dgm:cxn modelId="{A920DE1B-2CAC-4F42-B168-5F7BD3102C0F}" type="presOf" srcId="{F9418B50-33A5-4728-A50A-265819CD72E2}" destId="{56D49D8A-470C-42CF-9D7B-6C284D6AFECE}" srcOrd="1" destOrd="0" presId="urn:microsoft.com/office/officeart/2005/8/layout/equation2"/>
    <dgm:cxn modelId="{99BEAD42-A941-420A-A5BB-D6A73DFBF0E4}" type="presOf" srcId="{8A71C0CE-333F-4015-BFF2-217E98F09465}" destId="{697C98F1-D523-4F31-B87D-EBD76FFE0934}" srcOrd="0" destOrd="0" presId="urn:microsoft.com/office/officeart/2005/8/layout/equation2"/>
    <dgm:cxn modelId="{35899D44-2A35-43F5-94D7-3AE07F63E315}" type="presOf" srcId="{F9418B50-33A5-4728-A50A-265819CD72E2}" destId="{D4A26447-2718-4304-9B9E-105A2BF64958}" srcOrd="0" destOrd="0" presId="urn:microsoft.com/office/officeart/2005/8/layout/equation2"/>
    <dgm:cxn modelId="{4CB36956-FBA3-4C35-B176-B011A8E1734D}" type="presOf" srcId="{FBD6EE7C-CBC2-46C9-92AC-BB769CA065F1}" destId="{6FC83DD5-7F5E-47C0-A804-3F55C5D57C9D}" srcOrd="0" destOrd="0" presId="urn:microsoft.com/office/officeart/2005/8/layout/equation2"/>
    <dgm:cxn modelId="{1A3E577F-85BA-4E07-9C39-DB1456B0F905}" srcId="{0F8E642B-8F5B-45FD-8EF0-84D6ADF1D26B}" destId="{D57D6B95-4CD4-4626-AE0F-520B34AD59FA}" srcOrd="0" destOrd="0" parTransId="{05197092-1685-4EE5-9C72-B91027BFDF0C}" sibTransId="{ECCC9971-9379-4BE1-B51B-00BCCF876256}"/>
    <dgm:cxn modelId="{011C8FB4-0236-402E-B6FC-2C4E73D31FF3}" type="presOf" srcId="{D57D6B95-4CD4-4626-AE0F-520B34AD59FA}" destId="{4B9F72CA-0541-413B-B574-B5EC457AD0F2}" srcOrd="0" destOrd="0" presId="urn:microsoft.com/office/officeart/2005/8/layout/equation2"/>
    <dgm:cxn modelId="{BBD10ABB-347B-4CA3-89AF-BD26F1031900}" type="presOf" srcId="{0F8E642B-8F5B-45FD-8EF0-84D6ADF1D26B}" destId="{F34DD97E-94D9-4F26-BD75-BE035ACCBC79}" srcOrd="0" destOrd="0" presId="urn:microsoft.com/office/officeart/2005/8/layout/equation2"/>
    <dgm:cxn modelId="{254104DC-ACAC-4730-9261-DE7FD8A7AF82}" srcId="{0F8E642B-8F5B-45FD-8EF0-84D6ADF1D26B}" destId="{FBD6EE7C-CBC2-46C9-92AC-BB769CA065F1}" srcOrd="1" destOrd="0" parTransId="{B29F0E19-EB1F-4AAA-9042-A2168FAD1E1B}" sibTransId="{F9418B50-33A5-4728-A50A-265819CD72E2}"/>
    <dgm:cxn modelId="{74F3ABEF-5E26-4619-B629-CB28A8BE46FD}" srcId="{0F8E642B-8F5B-45FD-8EF0-84D6ADF1D26B}" destId="{8A71C0CE-333F-4015-BFF2-217E98F09465}" srcOrd="2" destOrd="0" parTransId="{6A3AB397-5FF7-4EB0-9BBF-45CF133C7745}" sibTransId="{31C5D7B4-2170-48A9-AB46-94CAE9F963F3}"/>
    <dgm:cxn modelId="{CA3E2A38-137F-4D78-BD36-F16F25DC2349}" type="presParOf" srcId="{F34DD97E-94D9-4F26-BD75-BE035ACCBC79}" destId="{2FD7F5F9-77F1-41DD-A90C-C41B1AB19DFF}" srcOrd="0" destOrd="0" presId="urn:microsoft.com/office/officeart/2005/8/layout/equation2"/>
    <dgm:cxn modelId="{0414E05C-01FC-45AC-9111-19A4A9A8C767}" type="presParOf" srcId="{2FD7F5F9-77F1-41DD-A90C-C41B1AB19DFF}" destId="{4B9F72CA-0541-413B-B574-B5EC457AD0F2}" srcOrd="0" destOrd="0" presId="urn:microsoft.com/office/officeart/2005/8/layout/equation2"/>
    <dgm:cxn modelId="{C30AD099-6AB7-4397-B2E9-C5C10ADE22F1}" type="presParOf" srcId="{2FD7F5F9-77F1-41DD-A90C-C41B1AB19DFF}" destId="{2DB65889-DAE1-4AFB-8AFA-2C54F323C1D1}" srcOrd="1" destOrd="0" presId="urn:microsoft.com/office/officeart/2005/8/layout/equation2"/>
    <dgm:cxn modelId="{6A71FDB3-4C1C-4E0A-9B60-869D4C9BC7E8}" type="presParOf" srcId="{2FD7F5F9-77F1-41DD-A90C-C41B1AB19DFF}" destId="{12EB0918-4AE3-4AED-ADAD-778785EC91E3}" srcOrd="2" destOrd="0" presId="urn:microsoft.com/office/officeart/2005/8/layout/equation2"/>
    <dgm:cxn modelId="{B39CBBE9-A5CB-45DB-A806-7A7F559D6103}" type="presParOf" srcId="{2FD7F5F9-77F1-41DD-A90C-C41B1AB19DFF}" destId="{9D55E4E1-39A0-4A27-AAA7-DE4C193B3313}" srcOrd="3" destOrd="0" presId="urn:microsoft.com/office/officeart/2005/8/layout/equation2"/>
    <dgm:cxn modelId="{B58D871B-B459-43B9-9CC8-059F09025F33}" type="presParOf" srcId="{2FD7F5F9-77F1-41DD-A90C-C41B1AB19DFF}" destId="{6FC83DD5-7F5E-47C0-A804-3F55C5D57C9D}" srcOrd="4" destOrd="0" presId="urn:microsoft.com/office/officeart/2005/8/layout/equation2"/>
    <dgm:cxn modelId="{3E25878E-1A1C-4BB7-A6D9-BA1AC08FA885}" type="presParOf" srcId="{F34DD97E-94D9-4F26-BD75-BE035ACCBC79}" destId="{D4A26447-2718-4304-9B9E-105A2BF64958}" srcOrd="1" destOrd="0" presId="urn:microsoft.com/office/officeart/2005/8/layout/equation2"/>
    <dgm:cxn modelId="{8F2DB116-5F4D-4C7E-A013-CEC028F389A3}" type="presParOf" srcId="{D4A26447-2718-4304-9B9E-105A2BF64958}" destId="{56D49D8A-470C-42CF-9D7B-6C284D6AFECE}" srcOrd="0" destOrd="0" presId="urn:microsoft.com/office/officeart/2005/8/layout/equation2"/>
    <dgm:cxn modelId="{3064D344-4D1F-4B79-8667-429A2037DE98}" type="presParOf" srcId="{F34DD97E-94D9-4F26-BD75-BE035ACCBC79}" destId="{697C98F1-D523-4F31-B87D-EBD76FFE093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1F51-9572-493A-8894-A1B854318FCF}">
      <dsp:nvSpPr>
        <dsp:cNvPr id="0" name=""/>
        <dsp:cNvSpPr/>
      </dsp:nvSpPr>
      <dsp:spPr>
        <a:xfrm>
          <a:off x="5181600" y="1477343"/>
          <a:ext cx="4058261" cy="469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775"/>
              </a:lnTo>
              <a:lnTo>
                <a:pt x="4058261" y="234775"/>
              </a:lnTo>
              <a:lnTo>
                <a:pt x="4058261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F0431-B902-4C5E-B053-9ED58A878CC5}">
      <dsp:nvSpPr>
        <dsp:cNvPr id="0" name=""/>
        <dsp:cNvSpPr/>
      </dsp:nvSpPr>
      <dsp:spPr>
        <a:xfrm>
          <a:off x="5181600" y="1477343"/>
          <a:ext cx="1352753" cy="469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775"/>
              </a:lnTo>
              <a:lnTo>
                <a:pt x="1352753" y="234775"/>
              </a:lnTo>
              <a:lnTo>
                <a:pt x="1352753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064793-26A7-4CA5-BA25-0B3099C0E608}">
      <dsp:nvSpPr>
        <dsp:cNvPr id="0" name=""/>
        <dsp:cNvSpPr/>
      </dsp:nvSpPr>
      <dsp:spPr>
        <a:xfrm>
          <a:off x="3828846" y="1477343"/>
          <a:ext cx="1352753" cy="469550"/>
        </a:xfrm>
        <a:custGeom>
          <a:avLst/>
          <a:gdLst/>
          <a:ahLst/>
          <a:cxnLst/>
          <a:rect l="0" t="0" r="0" b="0"/>
          <a:pathLst>
            <a:path>
              <a:moveTo>
                <a:pt x="1352753" y="0"/>
              </a:moveTo>
              <a:lnTo>
                <a:pt x="1352753" y="234775"/>
              </a:lnTo>
              <a:lnTo>
                <a:pt x="0" y="234775"/>
              </a:lnTo>
              <a:lnTo>
                <a:pt x="0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5404B-004B-478E-AC57-91B2639104DC}">
      <dsp:nvSpPr>
        <dsp:cNvPr id="0" name=""/>
        <dsp:cNvSpPr/>
      </dsp:nvSpPr>
      <dsp:spPr>
        <a:xfrm>
          <a:off x="1123338" y="1477343"/>
          <a:ext cx="4058261" cy="469550"/>
        </a:xfrm>
        <a:custGeom>
          <a:avLst/>
          <a:gdLst/>
          <a:ahLst/>
          <a:cxnLst/>
          <a:rect l="0" t="0" r="0" b="0"/>
          <a:pathLst>
            <a:path>
              <a:moveTo>
                <a:pt x="4058261" y="0"/>
              </a:moveTo>
              <a:lnTo>
                <a:pt x="4058261" y="234775"/>
              </a:lnTo>
              <a:lnTo>
                <a:pt x="0" y="234775"/>
              </a:lnTo>
              <a:lnTo>
                <a:pt x="0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3815A-CC5A-4595-9748-EC405380B55A}">
      <dsp:nvSpPr>
        <dsp:cNvPr id="0" name=""/>
        <dsp:cNvSpPr/>
      </dsp:nvSpPr>
      <dsp:spPr>
        <a:xfrm>
          <a:off x="4063621" y="359364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薪资子系统</a:t>
          </a:r>
        </a:p>
      </dsp:txBody>
      <dsp:txXfrm>
        <a:off x="4063621" y="359364"/>
        <a:ext cx="2235956" cy="1117978"/>
      </dsp:txXfrm>
    </dsp:sp>
    <dsp:sp modelId="{BCA6F4E5-C3C3-4A06-BE45-3FFDEBED48A6}">
      <dsp:nvSpPr>
        <dsp:cNvPr id="0" name=""/>
        <dsp:cNvSpPr/>
      </dsp:nvSpPr>
      <dsp:spPr>
        <a:xfrm>
          <a:off x="5360" y="1946893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/>
            <a:t>基础设置</a:t>
          </a:r>
        </a:p>
      </dsp:txBody>
      <dsp:txXfrm>
        <a:off x="5360" y="1946893"/>
        <a:ext cx="2235956" cy="1117978"/>
      </dsp:txXfrm>
    </dsp:sp>
    <dsp:sp modelId="{0B080E69-BEE5-4B75-8763-6D08A617F7A3}">
      <dsp:nvSpPr>
        <dsp:cNvPr id="0" name=""/>
        <dsp:cNvSpPr/>
      </dsp:nvSpPr>
      <dsp:spPr>
        <a:xfrm>
          <a:off x="2710868" y="1946893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/>
            <a:t>薪资处理</a:t>
          </a:r>
        </a:p>
      </dsp:txBody>
      <dsp:txXfrm>
        <a:off x="2710868" y="1946893"/>
        <a:ext cx="2235956" cy="1117978"/>
      </dsp:txXfrm>
    </dsp:sp>
    <dsp:sp modelId="{F6656D12-60B7-43CF-BC78-3C72748CEF19}">
      <dsp:nvSpPr>
        <dsp:cNvPr id="0" name=""/>
        <dsp:cNvSpPr/>
      </dsp:nvSpPr>
      <dsp:spPr>
        <a:xfrm>
          <a:off x="5416375" y="1946893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/>
            <a:t>一体化策略</a:t>
          </a:r>
        </a:p>
      </dsp:txBody>
      <dsp:txXfrm>
        <a:off x="5416375" y="1946893"/>
        <a:ext cx="2235956" cy="1117978"/>
      </dsp:txXfrm>
    </dsp:sp>
    <dsp:sp modelId="{BDC65FEF-9489-4CC7-8F7A-BE5C0CE78018}">
      <dsp:nvSpPr>
        <dsp:cNvPr id="0" name=""/>
        <dsp:cNvSpPr/>
      </dsp:nvSpPr>
      <dsp:spPr>
        <a:xfrm>
          <a:off x="8121882" y="1946893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/>
            <a:t>管理分析</a:t>
          </a:r>
        </a:p>
      </dsp:txBody>
      <dsp:txXfrm>
        <a:off x="8121882" y="1946893"/>
        <a:ext cx="2235956" cy="11179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9FE8A-4581-4B2B-9768-6735E971B284}">
      <dsp:nvSpPr>
        <dsp:cNvPr id="0" name=""/>
        <dsp:cNvSpPr/>
      </dsp:nvSpPr>
      <dsp:spPr>
        <a:xfrm>
          <a:off x="9108" y="1091465"/>
          <a:ext cx="2722364" cy="1633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3100" kern="1200" dirty="0"/>
            <a:t>维护个人所得税税率表</a:t>
          </a:r>
          <a:endParaRPr lang="zh-CN" altLang="en-US" sz="3100" kern="1200" dirty="0"/>
        </a:p>
      </dsp:txBody>
      <dsp:txXfrm>
        <a:off x="56949" y="1139306"/>
        <a:ext cx="2626682" cy="1537736"/>
      </dsp:txXfrm>
    </dsp:sp>
    <dsp:sp modelId="{49AB396F-ABF8-4BE8-898F-C51C2336143F}">
      <dsp:nvSpPr>
        <dsp:cNvPr id="0" name=""/>
        <dsp:cNvSpPr/>
      </dsp:nvSpPr>
      <dsp:spPr>
        <a:xfrm>
          <a:off x="3003708" y="1570601"/>
          <a:ext cx="577141" cy="675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500" kern="1200"/>
        </a:p>
      </dsp:txBody>
      <dsp:txXfrm>
        <a:off x="3003708" y="1705630"/>
        <a:ext cx="403999" cy="405088"/>
      </dsp:txXfrm>
    </dsp:sp>
    <dsp:sp modelId="{69839849-08DE-4414-B531-9BD9009A31FF}">
      <dsp:nvSpPr>
        <dsp:cNvPr id="0" name=""/>
        <dsp:cNvSpPr/>
      </dsp:nvSpPr>
      <dsp:spPr>
        <a:xfrm>
          <a:off x="3820417" y="1091465"/>
          <a:ext cx="2722364" cy="1633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3100" kern="1200" dirty="0"/>
            <a:t>计算每月个人所得税</a:t>
          </a:r>
          <a:endParaRPr lang="zh-CN" altLang="en-US" sz="3100" kern="1200" dirty="0"/>
        </a:p>
      </dsp:txBody>
      <dsp:txXfrm>
        <a:off x="3868258" y="1139306"/>
        <a:ext cx="2626682" cy="1537736"/>
      </dsp:txXfrm>
    </dsp:sp>
    <dsp:sp modelId="{8AC12D5F-F4B0-41D5-AA6D-48055BED7835}">
      <dsp:nvSpPr>
        <dsp:cNvPr id="0" name=""/>
        <dsp:cNvSpPr/>
      </dsp:nvSpPr>
      <dsp:spPr>
        <a:xfrm>
          <a:off x="6815018" y="1570601"/>
          <a:ext cx="577141" cy="6751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500" kern="1200"/>
        </a:p>
      </dsp:txBody>
      <dsp:txXfrm>
        <a:off x="6815018" y="1705630"/>
        <a:ext cx="403999" cy="405088"/>
      </dsp:txXfrm>
    </dsp:sp>
    <dsp:sp modelId="{53048408-4743-46FE-8F60-5EBEAF617F4F}">
      <dsp:nvSpPr>
        <dsp:cNvPr id="0" name=""/>
        <dsp:cNvSpPr/>
      </dsp:nvSpPr>
      <dsp:spPr>
        <a:xfrm>
          <a:off x="7631727" y="1091465"/>
          <a:ext cx="2722364" cy="1633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3100" kern="1200" dirty="0"/>
            <a:t>输出个人所得税申报信息</a:t>
          </a:r>
          <a:endParaRPr lang="zh-CN" altLang="en-US" sz="3100" kern="1200" dirty="0"/>
        </a:p>
      </dsp:txBody>
      <dsp:txXfrm>
        <a:off x="7679568" y="1139306"/>
        <a:ext cx="2626682" cy="15377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F72CA-0541-413B-B574-B5EC457AD0F2}">
      <dsp:nvSpPr>
        <dsp:cNvPr id="0" name=""/>
        <dsp:cNvSpPr/>
      </dsp:nvSpPr>
      <dsp:spPr>
        <a:xfrm>
          <a:off x="0" y="188340"/>
          <a:ext cx="1303916" cy="1303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转账规则</a:t>
          </a:r>
        </a:p>
      </dsp:txBody>
      <dsp:txXfrm>
        <a:off x="190954" y="379294"/>
        <a:ext cx="922008" cy="922008"/>
      </dsp:txXfrm>
    </dsp:sp>
    <dsp:sp modelId="{12EB0918-4AE3-4AED-ADAD-778785EC91E3}">
      <dsp:nvSpPr>
        <dsp:cNvPr id="0" name=""/>
        <dsp:cNvSpPr/>
      </dsp:nvSpPr>
      <dsp:spPr>
        <a:xfrm>
          <a:off x="277495" y="1622267"/>
          <a:ext cx="756271" cy="75627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/>
        </a:p>
      </dsp:txBody>
      <dsp:txXfrm>
        <a:off x="377739" y="1911465"/>
        <a:ext cx="555783" cy="177875"/>
      </dsp:txXfrm>
    </dsp:sp>
    <dsp:sp modelId="{6FC83DD5-7F5E-47C0-A804-3F55C5D57C9D}">
      <dsp:nvSpPr>
        <dsp:cNvPr id="0" name=""/>
        <dsp:cNvSpPr/>
      </dsp:nvSpPr>
      <dsp:spPr>
        <a:xfrm>
          <a:off x="3673" y="2484416"/>
          <a:ext cx="1303916" cy="1303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薪资汇总数据</a:t>
          </a:r>
        </a:p>
      </dsp:txBody>
      <dsp:txXfrm>
        <a:off x="194627" y="2675370"/>
        <a:ext cx="922008" cy="922008"/>
      </dsp:txXfrm>
    </dsp:sp>
    <dsp:sp modelId="{D4A26447-2718-4304-9B9E-105A2BF64958}">
      <dsp:nvSpPr>
        <dsp:cNvPr id="0" name=""/>
        <dsp:cNvSpPr/>
      </dsp:nvSpPr>
      <dsp:spPr>
        <a:xfrm rot="15138">
          <a:off x="1503178" y="1750461"/>
          <a:ext cx="414656" cy="4850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800" kern="1200"/>
        </a:p>
      </dsp:txBody>
      <dsp:txXfrm>
        <a:off x="1503179" y="1847198"/>
        <a:ext cx="290259" cy="291034"/>
      </dsp:txXfrm>
    </dsp:sp>
    <dsp:sp modelId="{697C98F1-D523-4F31-B87D-EBD76FFE0934}">
      <dsp:nvSpPr>
        <dsp:cNvPr id="0" name=""/>
        <dsp:cNvSpPr/>
      </dsp:nvSpPr>
      <dsp:spPr>
        <a:xfrm>
          <a:off x="2089939" y="696486"/>
          <a:ext cx="2607833" cy="2607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确认成本、费用及应付职工薪酬的记账凭证</a:t>
          </a:r>
        </a:p>
      </dsp:txBody>
      <dsp:txXfrm>
        <a:off x="2471847" y="1078394"/>
        <a:ext cx="1844017" cy="18440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1F51-9572-493A-8894-A1B854318FCF}">
      <dsp:nvSpPr>
        <dsp:cNvPr id="0" name=""/>
        <dsp:cNvSpPr/>
      </dsp:nvSpPr>
      <dsp:spPr>
        <a:xfrm>
          <a:off x="5181600" y="1673399"/>
          <a:ext cx="4058261" cy="469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775"/>
              </a:lnTo>
              <a:lnTo>
                <a:pt x="4058261" y="234775"/>
              </a:lnTo>
              <a:lnTo>
                <a:pt x="4058261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CF0431-B902-4C5E-B053-9ED58A878CC5}">
      <dsp:nvSpPr>
        <dsp:cNvPr id="0" name=""/>
        <dsp:cNvSpPr/>
      </dsp:nvSpPr>
      <dsp:spPr>
        <a:xfrm>
          <a:off x="5181600" y="1673399"/>
          <a:ext cx="1352753" cy="4695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775"/>
              </a:lnTo>
              <a:lnTo>
                <a:pt x="1352753" y="234775"/>
              </a:lnTo>
              <a:lnTo>
                <a:pt x="1352753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064793-26A7-4CA5-BA25-0B3099C0E608}">
      <dsp:nvSpPr>
        <dsp:cNvPr id="0" name=""/>
        <dsp:cNvSpPr/>
      </dsp:nvSpPr>
      <dsp:spPr>
        <a:xfrm>
          <a:off x="3828846" y="1673399"/>
          <a:ext cx="1352753" cy="469550"/>
        </a:xfrm>
        <a:custGeom>
          <a:avLst/>
          <a:gdLst/>
          <a:ahLst/>
          <a:cxnLst/>
          <a:rect l="0" t="0" r="0" b="0"/>
          <a:pathLst>
            <a:path>
              <a:moveTo>
                <a:pt x="1352753" y="0"/>
              </a:moveTo>
              <a:lnTo>
                <a:pt x="1352753" y="234775"/>
              </a:lnTo>
              <a:lnTo>
                <a:pt x="0" y="234775"/>
              </a:lnTo>
              <a:lnTo>
                <a:pt x="0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5404B-004B-478E-AC57-91B2639104DC}">
      <dsp:nvSpPr>
        <dsp:cNvPr id="0" name=""/>
        <dsp:cNvSpPr/>
      </dsp:nvSpPr>
      <dsp:spPr>
        <a:xfrm>
          <a:off x="1123338" y="1673399"/>
          <a:ext cx="4058261" cy="469550"/>
        </a:xfrm>
        <a:custGeom>
          <a:avLst/>
          <a:gdLst/>
          <a:ahLst/>
          <a:cxnLst/>
          <a:rect l="0" t="0" r="0" b="0"/>
          <a:pathLst>
            <a:path>
              <a:moveTo>
                <a:pt x="4058261" y="0"/>
              </a:moveTo>
              <a:lnTo>
                <a:pt x="4058261" y="234775"/>
              </a:lnTo>
              <a:lnTo>
                <a:pt x="0" y="234775"/>
              </a:lnTo>
              <a:lnTo>
                <a:pt x="0" y="4695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C3815A-CC5A-4595-9748-EC405380B55A}">
      <dsp:nvSpPr>
        <dsp:cNvPr id="0" name=""/>
        <dsp:cNvSpPr/>
      </dsp:nvSpPr>
      <dsp:spPr>
        <a:xfrm>
          <a:off x="4063621" y="555421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固定资产</a:t>
          </a:r>
          <a:endParaRPr lang="en-US" altLang="zh-CN" sz="2800" kern="120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子系统</a:t>
          </a:r>
        </a:p>
      </dsp:txBody>
      <dsp:txXfrm>
        <a:off x="4063621" y="555421"/>
        <a:ext cx="2235956" cy="1117978"/>
      </dsp:txXfrm>
    </dsp:sp>
    <dsp:sp modelId="{BCA6F4E5-C3C3-4A06-BE45-3FFDEBED48A6}">
      <dsp:nvSpPr>
        <dsp:cNvPr id="0" name=""/>
        <dsp:cNvSpPr/>
      </dsp:nvSpPr>
      <dsp:spPr>
        <a:xfrm>
          <a:off x="5360" y="2142950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基础设置</a:t>
          </a:r>
        </a:p>
      </dsp:txBody>
      <dsp:txXfrm>
        <a:off x="5360" y="2142950"/>
        <a:ext cx="2235956" cy="1117978"/>
      </dsp:txXfrm>
    </dsp:sp>
    <dsp:sp modelId="{0B080E69-BEE5-4B75-8763-6D08A617F7A3}">
      <dsp:nvSpPr>
        <dsp:cNvPr id="0" name=""/>
        <dsp:cNvSpPr/>
      </dsp:nvSpPr>
      <dsp:spPr>
        <a:xfrm>
          <a:off x="2710868" y="2142950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日常处理</a:t>
          </a:r>
        </a:p>
      </dsp:txBody>
      <dsp:txXfrm>
        <a:off x="2710868" y="2142950"/>
        <a:ext cx="2235956" cy="1117978"/>
      </dsp:txXfrm>
    </dsp:sp>
    <dsp:sp modelId="{F6656D12-60B7-43CF-BC78-3C72748CEF19}">
      <dsp:nvSpPr>
        <dsp:cNvPr id="0" name=""/>
        <dsp:cNvSpPr/>
      </dsp:nvSpPr>
      <dsp:spPr>
        <a:xfrm>
          <a:off x="5416375" y="2142950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一体化策略</a:t>
          </a:r>
        </a:p>
      </dsp:txBody>
      <dsp:txXfrm>
        <a:off x="5416375" y="2142950"/>
        <a:ext cx="2235956" cy="1117978"/>
      </dsp:txXfrm>
    </dsp:sp>
    <dsp:sp modelId="{BDC65FEF-9489-4CC7-8F7A-BE5C0CE78018}">
      <dsp:nvSpPr>
        <dsp:cNvPr id="0" name=""/>
        <dsp:cNvSpPr/>
      </dsp:nvSpPr>
      <dsp:spPr>
        <a:xfrm>
          <a:off x="8121882" y="2142950"/>
          <a:ext cx="2235956" cy="11179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/>
            <a:t>管理分析</a:t>
          </a:r>
        </a:p>
      </dsp:txBody>
      <dsp:txXfrm>
        <a:off x="8121882" y="2142950"/>
        <a:ext cx="2235956" cy="11179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F72CA-0541-413B-B574-B5EC457AD0F2}">
      <dsp:nvSpPr>
        <dsp:cNvPr id="0" name=""/>
        <dsp:cNvSpPr/>
      </dsp:nvSpPr>
      <dsp:spPr>
        <a:xfrm>
          <a:off x="0" y="188340"/>
          <a:ext cx="1303916" cy="1303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转账规则</a:t>
          </a:r>
        </a:p>
      </dsp:txBody>
      <dsp:txXfrm>
        <a:off x="190954" y="379294"/>
        <a:ext cx="922008" cy="922008"/>
      </dsp:txXfrm>
    </dsp:sp>
    <dsp:sp modelId="{12EB0918-4AE3-4AED-ADAD-778785EC91E3}">
      <dsp:nvSpPr>
        <dsp:cNvPr id="0" name=""/>
        <dsp:cNvSpPr/>
      </dsp:nvSpPr>
      <dsp:spPr>
        <a:xfrm>
          <a:off x="277495" y="1622267"/>
          <a:ext cx="756271" cy="75627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400" kern="1200"/>
        </a:p>
      </dsp:txBody>
      <dsp:txXfrm>
        <a:off x="377739" y="1911465"/>
        <a:ext cx="555783" cy="177875"/>
      </dsp:txXfrm>
    </dsp:sp>
    <dsp:sp modelId="{6FC83DD5-7F5E-47C0-A804-3F55C5D57C9D}">
      <dsp:nvSpPr>
        <dsp:cNvPr id="0" name=""/>
        <dsp:cNvSpPr/>
      </dsp:nvSpPr>
      <dsp:spPr>
        <a:xfrm>
          <a:off x="3673" y="2484416"/>
          <a:ext cx="1303916" cy="1303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折旧清单</a:t>
          </a:r>
        </a:p>
      </dsp:txBody>
      <dsp:txXfrm>
        <a:off x="194627" y="2675370"/>
        <a:ext cx="922008" cy="922008"/>
      </dsp:txXfrm>
    </dsp:sp>
    <dsp:sp modelId="{D4A26447-2718-4304-9B9E-105A2BF64958}">
      <dsp:nvSpPr>
        <dsp:cNvPr id="0" name=""/>
        <dsp:cNvSpPr/>
      </dsp:nvSpPr>
      <dsp:spPr>
        <a:xfrm rot="15138">
          <a:off x="1503178" y="1750461"/>
          <a:ext cx="414656" cy="4850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200" kern="1200"/>
        </a:p>
      </dsp:txBody>
      <dsp:txXfrm>
        <a:off x="1503179" y="1847198"/>
        <a:ext cx="290259" cy="291034"/>
      </dsp:txXfrm>
    </dsp:sp>
    <dsp:sp modelId="{697C98F1-D523-4F31-B87D-EBD76FFE0934}">
      <dsp:nvSpPr>
        <dsp:cNvPr id="0" name=""/>
        <dsp:cNvSpPr/>
      </dsp:nvSpPr>
      <dsp:spPr>
        <a:xfrm>
          <a:off x="2089939" y="696486"/>
          <a:ext cx="2607833" cy="2607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900" kern="1200" dirty="0"/>
            <a:t>确认成本、费用和累计折旧的记账凭证</a:t>
          </a:r>
        </a:p>
      </dsp:txBody>
      <dsp:txXfrm>
        <a:off x="2471847" y="1078394"/>
        <a:ext cx="1844017" cy="1844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34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2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175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6603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184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590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694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644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613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F9E174A9-C825-4FD1-A104-3846965F1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1EAF097E-9A43-4FE2-B506-B5C6075FE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801BBFA9-1984-453C-BD87-7290BB1A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BFC4C2-2E5A-4C28-9EEC-496489B4177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745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409509"/>
            <a:ext cx="10364451" cy="1596177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66643"/>
            <a:ext cx="10363826" cy="3816632"/>
          </a:xfrm>
        </p:spPr>
        <p:txBody>
          <a:bodyPr>
            <a:normAutofit/>
          </a:bodyPr>
          <a:lstStyle>
            <a:lvl1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55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7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305005"/>
            <a:ext cx="10364451" cy="159617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dirty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53580"/>
            <a:ext cx="5106026" cy="36679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053580"/>
            <a:ext cx="5105400" cy="366795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lang="en-US" sz="2800" dirty="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38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9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US" sz="4000" kern="1200" cap="all" baseline="0" dirty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05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31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34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983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59E5A57-0ED7-447C-8100-94C7F3FD79CD}" type="datetimeFigureOut">
              <a:rPr lang="zh-CN" altLang="en-US" smtClean="0"/>
              <a:t>2019-08-28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E94172-F6F5-4ABC-A433-74A2478C7F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74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altLang="en-US" sz="3600" kern="1200" cap="all" baseline="0" dirty="0">
          <a:solidFill>
            <a:schemeClr val="tx1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lang="zh-CN" altLang="en-US" sz="2800" kern="1200" cap="all" baseline="0">
          <a:solidFill>
            <a:schemeClr val="tx1"/>
          </a:solidFill>
          <a:effectLst/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lang="zh-CN" altLang="en-US" sz="2800" kern="1200" cap="all" baseline="0">
          <a:solidFill>
            <a:schemeClr val="tx1"/>
          </a:solidFill>
          <a:effectLst/>
          <a:latin typeface="楷体" panose="02010609060101010101" pitchFamily="49" charset="-122"/>
          <a:ea typeface="楷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lang="zh-CN" altLang="en-US" sz="2800" kern="1200" cap="all" baseline="0">
          <a:solidFill>
            <a:schemeClr val="tx1"/>
          </a:solidFill>
          <a:effectLst/>
          <a:latin typeface="楷体" panose="02010609060101010101" pitchFamily="49" charset="-122"/>
          <a:ea typeface="楷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lang="zh-CN" altLang="en-US" sz="2800" kern="1200" cap="all" baseline="0">
          <a:solidFill>
            <a:schemeClr val="tx1"/>
          </a:solidFill>
          <a:effectLst/>
          <a:latin typeface="楷体" panose="02010609060101010101" pitchFamily="49" charset="-122"/>
          <a:ea typeface="楷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lang="en-US" altLang="en-US" sz="2800" kern="1200" cap="all" baseline="0" dirty="0">
          <a:solidFill>
            <a:schemeClr val="tx1"/>
          </a:solidFill>
          <a:effectLst/>
          <a:latin typeface="楷体" panose="02010609060101010101" pitchFamily="49" charset="-122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A4%BE%E4%BC%9A%E4%BF%9D%E9%99%A9%E8%B4%B9" TargetMode="External"/><Relationship Id="rId2" Type="http://schemas.openxmlformats.org/officeDocument/2006/relationships/hyperlink" Target="https://baike.baidu.com/item/%E8%81%8C%E5%B7%A5%E7%A6%8F%E5%88%A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aike.baidu.com/item/%E8%81%8C%E5%B7%A5%E6%95%99%E8%82%B2%E7%BB%8F%E8%B4%B9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dirty="0"/>
              <a:t>7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章 </a:t>
            </a:r>
            <a:r>
              <a:rPr lang="zh-CN" altLang="en-US" dirty="0"/>
              <a:t>其他业务核算与管理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中国人民大学商学院会计系</a:t>
            </a:r>
            <a:r>
              <a:rPr lang="en-US" altLang="zh-CN" dirty="0"/>
              <a:t>	</a:t>
            </a:r>
            <a:r>
              <a:rPr lang="zh-CN" altLang="en-US" dirty="0"/>
              <a:t>殷建红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1730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EB1773-1B21-4FC1-9999-F7FD2F609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749" y="0"/>
            <a:ext cx="10364451" cy="1596177"/>
          </a:xfrm>
        </p:spPr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BB23BE-43DF-4343-A7FB-0F6C96BE4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749" y="2194814"/>
            <a:ext cx="2629525" cy="3424107"/>
          </a:xfrm>
        </p:spPr>
        <p:txBody>
          <a:bodyPr/>
          <a:lstStyle/>
          <a:p>
            <a:r>
              <a:rPr lang="zh-CN" altLang="en-US" dirty="0"/>
              <a:t>数据文件</a:t>
            </a:r>
            <a:endParaRPr lang="en-US" altLang="zh-CN" dirty="0"/>
          </a:p>
          <a:p>
            <a:pPr lvl="1"/>
            <a:r>
              <a:rPr lang="zh-CN" altLang="en-US" dirty="0"/>
              <a:t>工资项目文件数据示例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AD62921-3CFD-4B01-9FB2-28F6BDAFD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2816" y="1308244"/>
            <a:ext cx="6652591" cy="554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2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7567F3-92D9-4A45-BAF4-0D3FE621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7360"/>
            <a:ext cx="10364451" cy="1596177"/>
          </a:xfrm>
        </p:spPr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9C30E52-024D-4A33-8985-CCD1C27F7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2367093"/>
            <a:ext cx="3207651" cy="3424107"/>
          </a:xfrm>
        </p:spPr>
        <p:txBody>
          <a:bodyPr/>
          <a:lstStyle/>
          <a:p>
            <a:r>
              <a:rPr lang="zh-CN" altLang="zh-CN" dirty="0"/>
              <a:t>薪资明细文件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09FF9A2-99C6-4FD4-ABA7-AF82C4851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631" y="1466914"/>
            <a:ext cx="7596508" cy="539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41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7567F3-92D9-4A45-BAF4-0D3FE6217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7360"/>
            <a:ext cx="10364451" cy="1596177"/>
          </a:xfrm>
        </p:spPr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9C30E52-024D-4A33-8985-CCD1C27F7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2367093"/>
            <a:ext cx="3207651" cy="3424107"/>
          </a:xfrm>
        </p:spPr>
        <p:txBody>
          <a:bodyPr/>
          <a:lstStyle/>
          <a:p>
            <a:r>
              <a:rPr lang="zh-CN" altLang="zh-CN" dirty="0"/>
              <a:t>薪资</a:t>
            </a:r>
            <a:r>
              <a:rPr lang="zh-CN" altLang="en-US" dirty="0"/>
              <a:t>汇总</a:t>
            </a:r>
            <a:r>
              <a:rPr lang="zh-CN" altLang="zh-CN" dirty="0"/>
              <a:t>文件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CAB3620-7B95-4094-8007-B06F62F0E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2124075"/>
            <a:ext cx="8535790" cy="42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370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0D2DC4-3DBA-44D2-917A-06C5EBD67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99CC48ED-39C0-4669-BD1F-FED1D17A03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016552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9161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422243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AD5A9-15E7-4DAE-832E-29F379227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89B3FE-1AC8-42E8-AB4C-D24118FCC75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机构人员</a:t>
            </a:r>
            <a:endParaRPr lang="en-US" altLang="zh-CN" dirty="0"/>
          </a:p>
          <a:p>
            <a:pPr lvl="1"/>
            <a:r>
              <a:rPr lang="zh-CN" altLang="en-US" dirty="0"/>
              <a:t>部门档案</a:t>
            </a:r>
            <a:endParaRPr lang="en-US" altLang="zh-CN" dirty="0"/>
          </a:p>
          <a:p>
            <a:pPr lvl="1"/>
            <a:r>
              <a:rPr lang="zh-CN" altLang="en-US" dirty="0"/>
              <a:t>人员类别</a:t>
            </a:r>
            <a:endParaRPr lang="en-US" altLang="zh-CN" dirty="0"/>
          </a:p>
          <a:p>
            <a:pPr lvl="2"/>
            <a:r>
              <a:rPr lang="zh-CN" altLang="en-US" dirty="0"/>
              <a:t>例如</a:t>
            </a:r>
            <a:r>
              <a:rPr lang="en-US" altLang="zh-CN" dirty="0"/>
              <a:t>:</a:t>
            </a:r>
            <a:r>
              <a:rPr lang="zh-CN" altLang="zh-CN" dirty="0"/>
              <a:t>管理人员、销售人员、生产工人、科研人员等</a:t>
            </a:r>
            <a:endParaRPr lang="en-US" altLang="zh-CN" dirty="0"/>
          </a:p>
          <a:p>
            <a:pPr lvl="1"/>
            <a:r>
              <a:rPr lang="zh-CN" altLang="en-US" dirty="0"/>
              <a:t>人员档案</a:t>
            </a:r>
          </a:p>
        </p:txBody>
      </p:sp>
    </p:spTree>
    <p:extLst>
      <p:ext uri="{BB962C8B-B14F-4D97-AF65-F5344CB8AC3E}">
        <p14:creationId xmlns:p14="http://schemas.microsoft.com/office/powerpoint/2010/main" val="3164347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ACD497-CC4E-4AD8-8248-60813C27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0509B3AA-F42B-4976-9810-D982C2B17C23}"/>
              </a:ext>
            </a:extLst>
          </p:cNvPr>
          <p:cNvPicPr>
            <a:picLocks noGrp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77" b="12404"/>
          <a:stretch/>
        </p:blipFill>
        <p:spPr bwMode="auto">
          <a:xfrm>
            <a:off x="2856335" y="1738105"/>
            <a:ext cx="6937022" cy="47103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4048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6CEAD2-514D-4F9C-A3CB-6C6F09E6D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C86E037A-F703-4AD5-963E-68F05031D716}"/>
              </a:ext>
            </a:extLst>
          </p:cNvPr>
          <p:cNvPicPr>
            <a:picLocks noGrp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08" b="28340"/>
          <a:stretch/>
        </p:blipFill>
        <p:spPr bwMode="auto">
          <a:xfrm>
            <a:off x="1086678" y="2446091"/>
            <a:ext cx="4139465" cy="31364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41F7B807-9D61-4531-8FD2-5E790102939A}"/>
              </a:ext>
            </a:extLst>
          </p:cNvPr>
          <p:cNvPicPr>
            <a:picLocks noGrp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0428" b="32224"/>
          <a:stretch/>
        </p:blipFill>
        <p:spPr bwMode="auto">
          <a:xfrm>
            <a:off x="7299232" y="2645051"/>
            <a:ext cx="3461533" cy="26825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2893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3154629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FF28D3-DD69-4FB8-80D8-F5FF7A33E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薪资处理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CE1321-DA76-405E-AA39-0EAE10CB95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66643"/>
            <a:ext cx="3128139" cy="3816632"/>
          </a:xfrm>
        </p:spPr>
        <p:txBody>
          <a:bodyPr/>
          <a:lstStyle/>
          <a:p>
            <a:r>
              <a:rPr lang="zh-CN" altLang="zh-CN" dirty="0"/>
              <a:t>变动数据处理</a:t>
            </a:r>
            <a:endParaRPr lang="en-US" altLang="zh-CN" dirty="0"/>
          </a:p>
          <a:p>
            <a:pPr lvl="1"/>
            <a:r>
              <a:rPr lang="zh-CN" altLang="en-US" dirty="0"/>
              <a:t>录入变动数据</a:t>
            </a:r>
            <a:endParaRPr lang="en-US" altLang="zh-CN" dirty="0"/>
          </a:p>
          <a:p>
            <a:pPr lvl="1"/>
            <a:r>
              <a:rPr lang="zh-CN" altLang="en-US" dirty="0"/>
              <a:t>计算工资</a:t>
            </a:r>
            <a:endParaRPr lang="en-US" altLang="zh-CN" dirty="0"/>
          </a:p>
          <a:p>
            <a:pPr lvl="1"/>
            <a:r>
              <a:rPr lang="zh-CN" altLang="en-US" dirty="0"/>
              <a:t>汇总工资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4521516-A98B-4B48-AF66-C70A4D85238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86" y="2722403"/>
            <a:ext cx="7440378" cy="269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53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E25490-CA87-4799-A213-29D818CEF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内容提要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E417F7-79DF-4D29-B245-3C1DC6E8C45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薪资核算与管理</a:t>
            </a:r>
            <a:endParaRPr lang="en-US" altLang="zh-CN" dirty="0"/>
          </a:p>
          <a:p>
            <a:r>
              <a:rPr lang="zh-CN" altLang="en-US" dirty="0"/>
              <a:t>固定资产核算与管理</a:t>
            </a:r>
          </a:p>
        </p:txBody>
      </p:sp>
    </p:spTree>
    <p:extLst>
      <p:ext uri="{BB962C8B-B14F-4D97-AF65-F5344CB8AC3E}">
        <p14:creationId xmlns:p14="http://schemas.microsoft.com/office/powerpoint/2010/main" val="823883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4F0134-7BDB-4A18-B199-7E5A9895F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薪资处理</a:t>
            </a:r>
            <a:r>
              <a:rPr lang="en-US" altLang="zh-CN" dirty="0"/>
              <a:t>-</a:t>
            </a:r>
            <a:r>
              <a:rPr lang="zh-CN" altLang="en-US" dirty="0"/>
              <a:t>个人所得税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E92B4E0E-1679-45FF-A78A-362731D201B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60358435"/>
              </p:ext>
            </p:extLst>
          </p:nvPr>
        </p:nvGraphicFramePr>
        <p:xfrm>
          <a:off x="914400" y="2066925"/>
          <a:ext cx="10363200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9379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8E768A-B162-4B2E-9551-C7FB73C7D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薪资处理</a:t>
            </a:r>
            <a:r>
              <a:rPr lang="en-US" altLang="zh-CN" dirty="0"/>
              <a:t>-</a:t>
            </a:r>
            <a:r>
              <a:rPr lang="zh-CN" altLang="en-US" dirty="0"/>
              <a:t>银行代发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41F506-A9FD-4A08-ACE8-173B60E801D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维护人员档案的银行账号信息</a:t>
            </a:r>
            <a:endParaRPr lang="en-US" altLang="zh-CN" dirty="0"/>
          </a:p>
          <a:p>
            <a:r>
              <a:rPr lang="zh-CN" altLang="en-US" dirty="0"/>
              <a:t>生成银行代发一览表</a:t>
            </a:r>
          </a:p>
        </p:txBody>
      </p:sp>
    </p:spTree>
    <p:extLst>
      <p:ext uri="{BB962C8B-B14F-4D97-AF65-F5344CB8AC3E}">
        <p14:creationId xmlns:p14="http://schemas.microsoft.com/office/powerpoint/2010/main" val="2112757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4055847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定义凭证模板</a:t>
            </a:r>
            <a:endParaRPr lang="en-US" altLang="zh-CN" dirty="0"/>
          </a:p>
          <a:p>
            <a:r>
              <a:rPr lang="zh-CN" altLang="en-US" dirty="0"/>
              <a:t>生成记账凭证</a:t>
            </a:r>
          </a:p>
        </p:txBody>
      </p:sp>
    </p:spTree>
    <p:extLst>
      <p:ext uri="{BB962C8B-B14F-4D97-AF65-F5344CB8AC3E}">
        <p14:creationId xmlns:p14="http://schemas.microsoft.com/office/powerpoint/2010/main" val="1466891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997DEF27-66FC-4897-8D7A-6076ECA5333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079967" y="2005686"/>
            <a:ext cx="8415755" cy="459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352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05E445-CEBC-4DAB-8A28-329DF453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99AEE4-87C2-470E-9E08-FADD0739A62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zh-CN" dirty="0"/>
              <a:t>除“应付职工薪酬</a:t>
            </a:r>
            <a:r>
              <a:rPr lang="en-US" altLang="zh-CN" dirty="0"/>
              <a:t>-</a:t>
            </a:r>
            <a:r>
              <a:rPr lang="zh-CN" altLang="zh-CN" dirty="0"/>
              <a:t>工资”需要设置凭证模板外</a:t>
            </a:r>
            <a:endParaRPr lang="en-US" altLang="zh-CN" dirty="0"/>
          </a:p>
          <a:p>
            <a:pPr lvl="1"/>
            <a:r>
              <a:rPr lang="zh-CN" altLang="zh-CN" dirty="0"/>
              <a:t>还需要针对“应付职工薪酬”的其他二级科目（</a:t>
            </a:r>
            <a:r>
              <a:rPr lang="en-US" altLang="zh-CN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职工福利</a:t>
            </a:r>
            <a:r>
              <a:rPr lang="zh-CN" altLang="zh-CN" dirty="0"/>
              <a:t>、</a:t>
            </a:r>
            <a:r>
              <a:rPr lang="en-US" altLang="zh-CN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社会保险费</a:t>
            </a:r>
            <a:r>
              <a:rPr lang="zh-CN" altLang="zh-CN" dirty="0"/>
              <a:t>、住房公积金、工会经费、</a:t>
            </a:r>
            <a:r>
              <a:rPr lang="en-US" altLang="zh-CN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职工教育经费</a:t>
            </a:r>
            <a:r>
              <a:rPr lang="zh-CN" altLang="zh-CN" dirty="0"/>
              <a:t>等）设置凭证模板</a:t>
            </a:r>
            <a:endParaRPr lang="en-US" altLang="zh-CN" dirty="0"/>
          </a:p>
          <a:p>
            <a:pPr lvl="1"/>
            <a:r>
              <a:rPr lang="zh-CN" altLang="en-US" dirty="0"/>
              <a:t>原理与“工资”类似</a:t>
            </a:r>
          </a:p>
        </p:txBody>
      </p:sp>
    </p:spTree>
    <p:extLst>
      <p:ext uri="{BB962C8B-B14F-4D97-AF65-F5344CB8AC3E}">
        <p14:creationId xmlns:p14="http://schemas.microsoft.com/office/powerpoint/2010/main" val="4246216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810F8652-396B-4358-A735-11782E46C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4864">
              <a:defRPr/>
            </a:pPr>
            <a:r>
              <a:rPr lang="zh-CN" altLang="en-US" dirty="0"/>
              <a:t>一体化策略</a:t>
            </a:r>
            <a:r>
              <a:rPr lang="en-US" altLang="zh-CN" dirty="0"/>
              <a:t>—</a:t>
            </a:r>
            <a:r>
              <a:rPr lang="zh-CN" altLang="en-US" dirty="0"/>
              <a:t>生成记账凭证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92785B5B-0F83-48DB-A291-0F313480A8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5853444"/>
              </p:ext>
            </p:extLst>
          </p:nvPr>
        </p:nvGraphicFramePr>
        <p:xfrm>
          <a:off x="3624470" y="2005686"/>
          <a:ext cx="4701446" cy="4000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810F8652-396B-4358-A735-11782E46C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4864">
              <a:defRPr/>
            </a:pPr>
            <a:r>
              <a:rPr lang="zh-CN" altLang="en-US" dirty="0"/>
              <a:t>一体化策略</a:t>
            </a:r>
            <a:r>
              <a:rPr lang="en-US" altLang="zh-CN" dirty="0"/>
              <a:t>—</a:t>
            </a:r>
            <a:r>
              <a:rPr lang="zh-CN" altLang="en-US" dirty="0"/>
              <a:t>生成记账凭证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1951DD2-8C58-486D-8F3B-1516F31F807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626" y="2547819"/>
            <a:ext cx="4272584" cy="305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534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923235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E0D957-8E7B-40DD-B2BA-B26187DC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B16F5D-3BD1-4F00-A369-221F9635E50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8644" y="2066643"/>
            <a:ext cx="4943687" cy="3816632"/>
          </a:xfrm>
        </p:spPr>
        <p:txBody>
          <a:bodyPr/>
          <a:lstStyle/>
          <a:p>
            <a:r>
              <a:rPr lang="zh-CN" altLang="zh-CN" dirty="0"/>
              <a:t>薪资汇总查询</a:t>
            </a:r>
            <a:endParaRPr lang="en-US" altLang="zh-CN" dirty="0"/>
          </a:p>
          <a:p>
            <a:pPr lvl="1"/>
            <a:r>
              <a:rPr lang="zh-CN" altLang="zh-CN" dirty="0"/>
              <a:t>按员工汇总查询</a:t>
            </a:r>
            <a:endParaRPr lang="en-US" altLang="zh-CN" dirty="0"/>
          </a:p>
          <a:p>
            <a:pPr lvl="1"/>
            <a:r>
              <a:rPr lang="zh-CN" altLang="zh-CN" dirty="0"/>
              <a:t>按人员类别</a:t>
            </a:r>
            <a:r>
              <a:rPr lang="zh-CN" altLang="en-US" dirty="0"/>
              <a:t>汇总</a:t>
            </a:r>
            <a:r>
              <a:rPr lang="zh-CN" altLang="zh-CN" dirty="0"/>
              <a:t>查询</a:t>
            </a:r>
            <a:endParaRPr lang="en-US" altLang="zh-CN" dirty="0"/>
          </a:p>
          <a:p>
            <a:pPr lvl="1"/>
            <a:r>
              <a:rPr lang="zh-CN" altLang="zh-CN" dirty="0"/>
              <a:t>按部门汇总查询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B846170-AC84-4C98-B843-DB3EB0CE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223" y="2284032"/>
            <a:ext cx="7592133" cy="228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0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8D58C3-7345-4B21-AE46-71AD0DC43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1311CC-288E-4DB7-B5F7-20220755B74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66643"/>
            <a:ext cx="4599130" cy="3816632"/>
          </a:xfrm>
        </p:spPr>
        <p:txBody>
          <a:bodyPr/>
          <a:lstStyle/>
          <a:p>
            <a:r>
              <a:rPr lang="zh-CN" altLang="zh-CN" dirty="0"/>
              <a:t>薪资构成分析</a:t>
            </a:r>
          </a:p>
          <a:p>
            <a:pPr lvl="1"/>
            <a:r>
              <a:rPr lang="zh-CN" altLang="zh-CN" dirty="0"/>
              <a:t>部门工资项目构成分析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7B5C856-A514-4CC2-9499-F81E0973B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123" y="3560731"/>
            <a:ext cx="8579753" cy="231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64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3EEA8-55EC-440A-B6DB-A4E687E44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F58D8F-5BAD-46FD-BECF-0171815A007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66643"/>
            <a:ext cx="10363826" cy="716314"/>
          </a:xfrm>
        </p:spPr>
        <p:txBody>
          <a:bodyPr/>
          <a:lstStyle/>
          <a:p>
            <a:r>
              <a:rPr lang="zh-CN" altLang="zh-CN" dirty="0"/>
              <a:t>薪资增长分析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3DFE535-9729-485B-B569-4EBA9137C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569" y="3059181"/>
            <a:ext cx="8996236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8138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7DDE8391-57C4-4FE7-97DA-3FA4C88058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/>
              <a:t>固定资产核算与管理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3DFF034F-044B-4EBB-BDE8-E10EFBBF4D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2430031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658205-E3A6-4BF3-BBF5-08EEFEE92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业务流程分析</a:t>
            </a:r>
            <a:endParaRPr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1BB0841D-30F2-4224-9CC3-0BBBE546B958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36" y="2139580"/>
            <a:ext cx="8017563" cy="365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9847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043DEC-7147-425C-A4F3-5015D8931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数据流程分析</a:t>
            </a:r>
            <a:endParaRPr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6F96F85F-45C2-4D6D-B67C-BE6769F50A16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312" y="2093830"/>
            <a:ext cx="7540488" cy="398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421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32123617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68661-2D3E-406E-B9BB-3E377EDB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B26B69-1596-4C40-995D-98DA1B2EB9A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数据编码</a:t>
            </a:r>
            <a:endParaRPr lang="en-US" altLang="zh-CN" dirty="0"/>
          </a:p>
          <a:p>
            <a:pPr lvl="1"/>
            <a:r>
              <a:rPr lang="zh-CN" altLang="en-US" dirty="0"/>
              <a:t>固定资产编码：位数编码，例如</a:t>
            </a:r>
            <a:endParaRPr lang="en-US" altLang="zh-CN" dirty="0"/>
          </a:p>
          <a:p>
            <a:pPr lvl="2"/>
            <a:endParaRPr lang="zh-CN" altLang="en-US" dirty="0"/>
          </a:p>
        </p:txBody>
      </p:sp>
      <p:pic>
        <p:nvPicPr>
          <p:cNvPr id="4" name="KJ277A.EPS" descr="id:2147510933;FounderCES">
            <a:extLst>
              <a:ext uri="{FF2B5EF4-FFF2-40B4-BE49-F238E27FC236}">
                <a16:creationId xmlns:a16="http://schemas.microsoft.com/office/drawing/2014/main" id="{B1E3166F-7CC6-495E-ACC7-851D60BEA7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890139" y="3452191"/>
            <a:ext cx="3591252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433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68661-2D3E-406E-B9BB-3E377EDB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B26B69-1596-4C40-995D-98DA1B2EB9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8400" y="2005686"/>
            <a:ext cx="3857009" cy="3816632"/>
          </a:xfrm>
        </p:spPr>
        <p:txBody>
          <a:bodyPr/>
          <a:lstStyle/>
          <a:p>
            <a:r>
              <a:rPr lang="zh-CN" altLang="en-US" dirty="0"/>
              <a:t>数据文件</a:t>
            </a:r>
            <a:endParaRPr lang="en-US" altLang="zh-CN" dirty="0"/>
          </a:p>
          <a:p>
            <a:pPr lvl="1"/>
            <a:r>
              <a:rPr lang="zh-CN" altLang="zh-CN" dirty="0"/>
              <a:t>固定资产卡片文件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31B4C78-FCC1-4455-92A9-B850A12DE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242" y="1689737"/>
            <a:ext cx="7829758" cy="514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3346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68661-2D3E-406E-B9BB-3E377EDB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B26B69-1596-4C40-995D-98DA1B2EB9A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8400" y="2005686"/>
            <a:ext cx="3857009" cy="3816632"/>
          </a:xfrm>
        </p:spPr>
        <p:txBody>
          <a:bodyPr/>
          <a:lstStyle/>
          <a:p>
            <a:r>
              <a:rPr lang="zh-CN" altLang="en-US" dirty="0"/>
              <a:t>数据文件</a:t>
            </a:r>
            <a:endParaRPr lang="en-US" altLang="zh-CN" dirty="0"/>
          </a:p>
          <a:p>
            <a:pPr lvl="1"/>
            <a:r>
              <a:rPr lang="zh-CN" altLang="zh-CN" dirty="0"/>
              <a:t>固定资产折旧计算文件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4293492-210C-4933-A9AB-DE7D62893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870" y="2357112"/>
            <a:ext cx="8144730" cy="280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0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>
            <a:extLst>
              <a:ext uri="{FF2B5EF4-FFF2-40B4-BE49-F238E27FC236}">
                <a16:creationId xmlns:a16="http://schemas.microsoft.com/office/drawing/2014/main" id="{F972D56B-2934-4945-BB3B-859F4F47C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CN" dirty="0"/>
              <a:t>业务流程分析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E7D240B-78E7-49E0-9DD3-45AABC07C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8AA132F-9C6C-42DA-8777-6EC1B54A6B6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2312669"/>
            <a:ext cx="10364451" cy="3926814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A093DE-88F6-4EB8-9BF3-903D996D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D14D3AC3-7353-485D-8F8B-9596BCFF5DAA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76340781"/>
              </p:ext>
            </p:extLst>
          </p:nvPr>
        </p:nvGraphicFramePr>
        <p:xfrm>
          <a:off x="914400" y="2066925"/>
          <a:ext cx="10363200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13532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35266359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917095-AB2D-4108-9231-FD74E1645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A91A1C28-3F33-42AD-9257-5CC6A2EF06E9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61" y="1901182"/>
            <a:ext cx="6913287" cy="3667951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2D09CF19-6D35-476B-BC83-0D12F4A59DC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4252" y="2371864"/>
            <a:ext cx="5105400" cy="3667951"/>
          </a:xfrm>
        </p:spPr>
        <p:txBody>
          <a:bodyPr/>
          <a:lstStyle/>
          <a:p>
            <a:r>
              <a:rPr lang="zh-CN" altLang="en-US" dirty="0"/>
              <a:t>资产类别</a:t>
            </a:r>
          </a:p>
        </p:txBody>
      </p:sp>
    </p:spTree>
    <p:extLst>
      <p:ext uri="{BB962C8B-B14F-4D97-AF65-F5344CB8AC3E}">
        <p14:creationId xmlns:p14="http://schemas.microsoft.com/office/powerpoint/2010/main" val="7298688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D1FE76-7A54-468A-A35E-28EE82D4B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FFEEC10-11F7-40C1-9D32-0031E91B62B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自定义</a:t>
            </a:r>
            <a:r>
              <a:rPr lang="zh-CN" altLang="zh-CN" dirty="0"/>
              <a:t>卡片项目</a:t>
            </a:r>
            <a:endParaRPr lang="en-US" altLang="zh-CN" dirty="0"/>
          </a:p>
          <a:p>
            <a:r>
              <a:rPr lang="zh-CN" altLang="en-US" dirty="0"/>
              <a:t>设计</a:t>
            </a:r>
            <a:r>
              <a:rPr lang="zh-CN" altLang="zh-CN" dirty="0"/>
              <a:t>卡片样式</a:t>
            </a:r>
            <a:endParaRPr lang="en-US" altLang="zh-CN" dirty="0"/>
          </a:p>
          <a:p>
            <a:r>
              <a:rPr lang="zh-CN" altLang="en-US" dirty="0"/>
              <a:t>维护折旧方法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20FDA21-6C69-4599-B857-EAD040D7B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982" y="1607465"/>
            <a:ext cx="6718851" cy="523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7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917095-AB2D-4108-9231-FD74E1645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2D09CF19-6D35-476B-BC83-0D12F4A59DC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38808" y="1595025"/>
            <a:ext cx="10088218" cy="1267446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/>
              <a:t>录入固定资产原始卡片</a:t>
            </a:r>
            <a:endParaRPr lang="en-US" altLang="zh-CN" dirty="0"/>
          </a:p>
          <a:p>
            <a:pPr lvl="1"/>
            <a:r>
              <a:rPr lang="zh-CN" altLang="zh-CN" dirty="0"/>
              <a:t>固定资产原始卡片是指启用固定资产子系统前，企业已经投入使用的固定资产的卡片。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31AB49C-57E5-4F39-B25A-B01E8393957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883" y="2987136"/>
            <a:ext cx="8574129" cy="387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6066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23390833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B9CB5E-0A37-4F2F-B446-32D6880CA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日常处理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D4181BA-8774-4EC3-AA2F-148726A495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132" y="2005686"/>
            <a:ext cx="3949774" cy="3816632"/>
          </a:xfrm>
        </p:spPr>
        <p:txBody>
          <a:bodyPr/>
          <a:lstStyle/>
          <a:p>
            <a:r>
              <a:rPr lang="zh-CN" altLang="en-US" dirty="0"/>
              <a:t>计提折旧</a:t>
            </a:r>
            <a:endParaRPr lang="en-US" altLang="zh-CN" dirty="0"/>
          </a:p>
          <a:p>
            <a:pPr lvl="1"/>
            <a:r>
              <a:rPr lang="zh-CN" altLang="en-US" dirty="0"/>
              <a:t>如果采用工作量法，计提折旧前需要录入工作量信息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54D186C-0116-44A3-A2DA-53CC667B1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528" y="1596484"/>
            <a:ext cx="7944472" cy="526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433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3020F9-87B4-47B3-AF2E-5313A4D6B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日常处理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101B236-3DD4-4C36-8736-343123FE02B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zh-CN" dirty="0"/>
              <a:t>固定资产的变动</a:t>
            </a:r>
            <a:endParaRPr lang="en-US" altLang="zh-CN" dirty="0"/>
          </a:p>
          <a:p>
            <a:pPr lvl="1"/>
            <a:r>
              <a:rPr lang="zh-CN" altLang="zh-CN" dirty="0"/>
              <a:t>固定资产增加</a:t>
            </a:r>
            <a:endParaRPr lang="en-US" altLang="zh-CN" dirty="0"/>
          </a:p>
          <a:p>
            <a:pPr lvl="1"/>
            <a:r>
              <a:rPr lang="zh-CN" altLang="zh-CN" dirty="0"/>
              <a:t>固定资产</a:t>
            </a:r>
            <a:r>
              <a:rPr lang="zh-CN" altLang="en-US" dirty="0"/>
              <a:t>处置</a:t>
            </a:r>
            <a:endParaRPr lang="en-US" altLang="zh-CN" dirty="0"/>
          </a:p>
          <a:p>
            <a:pPr lvl="1"/>
            <a:r>
              <a:rPr lang="zh-CN" altLang="zh-CN" dirty="0"/>
              <a:t>固定资产</a:t>
            </a:r>
            <a:r>
              <a:rPr lang="zh-CN" altLang="en-US" dirty="0"/>
              <a:t>内部调动</a:t>
            </a:r>
            <a:endParaRPr lang="en-US" altLang="zh-CN" dirty="0"/>
          </a:p>
          <a:p>
            <a:pPr lvl="1"/>
            <a:r>
              <a:rPr lang="zh-CN" altLang="zh-CN" dirty="0"/>
              <a:t>固定资产</a:t>
            </a:r>
            <a:r>
              <a:rPr lang="zh-CN" altLang="en-US" dirty="0"/>
              <a:t>其他变动</a:t>
            </a:r>
          </a:p>
        </p:txBody>
      </p:sp>
    </p:spTree>
    <p:extLst>
      <p:ext uri="{BB962C8B-B14F-4D97-AF65-F5344CB8AC3E}">
        <p14:creationId xmlns:p14="http://schemas.microsoft.com/office/powerpoint/2010/main" val="2301385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7680B7-9716-4576-9237-8C5D4477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日常处理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33657E-C107-4950-97B3-19775C1AAB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47" y="2050046"/>
            <a:ext cx="3128139" cy="3816632"/>
          </a:xfrm>
        </p:spPr>
        <p:txBody>
          <a:bodyPr/>
          <a:lstStyle/>
          <a:p>
            <a:r>
              <a:rPr lang="zh-CN" altLang="en-US" dirty="0"/>
              <a:t>计提减值准备</a:t>
            </a:r>
            <a:endParaRPr lang="en-US" altLang="zh-CN" dirty="0"/>
          </a:p>
          <a:p>
            <a:pPr lvl="1"/>
            <a:r>
              <a:rPr lang="zh-CN" altLang="en-US" dirty="0"/>
              <a:t>期初减值准备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EAB42BE-57B1-4997-82D6-0AA7BCD2B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786" y="2205037"/>
            <a:ext cx="8227665" cy="35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221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7680B7-9716-4576-9237-8C5D4477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日常处理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33657E-C107-4950-97B3-19775C1AAB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47" y="2050046"/>
            <a:ext cx="3128139" cy="3816632"/>
          </a:xfrm>
        </p:spPr>
        <p:txBody>
          <a:bodyPr/>
          <a:lstStyle/>
          <a:p>
            <a:r>
              <a:rPr lang="zh-CN" altLang="en-US" dirty="0"/>
              <a:t>计提减值准备</a:t>
            </a:r>
            <a:endParaRPr lang="en-US" altLang="zh-CN" dirty="0"/>
          </a:p>
          <a:p>
            <a:pPr lvl="1"/>
            <a:r>
              <a:rPr lang="zh-CN" altLang="en-US" dirty="0"/>
              <a:t>计提减值准备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A7955D4-0CAC-4A62-A071-E8D404CB3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613" y="2050046"/>
            <a:ext cx="7575274" cy="350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9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887365-764A-4082-8493-660F7C6F3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数据流程分析</a:t>
            </a:r>
            <a:endParaRPr lang="zh-CN" altLang="en-US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15F94E9-6005-4C15-893A-39A82D1803F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34" y="1892595"/>
            <a:ext cx="8123275" cy="4965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20284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2769528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定义凭证模板</a:t>
            </a:r>
            <a:endParaRPr lang="en-US" altLang="zh-CN" dirty="0"/>
          </a:p>
          <a:p>
            <a:r>
              <a:rPr lang="zh-CN" altLang="en-US" dirty="0"/>
              <a:t>生成记账凭证</a:t>
            </a:r>
          </a:p>
        </p:txBody>
      </p:sp>
    </p:spTree>
    <p:extLst>
      <p:ext uri="{BB962C8B-B14F-4D97-AF65-F5344CB8AC3E}">
        <p14:creationId xmlns:p14="http://schemas.microsoft.com/office/powerpoint/2010/main" val="13196673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17B1670-E505-49FD-9901-A812707E347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71387" y="2303256"/>
            <a:ext cx="7849225" cy="367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959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7AA8A9B-3F25-4E78-8E17-7E70AA0B88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其他模板（略）</a:t>
            </a:r>
            <a:endParaRPr lang="en-US" altLang="zh-CN" dirty="0"/>
          </a:p>
          <a:p>
            <a:pPr lvl="1"/>
            <a:r>
              <a:rPr lang="zh-CN" altLang="en-US" dirty="0"/>
              <a:t>新增固定资产</a:t>
            </a:r>
            <a:endParaRPr lang="en-US" altLang="zh-CN" dirty="0"/>
          </a:p>
          <a:p>
            <a:pPr lvl="1"/>
            <a:r>
              <a:rPr lang="zh-CN" altLang="en-US" dirty="0"/>
              <a:t>处置固定资产</a:t>
            </a:r>
            <a:endParaRPr lang="en-US" altLang="zh-CN" dirty="0"/>
          </a:p>
          <a:p>
            <a:pPr lvl="1"/>
            <a:r>
              <a:rPr lang="zh-CN" altLang="en-US" dirty="0"/>
              <a:t>计提减值准备</a:t>
            </a:r>
          </a:p>
        </p:txBody>
      </p:sp>
    </p:spTree>
    <p:extLst>
      <p:ext uri="{BB962C8B-B14F-4D97-AF65-F5344CB8AC3E}">
        <p14:creationId xmlns:p14="http://schemas.microsoft.com/office/powerpoint/2010/main" val="42178375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810F8652-396B-4358-A735-11782E46C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4864">
              <a:defRPr/>
            </a:pPr>
            <a:r>
              <a:rPr lang="zh-CN" altLang="en-US" dirty="0"/>
              <a:t>一体化策略</a:t>
            </a:r>
            <a:r>
              <a:rPr lang="en-US" altLang="zh-CN" dirty="0"/>
              <a:t>—</a:t>
            </a:r>
            <a:r>
              <a:rPr lang="zh-CN" altLang="en-US" dirty="0"/>
              <a:t>生成记账凭证</a:t>
            </a: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92785B5B-0F83-48DB-A291-0F313480A8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3314976"/>
              </p:ext>
            </p:extLst>
          </p:nvPr>
        </p:nvGraphicFramePr>
        <p:xfrm>
          <a:off x="3624470" y="2005686"/>
          <a:ext cx="4701446" cy="4000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33773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810F8652-396B-4358-A735-11782E46C7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4864">
              <a:defRPr/>
            </a:pPr>
            <a:r>
              <a:rPr lang="zh-CN" altLang="en-US" dirty="0"/>
              <a:t>一体化策略</a:t>
            </a:r>
            <a:r>
              <a:rPr lang="en-US" altLang="zh-CN" dirty="0"/>
              <a:t>—</a:t>
            </a:r>
            <a:r>
              <a:rPr lang="zh-CN" altLang="en-US" dirty="0"/>
              <a:t>生成记账凭证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9175AD4-297A-4BFF-A5BB-B76ADEB1FB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863" y="2247693"/>
            <a:ext cx="6092273" cy="384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309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固定资产核算与管理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日常处理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21666009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FE01FD-8E49-4776-A9E1-A8565586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D471851E-C4CA-4495-ACB0-FF61B12AFE9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033163" y="2760509"/>
            <a:ext cx="7707391" cy="239194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9C48493-3EA2-45F5-A8F2-6085476D3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418" y="2508595"/>
            <a:ext cx="8613016" cy="267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384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FE01FD-8E49-4776-A9E1-A8565586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8A3AD599-9093-4E53-9E19-E357C94EAF1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83306" y="2429565"/>
            <a:ext cx="7625387" cy="321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375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FE01FD-8E49-4776-A9E1-A8565586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pic>
        <p:nvPicPr>
          <p:cNvPr id="11" name="内容占位符 10">
            <a:extLst>
              <a:ext uri="{FF2B5EF4-FFF2-40B4-BE49-F238E27FC236}">
                <a16:creationId xmlns:a16="http://schemas.microsoft.com/office/drawing/2014/main" id="{B4A10028-4E20-4C0A-BC07-7C8FD946430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151231" y="2572853"/>
            <a:ext cx="7889537" cy="242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44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>
            <a:extLst>
              <a:ext uri="{FF2B5EF4-FFF2-40B4-BE49-F238E27FC236}">
                <a16:creationId xmlns:a16="http://schemas.microsoft.com/office/drawing/2014/main" id="{6C060510-53A6-4288-A7E5-2FBA7B080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/>
              <a:t>薪资核算与管理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B398AA6-BF1A-4383-91C0-98B077288E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流程分析</a:t>
            </a:r>
            <a:endParaRPr lang="en-US" altLang="zh-CN" dirty="0"/>
          </a:p>
          <a:p>
            <a:r>
              <a:rPr lang="zh-CN" altLang="en-US" dirty="0"/>
              <a:t>总体结构设计</a:t>
            </a:r>
            <a:endParaRPr lang="en-US" altLang="zh-CN" dirty="0"/>
          </a:p>
          <a:p>
            <a:r>
              <a:rPr lang="zh-CN" altLang="en-US" dirty="0"/>
              <a:t>基础设置</a:t>
            </a:r>
            <a:endParaRPr lang="en-US" altLang="zh-CN" dirty="0"/>
          </a:p>
          <a:p>
            <a:r>
              <a:rPr lang="zh-CN" altLang="en-US" dirty="0"/>
              <a:t>薪资处理</a:t>
            </a:r>
            <a:endParaRPr lang="en-US" altLang="zh-CN" dirty="0"/>
          </a:p>
          <a:p>
            <a:r>
              <a:rPr lang="zh-CN" altLang="en-US" dirty="0"/>
              <a:t>一体化策略</a:t>
            </a:r>
            <a:endParaRPr lang="en-US" altLang="zh-CN" dirty="0"/>
          </a:p>
          <a:p>
            <a:r>
              <a:rPr lang="zh-CN" altLang="en-US" dirty="0"/>
              <a:t>管理分析</a:t>
            </a:r>
          </a:p>
        </p:txBody>
      </p:sp>
    </p:spTree>
    <p:extLst>
      <p:ext uri="{BB962C8B-B14F-4D97-AF65-F5344CB8AC3E}">
        <p14:creationId xmlns:p14="http://schemas.microsoft.com/office/powerpoint/2010/main" val="197216430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FE01FD-8E49-4776-A9E1-A8565586B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69F9305-3154-4F21-BFF2-FC32124EB0C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54027" y="2624827"/>
            <a:ext cx="8283945" cy="255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4293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Q	&amp;	a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5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8EE4A8-6293-4298-91A8-AE1F673AA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B341F4-B330-48F1-8293-C8CD3C836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2367093"/>
            <a:ext cx="10364452" cy="1375567"/>
          </a:xfrm>
        </p:spPr>
        <p:txBody>
          <a:bodyPr/>
          <a:lstStyle/>
          <a:p>
            <a:r>
              <a:rPr lang="zh-CN" altLang="en-US" dirty="0"/>
              <a:t>数据编码</a:t>
            </a:r>
            <a:endParaRPr lang="en-US" altLang="zh-CN" dirty="0"/>
          </a:p>
          <a:p>
            <a:pPr lvl="1"/>
            <a:r>
              <a:rPr lang="zh-CN" altLang="en-US" dirty="0"/>
              <a:t>部门档案，位数编码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0AB88EB-A5C7-4FA1-9F2F-1A06575FA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428" y="3831254"/>
            <a:ext cx="10174798" cy="210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67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>
            <a:extLst>
              <a:ext uri="{FF2B5EF4-FFF2-40B4-BE49-F238E27FC236}">
                <a16:creationId xmlns:a16="http://schemas.microsoft.com/office/drawing/2014/main" id="{F7EBD306-20DA-4393-B075-76747AF56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/>
              <a:t>总体结构设计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74541F9-BAFA-4AF9-9789-D038BBC3CF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3775" y="2208069"/>
            <a:ext cx="10364452" cy="4126472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dirty="0"/>
              <a:t>职工编码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方案一，职员少：顺序编码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方案二，职员多：</a:t>
            </a:r>
            <a:r>
              <a:rPr lang="zh-CN" altLang="zh-CN" dirty="0"/>
              <a:t>分组编码和顺序编码</a:t>
            </a:r>
            <a:r>
              <a:rPr lang="zh-CN" altLang="en-US" dirty="0"/>
              <a:t>，例如：</a:t>
            </a:r>
            <a:endParaRPr lang="en-US" altLang="zh-CN" dirty="0"/>
          </a:p>
          <a:p>
            <a:pPr lvl="2">
              <a:lnSpc>
                <a:spcPct val="150000"/>
              </a:lnSpc>
            </a:pPr>
            <a:r>
              <a:rPr lang="zh-CN" altLang="zh-CN" dirty="0"/>
              <a:t>员工编码采用</a:t>
            </a:r>
            <a:r>
              <a:rPr lang="en-US" altLang="zh-CN" dirty="0"/>
              <a:t>8</a:t>
            </a:r>
            <a:r>
              <a:rPr lang="zh-CN" altLang="zh-CN" dirty="0"/>
              <a:t>位编码，前</a:t>
            </a:r>
            <a:r>
              <a:rPr lang="en-US" altLang="zh-CN" dirty="0"/>
              <a:t>4</a:t>
            </a:r>
            <a:r>
              <a:rPr lang="zh-CN" altLang="zh-CN" dirty="0"/>
              <a:t>位表示入职年份，后</a:t>
            </a:r>
            <a:r>
              <a:rPr lang="en-US" altLang="zh-CN" dirty="0"/>
              <a:t>4</a:t>
            </a:r>
            <a:r>
              <a:rPr lang="zh-CN" altLang="zh-CN" dirty="0"/>
              <a:t>位表示顺序编码；</a:t>
            </a:r>
            <a:endParaRPr lang="en-US" altLang="zh-CN" dirty="0"/>
          </a:p>
          <a:p>
            <a:pPr lvl="2">
              <a:lnSpc>
                <a:spcPct val="150000"/>
              </a:lnSpc>
            </a:pPr>
            <a:r>
              <a:rPr lang="en-US" altLang="zh-CN" dirty="0"/>
              <a:t>20190015</a:t>
            </a:r>
            <a:r>
              <a:rPr lang="zh-CN" altLang="zh-CN" dirty="0"/>
              <a:t>标识</a:t>
            </a:r>
            <a:r>
              <a:rPr lang="en-US" altLang="zh-CN" dirty="0"/>
              <a:t>2019</a:t>
            </a:r>
            <a:r>
              <a:rPr lang="zh-CN" altLang="zh-CN" dirty="0"/>
              <a:t>年入职的第</a:t>
            </a:r>
            <a:r>
              <a:rPr lang="en-US" altLang="zh-CN" dirty="0"/>
              <a:t>15</a:t>
            </a:r>
            <a:r>
              <a:rPr lang="zh-CN" altLang="zh-CN" dirty="0"/>
              <a:t>位员工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EB1773-1B21-4FC1-9999-F7FD2F60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总体结构设计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BB23BE-43DF-4343-A7FB-0F6C96BE4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75" y="2433353"/>
            <a:ext cx="2629525" cy="3424107"/>
          </a:xfrm>
        </p:spPr>
        <p:txBody>
          <a:bodyPr/>
          <a:lstStyle/>
          <a:p>
            <a:r>
              <a:rPr lang="zh-CN" altLang="en-US" dirty="0"/>
              <a:t>数据文件</a:t>
            </a:r>
            <a:endParaRPr lang="en-US" altLang="zh-CN" dirty="0"/>
          </a:p>
          <a:p>
            <a:pPr lvl="1"/>
            <a:r>
              <a:rPr lang="zh-CN" altLang="en-US" dirty="0"/>
              <a:t>工资项目文件设计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B7A0B2B-B820-43E3-A9D8-1076970F0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300" y="2600325"/>
            <a:ext cx="7788222" cy="252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15955"/>
      </p:ext>
    </p:extLst>
  </p:cSld>
  <p:clrMapOvr>
    <a:masterClrMapping/>
  </p:clrMapOvr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Override1.xml><?xml version="1.0" encoding="utf-8"?>
<a:themeOverride xmlns:a="http://schemas.openxmlformats.org/drawingml/2006/main">
  <a:clrScheme name="水滴">
    <a:dk1>
      <a:sysClr val="windowText" lastClr="000000"/>
    </a:dk1>
    <a:lt1>
      <a:sysClr val="window" lastClr="FFFFFF"/>
    </a:lt1>
    <a:dk2>
      <a:srgbClr val="1C647B"/>
    </a:dk2>
    <a:lt2>
      <a:srgbClr val="98B7D3"/>
    </a:lt2>
    <a:accent1>
      <a:srgbClr val="274FA4"/>
    </a:accent1>
    <a:accent2>
      <a:srgbClr val="48A8D0"/>
    </a:accent2>
    <a:accent3>
      <a:srgbClr val="53B18F"/>
    </a:accent3>
    <a:accent4>
      <a:srgbClr val="D78D38"/>
    </a:accent4>
    <a:accent5>
      <a:srgbClr val="BA3F51"/>
    </a:accent5>
    <a:accent6>
      <a:srgbClr val="AE52D9"/>
    </a:accent6>
    <a:hlink>
      <a:srgbClr val="2AA2DA"/>
    </a:hlink>
    <a:folHlink>
      <a:srgbClr val="76A3B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734</Words>
  <Application>Microsoft Office PowerPoint</Application>
  <PresentationFormat>宽屏</PresentationFormat>
  <Paragraphs>221</Paragraphs>
  <Slides>61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66" baseType="lpstr">
      <vt:lpstr>黑体</vt:lpstr>
      <vt:lpstr>楷体</vt:lpstr>
      <vt:lpstr>Arial</vt:lpstr>
      <vt:lpstr>Tw Cen MT</vt:lpstr>
      <vt:lpstr>水滴</vt:lpstr>
      <vt:lpstr>第7章 其他业务核算与管理</vt:lpstr>
      <vt:lpstr>内容提要</vt:lpstr>
      <vt:lpstr>薪资核算与管理</vt:lpstr>
      <vt:lpstr>业务流程分析</vt:lpstr>
      <vt:lpstr>数据流程分析</vt:lpstr>
      <vt:lpstr>薪资核算与管理</vt:lpstr>
      <vt:lpstr>总体结构设计</vt:lpstr>
      <vt:lpstr>总体结构设计</vt:lpstr>
      <vt:lpstr>总体结构设计</vt:lpstr>
      <vt:lpstr>总体结构设计</vt:lpstr>
      <vt:lpstr>总体结构设计</vt:lpstr>
      <vt:lpstr>总体结构设计</vt:lpstr>
      <vt:lpstr>总体结构设计</vt:lpstr>
      <vt:lpstr>薪资核算与管理</vt:lpstr>
      <vt:lpstr>基础设置</vt:lpstr>
      <vt:lpstr>基础设置</vt:lpstr>
      <vt:lpstr>基础设置</vt:lpstr>
      <vt:lpstr>薪资核算与管理</vt:lpstr>
      <vt:lpstr>薪资处理</vt:lpstr>
      <vt:lpstr>薪资处理-个人所得税</vt:lpstr>
      <vt:lpstr>薪资处理-银行代发</vt:lpstr>
      <vt:lpstr>薪资核算与管理</vt:lpstr>
      <vt:lpstr>一体化策略</vt:lpstr>
      <vt:lpstr>一体化策略-定义凭证模板</vt:lpstr>
      <vt:lpstr>一体化策略</vt:lpstr>
      <vt:lpstr>一体化策略—生成记账凭证</vt:lpstr>
      <vt:lpstr>一体化策略—生成记账凭证</vt:lpstr>
      <vt:lpstr>薪资核算与管理</vt:lpstr>
      <vt:lpstr>管理分析</vt:lpstr>
      <vt:lpstr>管理分析</vt:lpstr>
      <vt:lpstr>管理分析</vt:lpstr>
      <vt:lpstr>固定资产核算与管理</vt:lpstr>
      <vt:lpstr>固定资产核算与管理</vt:lpstr>
      <vt:lpstr>业务流程分析</vt:lpstr>
      <vt:lpstr>数据流程分析</vt:lpstr>
      <vt:lpstr>固定资产核算与管理</vt:lpstr>
      <vt:lpstr>总体结构设计</vt:lpstr>
      <vt:lpstr>总体结构设计</vt:lpstr>
      <vt:lpstr>总体结构设计</vt:lpstr>
      <vt:lpstr>总体结构设计</vt:lpstr>
      <vt:lpstr>固定资产核算与管理</vt:lpstr>
      <vt:lpstr>基础设置</vt:lpstr>
      <vt:lpstr>基础设置</vt:lpstr>
      <vt:lpstr>基础设置</vt:lpstr>
      <vt:lpstr>固定资产核算与管理</vt:lpstr>
      <vt:lpstr>日常处理</vt:lpstr>
      <vt:lpstr>日常处理</vt:lpstr>
      <vt:lpstr>日常处理</vt:lpstr>
      <vt:lpstr>日常处理</vt:lpstr>
      <vt:lpstr>固定资产核算与管理</vt:lpstr>
      <vt:lpstr>一体化策略</vt:lpstr>
      <vt:lpstr>一体化策略-定义凭证模板</vt:lpstr>
      <vt:lpstr>一体化策略-定义凭证模板</vt:lpstr>
      <vt:lpstr>一体化策略—生成记账凭证</vt:lpstr>
      <vt:lpstr>一体化策略—生成记账凭证</vt:lpstr>
      <vt:lpstr>固定资产核算与管理</vt:lpstr>
      <vt:lpstr>管理分析</vt:lpstr>
      <vt:lpstr>管理分析</vt:lpstr>
      <vt:lpstr>管理分析</vt:lpstr>
      <vt:lpstr>管理分析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第6章 存货核算与管理</dc:title>
  <dc:creator>jianhong yin</dc:creator>
  <cp:lastModifiedBy> </cp:lastModifiedBy>
  <cp:revision>34</cp:revision>
  <dcterms:created xsi:type="dcterms:W3CDTF">2019-08-27T12:17:34Z</dcterms:created>
  <dcterms:modified xsi:type="dcterms:W3CDTF">2019-08-28T10:24:20Z</dcterms:modified>
</cp:coreProperties>
</file>