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colors6.xml" ContentType="application/vnd.openxmlformats-officedocument.drawingml.diagramColors+xml"/>
  <Override PartName="/ppt/diagrams/colors7.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drawing6.xml" ContentType="application/vnd.ms-office.drawingml.diagramDrawing+xml"/>
  <Override PartName="/ppt/diagrams/drawing7.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layout6.xml" ContentType="application/vnd.openxmlformats-officedocument.drawingml.diagramLayout+xml"/>
  <Override PartName="/ppt/diagrams/layout7.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diagrams/quickStyle6.xml" ContentType="application/vnd.openxmlformats-officedocument.drawingml.diagramStyle+xml"/>
  <Override PartName="/ppt/diagrams/quickStyle7.xml" ContentType="application/vnd.openxmlformats-officedocument.drawingml.diagram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5" r:id="rId10"/>
    <p:sldId id="275" r:id="rId11"/>
    <p:sldId id="266" r:id="rId12"/>
    <p:sldId id="269" r:id="rId13"/>
    <p:sldId id="268" r:id="rId14"/>
    <p:sldId id="271" r:id="rId15"/>
    <p:sldId id="272" r:id="rId16"/>
    <p:sldId id="273" r:id="rId17"/>
    <p:sldId id="276" r:id="rId18"/>
    <p:sldId id="274"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3" r:id="rId35"/>
    <p:sldId id="294" r:id="rId36"/>
    <p:sldId id="292" r:id="rId37"/>
    <p:sldId id="295" r:id="rId38"/>
    <p:sldId id="296" r:id="rId39"/>
    <p:sldId id="297" r:id="rId40"/>
    <p:sldId id="298" r:id="rId41"/>
    <p:sldId id="299"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8" d="100"/>
          <a:sy n="68" d="100"/>
        </p:scale>
        <p:origin x="816"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A5648B3D-7E27-43BD-B2C9-FA761A7CD9AD}"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CN" altLang="en-US"/>
        </a:p>
      </dgm:t>
    </dgm:pt>
    <dgm:pt modelId="{8F87F752-E2C3-4BD5-86BB-7828ACB862FF}">
      <dgm:prSet phldrT="[文本]"/>
      <dgm:spPr/>
      <dgm:t>
        <a:bodyPr/>
        <a:lstStyle/>
        <a:p>
          <a:r>
            <a:rPr lang="zh-CN" altLang="en-US" dirty="0"/>
            <a:t>数据、信息</a:t>
          </a:r>
          <a:endParaRPr lang="en-US" altLang="zh-CN" dirty="0"/>
        </a:p>
        <a:p>
          <a:r>
            <a:rPr lang="zh-CN" altLang="en-US" dirty="0"/>
            <a:t>与知识</a:t>
          </a:r>
        </a:p>
      </dgm:t>
    </dgm:pt>
    <dgm:pt modelId="{1FE18D20-E8F9-48B0-A278-C45E54AB7F8A}" cxnId="{6243D022-8983-4297-A0C7-C51D6D0C2FED}" type="parTrans">
      <dgm:prSet/>
      <dgm:spPr/>
      <dgm:t>
        <a:bodyPr/>
        <a:lstStyle/>
        <a:p>
          <a:endParaRPr lang="zh-CN" altLang="en-US"/>
        </a:p>
      </dgm:t>
    </dgm:pt>
    <dgm:pt modelId="{462C4FC1-F39B-4CE2-B3C4-8958662A2344}" cxnId="{6243D022-8983-4297-A0C7-C51D6D0C2FED}" type="sibTrans">
      <dgm:prSet/>
      <dgm:spPr/>
      <dgm:t>
        <a:bodyPr/>
        <a:lstStyle/>
        <a:p>
          <a:endParaRPr lang="zh-CN" altLang="en-US"/>
        </a:p>
      </dgm:t>
    </dgm:pt>
    <dgm:pt modelId="{4426D412-E8EB-46C1-83BC-02F4E6D3B30B}">
      <dgm:prSet phldrT="[文本]"/>
      <dgm:spPr/>
      <dgm:t>
        <a:bodyPr/>
        <a:lstStyle/>
        <a:p>
          <a:r>
            <a:rPr lang="zh-CN" altLang="en-US" dirty="0"/>
            <a:t>会计信息</a:t>
          </a:r>
          <a:endParaRPr lang="en-US" altLang="zh-CN" dirty="0"/>
        </a:p>
        <a:p>
          <a:r>
            <a:rPr lang="zh-CN" altLang="en-US" dirty="0"/>
            <a:t>系统</a:t>
          </a:r>
        </a:p>
      </dgm:t>
    </dgm:pt>
    <dgm:pt modelId="{C81592B2-A3D2-4A1D-B446-9EC4EA1DC985}" cxnId="{25B4CE57-1D64-4424-A3A5-016DEB6C35C3}" type="parTrans">
      <dgm:prSet/>
      <dgm:spPr/>
      <dgm:t>
        <a:bodyPr/>
        <a:lstStyle/>
        <a:p>
          <a:endParaRPr lang="zh-CN" altLang="en-US"/>
        </a:p>
      </dgm:t>
    </dgm:pt>
    <dgm:pt modelId="{D37AD2FC-E088-42BC-BC04-1E32FA5E8A47}" cxnId="{25B4CE57-1D64-4424-A3A5-016DEB6C35C3}" type="sibTrans">
      <dgm:prSet/>
      <dgm:spPr/>
      <dgm:t>
        <a:bodyPr/>
        <a:lstStyle/>
        <a:p>
          <a:endParaRPr lang="zh-CN" altLang="en-US"/>
        </a:p>
      </dgm:t>
    </dgm:pt>
    <dgm:pt modelId="{C0F790C8-6AA5-444D-B221-A23C1C5CD77A}">
      <dgm:prSet phldrT="[文本]"/>
      <dgm:spPr/>
      <dgm:t>
        <a:bodyPr/>
        <a:lstStyle/>
        <a:p>
          <a:r>
            <a:rPr lang="zh-CN" altLang="en-US" dirty="0"/>
            <a:t>系统、信息系统</a:t>
          </a:r>
          <a:endParaRPr lang="en-US" altLang="zh-CN" dirty="0"/>
        </a:p>
        <a:p>
          <a:r>
            <a:rPr lang="zh-CN" altLang="en-US" dirty="0"/>
            <a:t>与管理信息系统</a:t>
          </a:r>
        </a:p>
      </dgm:t>
    </dgm:pt>
    <dgm:pt modelId="{F62452BE-A680-405B-987E-DC5823447DC1}" cxnId="{5A536B97-4820-42E1-A691-E918D864E72E}" type="parTrans">
      <dgm:prSet/>
      <dgm:spPr/>
      <dgm:t>
        <a:bodyPr/>
        <a:lstStyle/>
        <a:p>
          <a:endParaRPr lang="zh-CN" altLang="en-US"/>
        </a:p>
      </dgm:t>
    </dgm:pt>
    <dgm:pt modelId="{1331207F-7FB4-4045-BB62-5CA9F09518CD}" cxnId="{5A536B97-4820-42E1-A691-E918D864E72E}" type="sibTrans">
      <dgm:prSet/>
      <dgm:spPr/>
      <dgm:t>
        <a:bodyPr/>
        <a:lstStyle/>
        <a:p>
          <a:endParaRPr lang="zh-CN" altLang="en-US"/>
        </a:p>
      </dgm:t>
    </dgm:pt>
    <dgm:pt modelId="{C5EB9BCA-B989-49D4-89C8-CEDCA584DD2A}" type="pres">
      <dgm:prSet presAssocID="{A5648B3D-7E27-43BD-B2C9-FA761A7CD9AD}" presName="Name0" presStyleCnt="0">
        <dgm:presLayoutVars>
          <dgm:dir/>
          <dgm:resizeHandles val="exact"/>
        </dgm:presLayoutVars>
      </dgm:prSet>
      <dgm:spPr/>
    </dgm:pt>
    <dgm:pt modelId="{1330F0EA-02E5-4B49-9905-10673D673535}" type="pres">
      <dgm:prSet presAssocID="{8F87F752-E2C3-4BD5-86BB-7828ACB862FF}" presName="node" presStyleLbl="node1" presStyleIdx="0" presStyleCnt="3">
        <dgm:presLayoutVars>
          <dgm:bulletEnabled val="1"/>
        </dgm:presLayoutVars>
      </dgm:prSet>
      <dgm:spPr/>
    </dgm:pt>
    <dgm:pt modelId="{73F34D5E-534D-44C2-B0D8-E1FE9DCEDD5B}" type="pres">
      <dgm:prSet presAssocID="{462C4FC1-F39B-4CE2-B3C4-8958662A2344}" presName="sibTrans" presStyleLbl="sibTrans2D1" presStyleIdx="0" presStyleCnt="2"/>
      <dgm:spPr/>
    </dgm:pt>
    <dgm:pt modelId="{30498D89-74AA-4E99-982B-2AACDBBC10D8}" type="pres">
      <dgm:prSet presAssocID="{462C4FC1-F39B-4CE2-B3C4-8958662A2344}" presName="connectorText" presStyleLbl="sibTrans2D1" presStyleIdx="0" presStyleCnt="2"/>
      <dgm:spPr/>
    </dgm:pt>
    <dgm:pt modelId="{1C82C59E-B56D-4519-99D9-E19423EBF986}" type="pres">
      <dgm:prSet presAssocID="{C0F790C8-6AA5-444D-B221-A23C1C5CD77A}" presName="node" presStyleLbl="node1" presStyleIdx="1" presStyleCnt="3">
        <dgm:presLayoutVars>
          <dgm:bulletEnabled val="1"/>
        </dgm:presLayoutVars>
      </dgm:prSet>
      <dgm:spPr/>
    </dgm:pt>
    <dgm:pt modelId="{CA7AA4E2-CC3A-48AE-81FD-6E115C7896D9}" type="pres">
      <dgm:prSet presAssocID="{1331207F-7FB4-4045-BB62-5CA9F09518CD}" presName="sibTrans" presStyleLbl="sibTrans2D1" presStyleIdx="1" presStyleCnt="2"/>
      <dgm:spPr/>
    </dgm:pt>
    <dgm:pt modelId="{C7590AB8-3459-493D-BAEB-5E2E10215326}" type="pres">
      <dgm:prSet presAssocID="{1331207F-7FB4-4045-BB62-5CA9F09518CD}" presName="connectorText" presStyleLbl="sibTrans2D1" presStyleIdx="1" presStyleCnt="2"/>
      <dgm:spPr/>
    </dgm:pt>
    <dgm:pt modelId="{B7584A8F-B3EB-4F79-BF50-D5619775AA14}" type="pres">
      <dgm:prSet presAssocID="{4426D412-E8EB-46C1-83BC-02F4E6D3B30B}" presName="node" presStyleLbl="node1" presStyleIdx="2" presStyleCnt="3">
        <dgm:presLayoutVars>
          <dgm:bulletEnabled val="1"/>
        </dgm:presLayoutVars>
      </dgm:prSet>
      <dgm:spPr/>
    </dgm:pt>
  </dgm:ptLst>
  <dgm:cxnLst>
    <dgm:cxn modelId="{6243D022-8983-4297-A0C7-C51D6D0C2FED}" srcId="{A5648B3D-7E27-43BD-B2C9-FA761A7CD9AD}" destId="{8F87F752-E2C3-4BD5-86BB-7828ACB862FF}" srcOrd="0" destOrd="0" parTransId="{1FE18D20-E8F9-48B0-A278-C45E54AB7F8A}" sibTransId="{462C4FC1-F39B-4CE2-B3C4-8958662A2344}"/>
    <dgm:cxn modelId="{B17EE33B-3493-458B-B8C8-5466D5BC5625}" type="presOf" srcId="{C0F790C8-6AA5-444D-B221-A23C1C5CD77A}" destId="{1C82C59E-B56D-4519-99D9-E19423EBF986}" srcOrd="0" destOrd="0" presId="urn:microsoft.com/office/officeart/2005/8/layout/process1"/>
    <dgm:cxn modelId="{7B3A9563-11A9-4D20-892B-14D0164533AE}" type="presOf" srcId="{8F87F752-E2C3-4BD5-86BB-7828ACB862FF}" destId="{1330F0EA-02E5-4B49-9905-10673D673535}" srcOrd="0" destOrd="0" presId="urn:microsoft.com/office/officeart/2005/8/layout/process1"/>
    <dgm:cxn modelId="{23C96D74-0A88-46F4-9FAB-2EACE922C037}" type="presOf" srcId="{1331207F-7FB4-4045-BB62-5CA9F09518CD}" destId="{C7590AB8-3459-493D-BAEB-5E2E10215326}" srcOrd="1" destOrd="0" presId="urn:microsoft.com/office/officeart/2005/8/layout/process1"/>
    <dgm:cxn modelId="{25B4CE57-1D64-4424-A3A5-016DEB6C35C3}" srcId="{A5648B3D-7E27-43BD-B2C9-FA761A7CD9AD}" destId="{4426D412-E8EB-46C1-83BC-02F4E6D3B30B}" srcOrd="2" destOrd="0" parTransId="{C81592B2-A3D2-4A1D-B446-9EC4EA1DC985}" sibTransId="{D37AD2FC-E088-42BC-BC04-1E32FA5E8A47}"/>
    <dgm:cxn modelId="{DF4E8A7C-AE99-4565-B22A-A8B2B677042B}" type="presOf" srcId="{462C4FC1-F39B-4CE2-B3C4-8958662A2344}" destId="{73F34D5E-534D-44C2-B0D8-E1FE9DCEDD5B}" srcOrd="0" destOrd="0" presId="urn:microsoft.com/office/officeart/2005/8/layout/process1"/>
    <dgm:cxn modelId="{5A536B97-4820-42E1-A691-E918D864E72E}" srcId="{A5648B3D-7E27-43BD-B2C9-FA761A7CD9AD}" destId="{C0F790C8-6AA5-444D-B221-A23C1C5CD77A}" srcOrd="1" destOrd="0" parTransId="{F62452BE-A680-405B-987E-DC5823447DC1}" sibTransId="{1331207F-7FB4-4045-BB62-5CA9F09518CD}"/>
    <dgm:cxn modelId="{B649F0B2-ADAE-4F73-9A25-C495891EDDBC}" type="presOf" srcId="{A5648B3D-7E27-43BD-B2C9-FA761A7CD9AD}" destId="{C5EB9BCA-B989-49D4-89C8-CEDCA584DD2A}" srcOrd="0" destOrd="0" presId="urn:microsoft.com/office/officeart/2005/8/layout/process1"/>
    <dgm:cxn modelId="{E29258E4-49D5-4732-9658-9C2A797DDAD2}" type="presOf" srcId="{462C4FC1-F39B-4CE2-B3C4-8958662A2344}" destId="{30498D89-74AA-4E99-982B-2AACDBBC10D8}" srcOrd="1" destOrd="0" presId="urn:microsoft.com/office/officeart/2005/8/layout/process1"/>
    <dgm:cxn modelId="{46B0D6EF-222D-4C0F-91F7-BB6CCB905754}" type="presOf" srcId="{1331207F-7FB4-4045-BB62-5CA9F09518CD}" destId="{CA7AA4E2-CC3A-48AE-81FD-6E115C7896D9}" srcOrd="0" destOrd="0" presId="urn:microsoft.com/office/officeart/2005/8/layout/process1"/>
    <dgm:cxn modelId="{E44B45F9-B219-449C-96E2-A81BB355BE1F}" type="presOf" srcId="{4426D412-E8EB-46C1-83BC-02F4E6D3B30B}" destId="{B7584A8F-B3EB-4F79-BF50-D5619775AA14}" srcOrd="0" destOrd="0" presId="urn:microsoft.com/office/officeart/2005/8/layout/process1"/>
    <dgm:cxn modelId="{F8112CAD-76BF-4045-B42E-80828F80CA99}" type="presParOf" srcId="{C5EB9BCA-B989-49D4-89C8-CEDCA584DD2A}" destId="{1330F0EA-02E5-4B49-9905-10673D673535}" srcOrd="0" destOrd="0" presId="urn:microsoft.com/office/officeart/2005/8/layout/process1"/>
    <dgm:cxn modelId="{83DA6B4C-5D1F-4709-B8D9-F4FC590010DB}" type="presParOf" srcId="{C5EB9BCA-B989-49D4-89C8-CEDCA584DD2A}" destId="{73F34D5E-534D-44C2-B0D8-E1FE9DCEDD5B}" srcOrd="1" destOrd="0" presId="urn:microsoft.com/office/officeart/2005/8/layout/process1"/>
    <dgm:cxn modelId="{4EA09331-2BCA-461B-84E1-B05D2BB2C5DA}" type="presParOf" srcId="{73F34D5E-534D-44C2-B0D8-E1FE9DCEDD5B}" destId="{30498D89-74AA-4E99-982B-2AACDBBC10D8}" srcOrd="0" destOrd="0" presId="urn:microsoft.com/office/officeart/2005/8/layout/process1"/>
    <dgm:cxn modelId="{15141387-9721-4EC5-BF4B-022B203B5872}" type="presParOf" srcId="{C5EB9BCA-B989-49D4-89C8-CEDCA584DD2A}" destId="{1C82C59E-B56D-4519-99D9-E19423EBF986}" srcOrd="2" destOrd="0" presId="urn:microsoft.com/office/officeart/2005/8/layout/process1"/>
    <dgm:cxn modelId="{AC608D35-FC8E-45D9-8211-5913F7E53D62}" type="presParOf" srcId="{C5EB9BCA-B989-49D4-89C8-CEDCA584DD2A}" destId="{CA7AA4E2-CC3A-48AE-81FD-6E115C7896D9}" srcOrd="3" destOrd="0" presId="urn:microsoft.com/office/officeart/2005/8/layout/process1"/>
    <dgm:cxn modelId="{7D20D380-1013-4FFF-84BF-E9DE662F66CE}" type="presParOf" srcId="{CA7AA4E2-CC3A-48AE-81FD-6E115C7896D9}" destId="{C7590AB8-3459-493D-BAEB-5E2E10215326}" srcOrd="0" destOrd="0" presId="urn:microsoft.com/office/officeart/2005/8/layout/process1"/>
    <dgm:cxn modelId="{0BDF656E-B83D-453F-80E7-EFE3314475CE}" type="presParOf" srcId="{C5EB9BCA-B989-49D4-89C8-CEDCA584DD2A}" destId="{B7584A8F-B3EB-4F79-BF50-D5619775AA14}" srcOrd="4"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648B3D-7E27-43BD-B2C9-FA761A7CD9AD}"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CN" altLang="en-US"/>
        </a:p>
      </dgm:t>
    </dgm:pt>
    <dgm:pt modelId="{8F87F752-E2C3-4BD5-86BB-7828ACB862FF}">
      <dgm:prSet phldrT="[文本]"/>
      <dgm:spPr/>
      <dgm:t>
        <a:bodyPr/>
        <a:lstStyle/>
        <a:p>
          <a:r>
            <a:rPr lang="zh-CN" altLang="en-US" dirty="0"/>
            <a:t>数据、信息</a:t>
          </a:r>
          <a:endParaRPr lang="en-US" altLang="zh-CN" dirty="0"/>
        </a:p>
        <a:p>
          <a:r>
            <a:rPr lang="zh-CN" altLang="en-US" dirty="0"/>
            <a:t>与知识</a:t>
          </a:r>
        </a:p>
      </dgm:t>
    </dgm:pt>
    <dgm:pt modelId="{1FE18D20-E8F9-48B0-A278-C45E54AB7F8A}" cxnId="{6243D022-8983-4297-A0C7-C51D6D0C2FED}" type="parTrans">
      <dgm:prSet/>
      <dgm:spPr/>
      <dgm:t>
        <a:bodyPr/>
        <a:lstStyle/>
        <a:p>
          <a:endParaRPr lang="zh-CN" altLang="en-US"/>
        </a:p>
      </dgm:t>
    </dgm:pt>
    <dgm:pt modelId="{462C4FC1-F39B-4CE2-B3C4-8958662A2344}" cxnId="{6243D022-8983-4297-A0C7-C51D6D0C2FED}" type="sibTrans">
      <dgm:prSet/>
      <dgm:spPr/>
      <dgm:t>
        <a:bodyPr/>
        <a:lstStyle/>
        <a:p>
          <a:endParaRPr lang="zh-CN" altLang="en-US"/>
        </a:p>
      </dgm:t>
    </dgm:pt>
    <dgm:pt modelId="{4426D412-E8EB-46C1-83BC-02F4E6D3B30B}">
      <dgm:prSet phldrT="[文本]"/>
      <dgm:spPr/>
      <dgm:t>
        <a:bodyPr/>
        <a:lstStyle/>
        <a:p>
          <a:r>
            <a:rPr lang="zh-CN" altLang="en-US" dirty="0"/>
            <a:t>会计信息</a:t>
          </a:r>
          <a:endParaRPr lang="en-US" altLang="zh-CN" dirty="0"/>
        </a:p>
        <a:p>
          <a:r>
            <a:rPr lang="zh-CN" altLang="en-US" dirty="0"/>
            <a:t>系统</a:t>
          </a:r>
        </a:p>
      </dgm:t>
    </dgm:pt>
    <dgm:pt modelId="{C81592B2-A3D2-4A1D-B446-9EC4EA1DC985}" cxnId="{25B4CE57-1D64-4424-A3A5-016DEB6C35C3}" type="parTrans">
      <dgm:prSet/>
      <dgm:spPr/>
      <dgm:t>
        <a:bodyPr/>
        <a:lstStyle/>
        <a:p>
          <a:endParaRPr lang="zh-CN" altLang="en-US"/>
        </a:p>
      </dgm:t>
    </dgm:pt>
    <dgm:pt modelId="{D37AD2FC-E088-42BC-BC04-1E32FA5E8A47}" cxnId="{25B4CE57-1D64-4424-A3A5-016DEB6C35C3}" type="sibTrans">
      <dgm:prSet/>
      <dgm:spPr/>
      <dgm:t>
        <a:bodyPr/>
        <a:lstStyle/>
        <a:p>
          <a:endParaRPr lang="zh-CN" altLang="en-US"/>
        </a:p>
      </dgm:t>
    </dgm:pt>
    <dgm:pt modelId="{C0F790C8-6AA5-444D-B221-A23C1C5CD77A}">
      <dgm:prSet phldrT="[文本]"/>
      <dgm:spPr/>
      <dgm:t>
        <a:bodyPr/>
        <a:lstStyle/>
        <a:p>
          <a:r>
            <a:rPr lang="zh-CN" altLang="en-US" dirty="0"/>
            <a:t>系统、信息系统</a:t>
          </a:r>
          <a:endParaRPr lang="en-US" altLang="zh-CN" dirty="0"/>
        </a:p>
        <a:p>
          <a:r>
            <a:rPr lang="zh-CN" altLang="en-US" dirty="0"/>
            <a:t>与管理信息系统</a:t>
          </a:r>
        </a:p>
      </dgm:t>
    </dgm:pt>
    <dgm:pt modelId="{F62452BE-A680-405B-987E-DC5823447DC1}" cxnId="{5A536B97-4820-42E1-A691-E918D864E72E}" type="parTrans">
      <dgm:prSet/>
      <dgm:spPr/>
      <dgm:t>
        <a:bodyPr/>
        <a:lstStyle/>
        <a:p>
          <a:endParaRPr lang="zh-CN" altLang="en-US"/>
        </a:p>
      </dgm:t>
    </dgm:pt>
    <dgm:pt modelId="{1331207F-7FB4-4045-BB62-5CA9F09518CD}" cxnId="{5A536B97-4820-42E1-A691-E918D864E72E}" type="sibTrans">
      <dgm:prSet/>
      <dgm:spPr/>
      <dgm:t>
        <a:bodyPr/>
        <a:lstStyle/>
        <a:p>
          <a:endParaRPr lang="zh-CN" altLang="en-US"/>
        </a:p>
      </dgm:t>
    </dgm:pt>
    <dgm:pt modelId="{C5EB9BCA-B989-49D4-89C8-CEDCA584DD2A}" type="pres">
      <dgm:prSet presAssocID="{A5648B3D-7E27-43BD-B2C9-FA761A7CD9AD}" presName="Name0" presStyleCnt="0">
        <dgm:presLayoutVars>
          <dgm:dir/>
          <dgm:resizeHandles val="exact"/>
        </dgm:presLayoutVars>
      </dgm:prSet>
      <dgm:spPr/>
    </dgm:pt>
    <dgm:pt modelId="{1330F0EA-02E5-4B49-9905-10673D673535}" type="pres">
      <dgm:prSet presAssocID="{8F87F752-E2C3-4BD5-86BB-7828ACB862FF}" presName="node" presStyleLbl="node1" presStyleIdx="0" presStyleCnt="3">
        <dgm:presLayoutVars>
          <dgm:bulletEnabled val="1"/>
        </dgm:presLayoutVars>
      </dgm:prSet>
      <dgm:spPr/>
    </dgm:pt>
    <dgm:pt modelId="{73F34D5E-534D-44C2-B0D8-E1FE9DCEDD5B}" type="pres">
      <dgm:prSet presAssocID="{462C4FC1-F39B-4CE2-B3C4-8958662A2344}" presName="sibTrans" presStyleLbl="sibTrans2D1" presStyleIdx="0" presStyleCnt="2"/>
      <dgm:spPr/>
    </dgm:pt>
    <dgm:pt modelId="{30498D89-74AA-4E99-982B-2AACDBBC10D8}" type="pres">
      <dgm:prSet presAssocID="{462C4FC1-F39B-4CE2-B3C4-8958662A2344}" presName="connectorText" presStyleLbl="sibTrans2D1" presStyleIdx="0" presStyleCnt="2"/>
      <dgm:spPr/>
    </dgm:pt>
    <dgm:pt modelId="{1C82C59E-B56D-4519-99D9-E19423EBF986}" type="pres">
      <dgm:prSet presAssocID="{C0F790C8-6AA5-444D-B221-A23C1C5CD77A}" presName="node" presStyleLbl="node1" presStyleIdx="1" presStyleCnt="3">
        <dgm:presLayoutVars>
          <dgm:bulletEnabled val="1"/>
        </dgm:presLayoutVars>
      </dgm:prSet>
      <dgm:spPr/>
    </dgm:pt>
    <dgm:pt modelId="{CA7AA4E2-CC3A-48AE-81FD-6E115C7896D9}" type="pres">
      <dgm:prSet presAssocID="{1331207F-7FB4-4045-BB62-5CA9F09518CD}" presName="sibTrans" presStyleLbl="sibTrans2D1" presStyleIdx="1" presStyleCnt="2"/>
      <dgm:spPr/>
    </dgm:pt>
    <dgm:pt modelId="{C7590AB8-3459-493D-BAEB-5E2E10215326}" type="pres">
      <dgm:prSet presAssocID="{1331207F-7FB4-4045-BB62-5CA9F09518CD}" presName="connectorText" presStyleLbl="sibTrans2D1" presStyleIdx="1" presStyleCnt="2"/>
      <dgm:spPr/>
    </dgm:pt>
    <dgm:pt modelId="{B7584A8F-B3EB-4F79-BF50-D5619775AA14}" type="pres">
      <dgm:prSet presAssocID="{4426D412-E8EB-46C1-83BC-02F4E6D3B30B}" presName="node" presStyleLbl="node1" presStyleIdx="2" presStyleCnt="3">
        <dgm:presLayoutVars>
          <dgm:bulletEnabled val="1"/>
        </dgm:presLayoutVars>
      </dgm:prSet>
      <dgm:spPr/>
    </dgm:pt>
  </dgm:ptLst>
  <dgm:cxnLst>
    <dgm:cxn modelId="{6243D022-8983-4297-A0C7-C51D6D0C2FED}" srcId="{A5648B3D-7E27-43BD-B2C9-FA761A7CD9AD}" destId="{8F87F752-E2C3-4BD5-86BB-7828ACB862FF}" srcOrd="0" destOrd="0" parTransId="{1FE18D20-E8F9-48B0-A278-C45E54AB7F8A}" sibTransId="{462C4FC1-F39B-4CE2-B3C4-8958662A2344}"/>
    <dgm:cxn modelId="{B17EE33B-3493-458B-B8C8-5466D5BC5625}" type="presOf" srcId="{C0F790C8-6AA5-444D-B221-A23C1C5CD77A}" destId="{1C82C59E-B56D-4519-99D9-E19423EBF986}" srcOrd="0" destOrd="0" presId="urn:microsoft.com/office/officeart/2005/8/layout/process1"/>
    <dgm:cxn modelId="{7B3A9563-11A9-4D20-892B-14D0164533AE}" type="presOf" srcId="{8F87F752-E2C3-4BD5-86BB-7828ACB862FF}" destId="{1330F0EA-02E5-4B49-9905-10673D673535}" srcOrd="0" destOrd="0" presId="urn:microsoft.com/office/officeart/2005/8/layout/process1"/>
    <dgm:cxn modelId="{23C96D74-0A88-46F4-9FAB-2EACE922C037}" type="presOf" srcId="{1331207F-7FB4-4045-BB62-5CA9F09518CD}" destId="{C7590AB8-3459-493D-BAEB-5E2E10215326}" srcOrd="1" destOrd="0" presId="urn:microsoft.com/office/officeart/2005/8/layout/process1"/>
    <dgm:cxn modelId="{25B4CE57-1D64-4424-A3A5-016DEB6C35C3}" srcId="{A5648B3D-7E27-43BD-B2C9-FA761A7CD9AD}" destId="{4426D412-E8EB-46C1-83BC-02F4E6D3B30B}" srcOrd="2" destOrd="0" parTransId="{C81592B2-A3D2-4A1D-B446-9EC4EA1DC985}" sibTransId="{D37AD2FC-E088-42BC-BC04-1E32FA5E8A47}"/>
    <dgm:cxn modelId="{DF4E8A7C-AE99-4565-B22A-A8B2B677042B}" type="presOf" srcId="{462C4FC1-F39B-4CE2-B3C4-8958662A2344}" destId="{73F34D5E-534D-44C2-B0D8-E1FE9DCEDD5B}" srcOrd="0" destOrd="0" presId="urn:microsoft.com/office/officeart/2005/8/layout/process1"/>
    <dgm:cxn modelId="{5A536B97-4820-42E1-A691-E918D864E72E}" srcId="{A5648B3D-7E27-43BD-B2C9-FA761A7CD9AD}" destId="{C0F790C8-6AA5-444D-B221-A23C1C5CD77A}" srcOrd="1" destOrd="0" parTransId="{F62452BE-A680-405B-987E-DC5823447DC1}" sibTransId="{1331207F-7FB4-4045-BB62-5CA9F09518CD}"/>
    <dgm:cxn modelId="{B649F0B2-ADAE-4F73-9A25-C495891EDDBC}" type="presOf" srcId="{A5648B3D-7E27-43BD-B2C9-FA761A7CD9AD}" destId="{C5EB9BCA-B989-49D4-89C8-CEDCA584DD2A}" srcOrd="0" destOrd="0" presId="urn:microsoft.com/office/officeart/2005/8/layout/process1"/>
    <dgm:cxn modelId="{E29258E4-49D5-4732-9658-9C2A797DDAD2}" type="presOf" srcId="{462C4FC1-F39B-4CE2-B3C4-8958662A2344}" destId="{30498D89-74AA-4E99-982B-2AACDBBC10D8}" srcOrd="1" destOrd="0" presId="urn:microsoft.com/office/officeart/2005/8/layout/process1"/>
    <dgm:cxn modelId="{46B0D6EF-222D-4C0F-91F7-BB6CCB905754}" type="presOf" srcId="{1331207F-7FB4-4045-BB62-5CA9F09518CD}" destId="{CA7AA4E2-CC3A-48AE-81FD-6E115C7896D9}" srcOrd="0" destOrd="0" presId="urn:microsoft.com/office/officeart/2005/8/layout/process1"/>
    <dgm:cxn modelId="{E44B45F9-B219-449C-96E2-A81BB355BE1F}" type="presOf" srcId="{4426D412-E8EB-46C1-83BC-02F4E6D3B30B}" destId="{B7584A8F-B3EB-4F79-BF50-D5619775AA14}" srcOrd="0" destOrd="0" presId="urn:microsoft.com/office/officeart/2005/8/layout/process1"/>
    <dgm:cxn modelId="{F8112CAD-76BF-4045-B42E-80828F80CA99}" type="presParOf" srcId="{C5EB9BCA-B989-49D4-89C8-CEDCA584DD2A}" destId="{1330F0EA-02E5-4B49-9905-10673D673535}" srcOrd="0" destOrd="0" presId="urn:microsoft.com/office/officeart/2005/8/layout/process1"/>
    <dgm:cxn modelId="{83DA6B4C-5D1F-4709-B8D9-F4FC590010DB}" type="presParOf" srcId="{C5EB9BCA-B989-49D4-89C8-CEDCA584DD2A}" destId="{73F34D5E-534D-44C2-B0D8-E1FE9DCEDD5B}" srcOrd="1" destOrd="0" presId="urn:microsoft.com/office/officeart/2005/8/layout/process1"/>
    <dgm:cxn modelId="{4EA09331-2BCA-461B-84E1-B05D2BB2C5DA}" type="presParOf" srcId="{73F34D5E-534D-44C2-B0D8-E1FE9DCEDD5B}" destId="{30498D89-74AA-4E99-982B-2AACDBBC10D8}" srcOrd="0" destOrd="0" presId="urn:microsoft.com/office/officeart/2005/8/layout/process1"/>
    <dgm:cxn modelId="{15141387-9721-4EC5-BF4B-022B203B5872}" type="presParOf" srcId="{C5EB9BCA-B989-49D4-89C8-CEDCA584DD2A}" destId="{1C82C59E-B56D-4519-99D9-E19423EBF986}" srcOrd="2" destOrd="0" presId="urn:microsoft.com/office/officeart/2005/8/layout/process1"/>
    <dgm:cxn modelId="{AC608D35-FC8E-45D9-8211-5913F7E53D62}" type="presParOf" srcId="{C5EB9BCA-B989-49D4-89C8-CEDCA584DD2A}" destId="{CA7AA4E2-CC3A-48AE-81FD-6E115C7896D9}" srcOrd="3" destOrd="0" presId="urn:microsoft.com/office/officeart/2005/8/layout/process1"/>
    <dgm:cxn modelId="{7D20D380-1013-4FFF-84BF-E9DE662F66CE}" type="presParOf" srcId="{CA7AA4E2-CC3A-48AE-81FD-6E115C7896D9}" destId="{C7590AB8-3459-493D-BAEB-5E2E10215326}" srcOrd="0" destOrd="0" presId="urn:microsoft.com/office/officeart/2005/8/layout/process1"/>
    <dgm:cxn modelId="{0BDF656E-B83D-453F-80E7-EFE3314475CE}" type="presParOf" srcId="{C5EB9BCA-B989-49D4-89C8-CEDCA584DD2A}" destId="{B7584A8F-B3EB-4F79-BF50-D5619775AA14}" srcOrd="4"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648B3D-7E27-43BD-B2C9-FA761A7CD9AD}"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CN" altLang="en-US"/>
        </a:p>
      </dgm:t>
    </dgm:pt>
    <dgm:pt modelId="{8F87F752-E2C3-4BD5-86BB-7828ACB862FF}">
      <dgm:prSet phldrT="[文本]"/>
      <dgm:spPr/>
      <dgm:t>
        <a:bodyPr/>
        <a:lstStyle/>
        <a:p>
          <a:r>
            <a:rPr lang="zh-CN" altLang="en-US" dirty="0"/>
            <a:t>数据、信息</a:t>
          </a:r>
          <a:endParaRPr lang="en-US" altLang="zh-CN" dirty="0"/>
        </a:p>
        <a:p>
          <a:r>
            <a:rPr lang="zh-CN" altLang="en-US" dirty="0"/>
            <a:t>与知识</a:t>
          </a:r>
        </a:p>
      </dgm:t>
    </dgm:pt>
    <dgm:pt modelId="{1FE18D20-E8F9-48B0-A278-C45E54AB7F8A}" cxnId="{6243D022-8983-4297-A0C7-C51D6D0C2FED}" type="parTrans">
      <dgm:prSet/>
      <dgm:spPr/>
      <dgm:t>
        <a:bodyPr/>
        <a:lstStyle/>
        <a:p>
          <a:endParaRPr lang="zh-CN" altLang="en-US"/>
        </a:p>
      </dgm:t>
    </dgm:pt>
    <dgm:pt modelId="{462C4FC1-F39B-4CE2-B3C4-8958662A2344}" cxnId="{6243D022-8983-4297-A0C7-C51D6D0C2FED}" type="sibTrans">
      <dgm:prSet/>
      <dgm:spPr/>
      <dgm:t>
        <a:bodyPr/>
        <a:lstStyle/>
        <a:p>
          <a:endParaRPr lang="zh-CN" altLang="en-US"/>
        </a:p>
      </dgm:t>
    </dgm:pt>
    <dgm:pt modelId="{4426D412-E8EB-46C1-83BC-02F4E6D3B30B}">
      <dgm:prSet phldrT="[文本]"/>
      <dgm:spPr/>
      <dgm:t>
        <a:bodyPr/>
        <a:lstStyle/>
        <a:p>
          <a:r>
            <a:rPr lang="zh-CN" altLang="en-US" dirty="0"/>
            <a:t>会计信息</a:t>
          </a:r>
          <a:endParaRPr lang="en-US" altLang="zh-CN" dirty="0"/>
        </a:p>
        <a:p>
          <a:r>
            <a:rPr lang="zh-CN" altLang="en-US" dirty="0"/>
            <a:t>系统</a:t>
          </a:r>
        </a:p>
      </dgm:t>
    </dgm:pt>
    <dgm:pt modelId="{C81592B2-A3D2-4A1D-B446-9EC4EA1DC985}" cxnId="{25B4CE57-1D64-4424-A3A5-016DEB6C35C3}" type="parTrans">
      <dgm:prSet/>
      <dgm:spPr/>
      <dgm:t>
        <a:bodyPr/>
        <a:lstStyle/>
        <a:p>
          <a:endParaRPr lang="zh-CN" altLang="en-US"/>
        </a:p>
      </dgm:t>
    </dgm:pt>
    <dgm:pt modelId="{D37AD2FC-E088-42BC-BC04-1E32FA5E8A47}" cxnId="{25B4CE57-1D64-4424-A3A5-016DEB6C35C3}" type="sibTrans">
      <dgm:prSet/>
      <dgm:spPr/>
      <dgm:t>
        <a:bodyPr/>
        <a:lstStyle/>
        <a:p>
          <a:endParaRPr lang="zh-CN" altLang="en-US"/>
        </a:p>
      </dgm:t>
    </dgm:pt>
    <dgm:pt modelId="{C0F790C8-6AA5-444D-B221-A23C1C5CD77A}">
      <dgm:prSet phldrT="[文本]"/>
      <dgm:spPr/>
      <dgm:t>
        <a:bodyPr/>
        <a:lstStyle/>
        <a:p>
          <a:r>
            <a:rPr lang="zh-CN" altLang="en-US" dirty="0"/>
            <a:t>系统、信息系统</a:t>
          </a:r>
          <a:endParaRPr lang="en-US" altLang="zh-CN" dirty="0"/>
        </a:p>
        <a:p>
          <a:r>
            <a:rPr lang="zh-CN" altLang="en-US" dirty="0"/>
            <a:t>与管理信息系统</a:t>
          </a:r>
        </a:p>
      </dgm:t>
    </dgm:pt>
    <dgm:pt modelId="{F62452BE-A680-405B-987E-DC5823447DC1}" cxnId="{5A536B97-4820-42E1-A691-E918D864E72E}" type="parTrans">
      <dgm:prSet/>
      <dgm:spPr/>
      <dgm:t>
        <a:bodyPr/>
        <a:lstStyle/>
        <a:p>
          <a:endParaRPr lang="zh-CN" altLang="en-US"/>
        </a:p>
      </dgm:t>
    </dgm:pt>
    <dgm:pt modelId="{1331207F-7FB4-4045-BB62-5CA9F09518CD}" cxnId="{5A536B97-4820-42E1-A691-E918D864E72E}" type="sibTrans">
      <dgm:prSet/>
      <dgm:spPr/>
      <dgm:t>
        <a:bodyPr/>
        <a:lstStyle/>
        <a:p>
          <a:endParaRPr lang="zh-CN" altLang="en-US"/>
        </a:p>
      </dgm:t>
    </dgm:pt>
    <dgm:pt modelId="{C5EB9BCA-B989-49D4-89C8-CEDCA584DD2A}" type="pres">
      <dgm:prSet presAssocID="{A5648B3D-7E27-43BD-B2C9-FA761A7CD9AD}" presName="Name0" presStyleCnt="0">
        <dgm:presLayoutVars>
          <dgm:dir/>
          <dgm:resizeHandles val="exact"/>
        </dgm:presLayoutVars>
      </dgm:prSet>
      <dgm:spPr/>
    </dgm:pt>
    <dgm:pt modelId="{1330F0EA-02E5-4B49-9905-10673D673535}" type="pres">
      <dgm:prSet presAssocID="{8F87F752-E2C3-4BD5-86BB-7828ACB862FF}" presName="node" presStyleLbl="node1" presStyleIdx="0" presStyleCnt="3">
        <dgm:presLayoutVars>
          <dgm:bulletEnabled val="1"/>
        </dgm:presLayoutVars>
      </dgm:prSet>
      <dgm:spPr/>
    </dgm:pt>
    <dgm:pt modelId="{73F34D5E-534D-44C2-B0D8-E1FE9DCEDD5B}" type="pres">
      <dgm:prSet presAssocID="{462C4FC1-F39B-4CE2-B3C4-8958662A2344}" presName="sibTrans" presStyleLbl="sibTrans2D1" presStyleIdx="0" presStyleCnt="2"/>
      <dgm:spPr/>
    </dgm:pt>
    <dgm:pt modelId="{30498D89-74AA-4E99-982B-2AACDBBC10D8}" type="pres">
      <dgm:prSet presAssocID="{462C4FC1-F39B-4CE2-B3C4-8958662A2344}" presName="connectorText" presStyleLbl="sibTrans2D1" presStyleIdx="0" presStyleCnt="2"/>
      <dgm:spPr/>
    </dgm:pt>
    <dgm:pt modelId="{1C82C59E-B56D-4519-99D9-E19423EBF986}" type="pres">
      <dgm:prSet presAssocID="{C0F790C8-6AA5-444D-B221-A23C1C5CD77A}" presName="node" presStyleLbl="node1" presStyleIdx="1" presStyleCnt="3">
        <dgm:presLayoutVars>
          <dgm:bulletEnabled val="1"/>
        </dgm:presLayoutVars>
      </dgm:prSet>
      <dgm:spPr/>
    </dgm:pt>
    <dgm:pt modelId="{CA7AA4E2-CC3A-48AE-81FD-6E115C7896D9}" type="pres">
      <dgm:prSet presAssocID="{1331207F-7FB4-4045-BB62-5CA9F09518CD}" presName="sibTrans" presStyleLbl="sibTrans2D1" presStyleIdx="1" presStyleCnt="2"/>
      <dgm:spPr/>
    </dgm:pt>
    <dgm:pt modelId="{C7590AB8-3459-493D-BAEB-5E2E10215326}" type="pres">
      <dgm:prSet presAssocID="{1331207F-7FB4-4045-BB62-5CA9F09518CD}" presName="connectorText" presStyleLbl="sibTrans2D1" presStyleIdx="1" presStyleCnt="2"/>
      <dgm:spPr/>
    </dgm:pt>
    <dgm:pt modelId="{B7584A8F-B3EB-4F79-BF50-D5619775AA14}" type="pres">
      <dgm:prSet presAssocID="{4426D412-E8EB-46C1-83BC-02F4E6D3B30B}" presName="node" presStyleLbl="node1" presStyleIdx="2" presStyleCnt="3">
        <dgm:presLayoutVars>
          <dgm:bulletEnabled val="1"/>
        </dgm:presLayoutVars>
      </dgm:prSet>
      <dgm:spPr/>
    </dgm:pt>
  </dgm:ptLst>
  <dgm:cxnLst>
    <dgm:cxn modelId="{6243D022-8983-4297-A0C7-C51D6D0C2FED}" srcId="{A5648B3D-7E27-43BD-B2C9-FA761A7CD9AD}" destId="{8F87F752-E2C3-4BD5-86BB-7828ACB862FF}" srcOrd="0" destOrd="0" parTransId="{1FE18D20-E8F9-48B0-A278-C45E54AB7F8A}" sibTransId="{462C4FC1-F39B-4CE2-B3C4-8958662A2344}"/>
    <dgm:cxn modelId="{B17EE33B-3493-458B-B8C8-5466D5BC5625}" type="presOf" srcId="{C0F790C8-6AA5-444D-B221-A23C1C5CD77A}" destId="{1C82C59E-B56D-4519-99D9-E19423EBF986}" srcOrd="0" destOrd="0" presId="urn:microsoft.com/office/officeart/2005/8/layout/process1"/>
    <dgm:cxn modelId="{7B3A9563-11A9-4D20-892B-14D0164533AE}" type="presOf" srcId="{8F87F752-E2C3-4BD5-86BB-7828ACB862FF}" destId="{1330F0EA-02E5-4B49-9905-10673D673535}" srcOrd="0" destOrd="0" presId="urn:microsoft.com/office/officeart/2005/8/layout/process1"/>
    <dgm:cxn modelId="{23C96D74-0A88-46F4-9FAB-2EACE922C037}" type="presOf" srcId="{1331207F-7FB4-4045-BB62-5CA9F09518CD}" destId="{C7590AB8-3459-493D-BAEB-5E2E10215326}" srcOrd="1" destOrd="0" presId="urn:microsoft.com/office/officeart/2005/8/layout/process1"/>
    <dgm:cxn modelId="{25B4CE57-1D64-4424-A3A5-016DEB6C35C3}" srcId="{A5648B3D-7E27-43BD-B2C9-FA761A7CD9AD}" destId="{4426D412-E8EB-46C1-83BC-02F4E6D3B30B}" srcOrd="2" destOrd="0" parTransId="{C81592B2-A3D2-4A1D-B446-9EC4EA1DC985}" sibTransId="{D37AD2FC-E088-42BC-BC04-1E32FA5E8A47}"/>
    <dgm:cxn modelId="{DF4E8A7C-AE99-4565-B22A-A8B2B677042B}" type="presOf" srcId="{462C4FC1-F39B-4CE2-B3C4-8958662A2344}" destId="{73F34D5E-534D-44C2-B0D8-E1FE9DCEDD5B}" srcOrd="0" destOrd="0" presId="urn:microsoft.com/office/officeart/2005/8/layout/process1"/>
    <dgm:cxn modelId="{5A536B97-4820-42E1-A691-E918D864E72E}" srcId="{A5648B3D-7E27-43BD-B2C9-FA761A7CD9AD}" destId="{C0F790C8-6AA5-444D-B221-A23C1C5CD77A}" srcOrd="1" destOrd="0" parTransId="{F62452BE-A680-405B-987E-DC5823447DC1}" sibTransId="{1331207F-7FB4-4045-BB62-5CA9F09518CD}"/>
    <dgm:cxn modelId="{B649F0B2-ADAE-4F73-9A25-C495891EDDBC}" type="presOf" srcId="{A5648B3D-7E27-43BD-B2C9-FA761A7CD9AD}" destId="{C5EB9BCA-B989-49D4-89C8-CEDCA584DD2A}" srcOrd="0" destOrd="0" presId="urn:microsoft.com/office/officeart/2005/8/layout/process1"/>
    <dgm:cxn modelId="{E29258E4-49D5-4732-9658-9C2A797DDAD2}" type="presOf" srcId="{462C4FC1-F39B-4CE2-B3C4-8958662A2344}" destId="{30498D89-74AA-4E99-982B-2AACDBBC10D8}" srcOrd="1" destOrd="0" presId="urn:microsoft.com/office/officeart/2005/8/layout/process1"/>
    <dgm:cxn modelId="{46B0D6EF-222D-4C0F-91F7-BB6CCB905754}" type="presOf" srcId="{1331207F-7FB4-4045-BB62-5CA9F09518CD}" destId="{CA7AA4E2-CC3A-48AE-81FD-6E115C7896D9}" srcOrd="0" destOrd="0" presId="urn:microsoft.com/office/officeart/2005/8/layout/process1"/>
    <dgm:cxn modelId="{E44B45F9-B219-449C-96E2-A81BB355BE1F}" type="presOf" srcId="{4426D412-E8EB-46C1-83BC-02F4E6D3B30B}" destId="{B7584A8F-B3EB-4F79-BF50-D5619775AA14}" srcOrd="0" destOrd="0" presId="urn:microsoft.com/office/officeart/2005/8/layout/process1"/>
    <dgm:cxn modelId="{F8112CAD-76BF-4045-B42E-80828F80CA99}" type="presParOf" srcId="{C5EB9BCA-B989-49D4-89C8-CEDCA584DD2A}" destId="{1330F0EA-02E5-4B49-9905-10673D673535}" srcOrd="0" destOrd="0" presId="urn:microsoft.com/office/officeart/2005/8/layout/process1"/>
    <dgm:cxn modelId="{83DA6B4C-5D1F-4709-B8D9-F4FC590010DB}" type="presParOf" srcId="{C5EB9BCA-B989-49D4-89C8-CEDCA584DD2A}" destId="{73F34D5E-534D-44C2-B0D8-E1FE9DCEDD5B}" srcOrd="1" destOrd="0" presId="urn:microsoft.com/office/officeart/2005/8/layout/process1"/>
    <dgm:cxn modelId="{4EA09331-2BCA-461B-84E1-B05D2BB2C5DA}" type="presParOf" srcId="{73F34D5E-534D-44C2-B0D8-E1FE9DCEDD5B}" destId="{30498D89-74AA-4E99-982B-2AACDBBC10D8}" srcOrd="0" destOrd="0" presId="urn:microsoft.com/office/officeart/2005/8/layout/process1"/>
    <dgm:cxn modelId="{15141387-9721-4EC5-BF4B-022B203B5872}" type="presParOf" srcId="{C5EB9BCA-B989-49D4-89C8-CEDCA584DD2A}" destId="{1C82C59E-B56D-4519-99D9-E19423EBF986}" srcOrd="2" destOrd="0" presId="urn:microsoft.com/office/officeart/2005/8/layout/process1"/>
    <dgm:cxn modelId="{AC608D35-FC8E-45D9-8211-5913F7E53D62}" type="presParOf" srcId="{C5EB9BCA-B989-49D4-89C8-CEDCA584DD2A}" destId="{CA7AA4E2-CC3A-48AE-81FD-6E115C7896D9}" srcOrd="3" destOrd="0" presId="urn:microsoft.com/office/officeart/2005/8/layout/process1"/>
    <dgm:cxn modelId="{7D20D380-1013-4FFF-84BF-E9DE662F66CE}" type="presParOf" srcId="{CA7AA4E2-CC3A-48AE-81FD-6E115C7896D9}" destId="{C7590AB8-3459-493D-BAEB-5E2E10215326}" srcOrd="0" destOrd="0" presId="urn:microsoft.com/office/officeart/2005/8/layout/process1"/>
    <dgm:cxn modelId="{0BDF656E-B83D-453F-80E7-EFE3314475CE}" type="presParOf" srcId="{C5EB9BCA-B989-49D4-89C8-CEDCA584DD2A}" destId="{B7584A8F-B3EB-4F79-BF50-D5619775AA14}" srcOrd="4"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19C3BF2-9B50-40AE-A28C-09B3966BFFD0}" type="doc">
      <dgm:prSet loTypeId="urn:microsoft.com/office/officeart/2005/8/layout/hChevron3" loCatId="process" qsTypeId="urn:microsoft.com/office/officeart/2005/8/quickstyle/simple1" qsCatId="simple" csTypeId="urn:microsoft.com/office/officeart/2005/8/colors/accent1_2" csCatId="accent1" phldr="1"/>
      <dgm:spPr/>
    </dgm:pt>
    <dgm:pt modelId="{C55728AA-4E21-4E1D-8751-398D292AED40}">
      <dgm:prSet phldrT="[文本]"/>
      <dgm:spPr/>
      <dgm:t>
        <a:bodyPr/>
        <a:lstStyle/>
        <a:p>
          <a:r>
            <a:rPr lang="zh-CN" altLang="en-US" dirty="0"/>
            <a:t>产生与发展</a:t>
          </a:r>
        </a:p>
      </dgm:t>
    </dgm:pt>
    <dgm:pt modelId="{D878686A-D171-45BF-8CE1-03728508ED08}" cxnId="{C7938D5D-7A72-4050-8A84-24E76338D5CE}" type="parTrans">
      <dgm:prSet/>
      <dgm:spPr/>
      <dgm:t>
        <a:bodyPr/>
        <a:lstStyle/>
        <a:p>
          <a:endParaRPr lang="zh-CN" altLang="en-US"/>
        </a:p>
      </dgm:t>
    </dgm:pt>
    <dgm:pt modelId="{31B3BC78-8342-4393-941D-761D85ECA210}" cxnId="{C7938D5D-7A72-4050-8A84-24E76338D5CE}" type="sibTrans">
      <dgm:prSet/>
      <dgm:spPr/>
      <dgm:t>
        <a:bodyPr/>
        <a:lstStyle/>
        <a:p>
          <a:endParaRPr lang="zh-CN" altLang="en-US"/>
        </a:p>
      </dgm:t>
    </dgm:pt>
    <dgm:pt modelId="{631AB7CB-95B4-4B53-BF3E-674E0610EFBF}">
      <dgm:prSet phldrT="[文本]"/>
      <dgm:spPr/>
      <dgm:t>
        <a:bodyPr/>
        <a:lstStyle/>
        <a:p>
          <a:r>
            <a:rPr lang="zh-CN" altLang="en-US" dirty="0"/>
            <a:t>功能结构</a:t>
          </a:r>
          <a:endParaRPr lang="en-US" altLang="zh-CN" dirty="0"/>
        </a:p>
      </dgm:t>
    </dgm:pt>
    <dgm:pt modelId="{0748EB50-569D-407B-839C-B10897019EA1}" cxnId="{7D7F2C7E-FBF2-4DC0-B572-A03FDAA6BE6E}" type="parTrans">
      <dgm:prSet/>
      <dgm:spPr/>
      <dgm:t>
        <a:bodyPr/>
        <a:lstStyle/>
        <a:p>
          <a:endParaRPr lang="zh-CN" altLang="en-US"/>
        </a:p>
      </dgm:t>
    </dgm:pt>
    <dgm:pt modelId="{6F0E9279-032F-4CFE-8E1D-6E4429EA3575}" cxnId="{7D7F2C7E-FBF2-4DC0-B572-A03FDAA6BE6E}" type="sibTrans">
      <dgm:prSet/>
      <dgm:spPr/>
      <dgm:t>
        <a:bodyPr/>
        <a:lstStyle/>
        <a:p>
          <a:endParaRPr lang="zh-CN" altLang="en-US"/>
        </a:p>
      </dgm:t>
    </dgm:pt>
    <dgm:pt modelId="{BE693F38-D1AC-4AC6-9797-CEB77B5A036B}">
      <dgm:prSet phldrT="[文本]"/>
      <dgm:spPr/>
      <dgm:t>
        <a:bodyPr/>
        <a:lstStyle/>
        <a:p>
          <a:r>
            <a:rPr lang="zh-CN" altLang="en-US" dirty="0"/>
            <a:t>与</a:t>
          </a:r>
          <a:r>
            <a:rPr lang="en-US" altLang="zh-CN" dirty="0"/>
            <a:t>ERP</a:t>
          </a:r>
          <a:r>
            <a:rPr lang="zh-CN" altLang="en-US" dirty="0"/>
            <a:t>的关系</a:t>
          </a:r>
        </a:p>
      </dgm:t>
    </dgm:pt>
    <dgm:pt modelId="{91AB46F2-29DE-4B89-93C8-E0566A438598}" cxnId="{B23C6A85-EF8A-4E96-8C0C-E1DFB2DC4B1E}" type="parTrans">
      <dgm:prSet/>
      <dgm:spPr/>
      <dgm:t>
        <a:bodyPr/>
        <a:lstStyle/>
        <a:p>
          <a:endParaRPr lang="zh-CN" altLang="en-US"/>
        </a:p>
      </dgm:t>
    </dgm:pt>
    <dgm:pt modelId="{4A6BA797-133B-42A0-8C92-9DD9F3757C33}" cxnId="{B23C6A85-EF8A-4E96-8C0C-E1DFB2DC4B1E}" type="sibTrans">
      <dgm:prSet/>
      <dgm:spPr/>
      <dgm:t>
        <a:bodyPr/>
        <a:lstStyle/>
        <a:p>
          <a:endParaRPr lang="zh-CN" altLang="en-US"/>
        </a:p>
      </dgm:t>
    </dgm:pt>
    <dgm:pt modelId="{D9195006-02F1-49BC-9D4C-1D7B38777F3C}">
      <dgm:prSet phldrT="[文本]"/>
      <dgm:spPr/>
      <dgm:t>
        <a:bodyPr/>
        <a:lstStyle/>
        <a:p>
          <a:r>
            <a:rPr lang="zh-CN" altLang="en-US" dirty="0"/>
            <a:t>应用架构</a:t>
          </a:r>
        </a:p>
      </dgm:t>
    </dgm:pt>
    <dgm:pt modelId="{3AAA2C19-D701-44AD-B717-45CDB1675791}" cxnId="{59F9ABBC-18FD-4281-A320-6B9F956977A9}" type="parTrans">
      <dgm:prSet/>
      <dgm:spPr/>
      <dgm:t>
        <a:bodyPr/>
        <a:lstStyle/>
        <a:p>
          <a:endParaRPr lang="zh-CN" altLang="en-US"/>
        </a:p>
      </dgm:t>
    </dgm:pt>
    <dgm:pt modelId="{557A7E21-DF68-4D8A-A79F-B6358647F652}" cxnId="{59F9ABBC-18FD-4281-A320-6B9F956977A9}" type="sibTrans">
      <dgm:prSet/>
      <dgm:spPr/>
      <dgm:t>
        <a:bodyPr/>
        <a:lstStyle/>
        <a:p>
          <a:endParaRPr lang="zh-CN" altLang="en-US"/>
        </a:p>
      </dgm:t>
    </dgm:pt>
    <dgm:pt modelId="{32C5F2B0-A7D2-41EA-8A39-E1D1F805D5F1}">
      <dgm:prSet phldrT="[文本]"/>
      <dgm:spPr/>
      <dgm:t>
        <a:bodyPr/>
        <a:lstStyle/>
        <a:p>
          <a:r>
            <a:rPr lang="zh-CN" altLang="en-US" dirty="0"/>
            <a:t>发展动向</a:t>
          </a:r>
        </a:p>
      </dgm:t>
    </dgm:pt>
    <dgm:pt modelId="{9D30759E-A3BD-4504-BA0B-21809533A8A0}" cxnId="{D69214D1-3A7B-4B6F-B4D0-CD45AAF3597B}" type="parTrans">
      <dgm:prSet/>
      <dgm:spPr/>
      <dgm:t>
        <a:bodyPr/>
        <a:lstStyle/>
        <a:p>
          <a:endParaRPr lang="zh-CN" altLang="en-US"/>
        </a:p>
      </dgm:t>
    </dgm:pt>
    <dgm:pt modelId="{0ACA8912-ABA3-4676-8304-189F4CE4DC2E}" cxnId="{D69214D1-3A7B-4B6F-B4D0-CD45AAF3597B}" type="sibTrans">
      <dgm:prSet/>
      <dgm:spPr/>
      <dgm:t>
        <a:bodyPr/>
        <a:lstStyle/>
        <a:p>
          <a:endParaRPr lang="zh-CN" altLang="en-US"/>
        </a:p>
      </dgm:t>
    </dgm:pt>
    <dgm:pt modelId="{7A5C80EE-D38D-4E42-8141-9EFE6EF45E98}" type="pres">
      <dgm:prSet presAssocID="{119C3BF2-9B50-40AE-A28C-09B3966BFFD0}" presName="Name0" presStyleCnt="0">
        <dgm:presLayoutVars>
          <dgm:dir/>
          <dgm:resizeHandles val="exact"/>
        </dgm:presLayoutVars>
      </dgm:prSet>
      <dgm:spPr/>
    </dgm:pt>
    <dgm:pt modelId="{FD9243F5-95AA-4E05-891A-C9E610E7ED9C}" type="pres">
      <dgm:prSet presAssocID="{C55728AA-4E21-4E1D-8751-398D292AED40}" presName="parTxOnly" presStyleLbl="node1" presStyleIdx="0" presStyleCnt="5">
        <dgm:presLayoutVars>
          <dgm:bulletEnabled val="1"/>
        </dgm:presLayoutVars>
      </dgm:prSet>
      <dgm:spPr/>
    </dgm:pt>
    <dgm:pt modelId="{E21D7626-8462-4030-890C-C56AEF3196C7}" type="pres">
      <dgm:prSet presAssocID="{31B3BC78-8342-4393-941D-761D85ECA210}" presName="parSpace" presStyleCnt="0"/>
      <dgm:spPr/>
    </dgm:pt>
    <dgm:pt modelId="{3BBFFA6F-24E3-42CD-8E60-D7A3A800EC43}" type="pres">
      <dgm:prSet presAssocID="{631AB7CB-95B4-4B53-BF3E-674E0610EFBF}" presName="parTxOnly" presStyleLbl="node1" presStyleIdx="1" presStyleCnt="5">
        <dgm:presLayoutVars>
          <dgm:bulletEnabled val="1"/>
        </dgm:presLayoutVars>
      </dgm:prSet>
      <dgm:spPr/>
    </dgm:pt>
    <dgm:pt modelId="{12D2BA0E-6EEE-4DDD-B2B8-C4CB09776B0F}" type="pres">
      <dgm:prSet presAssocID="{6F0E9279-032F-4CFE-8E1D-6E4429EA3575}" presName="parSpace" presStyleCnt="0"/>
      <dgm:spPr/>
    </dgm:pt>
    <dgm:pt modelId="{BD03F554-6D4D-46A0-9912-C721710A8119}" type="pres">
      <dgm:prSet presAssocID="{BE693F38-D1AC-4AC6-9797-CEB77B5A036B}" presName="parTxOnly" presStyleLbl="node1" presStyleIdx="2" presStyleCnt="5">
        <dgm:presLayoutVars>
          <dgm:bulletEnabled val="1"/>
        </dgm:presLayoutVars>
      </dgm:prSet>
      <dgm:spPr/>
    </dgm:pt>
    <dgm:pt modelId="{DF249C5B-8669-4F05-A615-6040EA12F94A}" type="pres">
      <dgm:prSet presAssocID="{4A6BA797-133B-42A0-8C92-9DD9F3757C33}" presName="parSpace" presStyleCnt="0"/>
      <dgm:spPr/>
    </dgm:pt>
    <dgm:pt modelId="{0D855B28-D412-42C3-9175-E1DAD77AE897}" type="pres">
      <dgm:prSet presAssocID="{D9195006-02F1-49BC-9D4C-1D7B38777F3C}" presName="parTxOnly" presStyleLbl="node1" presStyleIdx="3" presStyleCnt="5">
        <dgm:presLayoutVars>
          <dgm:bulletEnabled val="1"/>
        </dgm:presLayoutVars>
      </dgm:prSet>
      <dgm:spPr/>
    </dgm:pt>
    <dgm:pt modelId="{3CB14F5D-65A9-4E98-8033-D26C6382BE3F}" type="pres">
      <dgm:prSet presAssocID="{557A7E21-DF68-4D8A-A79F-B6358647F652}" presName="parSpace" presStyleCnt="0"/>
      <dgm:spPr/>
    </dgm:pt>
    <dgm:pt modelId="{1BBF2540-7455-417A-9C2F-F783A0477ABF}" type="pres">
      <dgm:prSet presAssocID="{32C5F2B0-A7D2-41EA-8A39-E1D1F805D5F1}" presName="parTxOnly" presStyleLbl="node1" presStyleIdx="4" presStyleCnt="5">
        <dgm:presLayoutVars>
          <dgm:bulletEnabled val="1"/>
        </dgm:presLayoutVars>
      </dgm:prSet>
      <dgm:spPr/>
    </dgm:pt>
  </dgm:ptLst>
  <dgm:cxnLst>
    <dgm:cxn modelId="{ED746C18-AAF2-40AA-A2BB-8BE06BF86FBE}" type="presOf" srcId="{32C5F2B0-A7D2-41EA-8A39-E1D1F805D5F1}" destId="{1BBF2540-7455-417A-9C2F-F783A0477ABF}" srcOrd="0" destOrd="0" presId="urn:microsoft.com/office/officeart/2005/8/layout/hChevron3"/>
    <dgm:cxn modelId="{D8443236-BE62-45C7-B58E-78D072C8185F}" type="presOf" srcId="{C55728AA-4E21-4E1D-8751-398D292AED40}" destId="{FD9243F5-95AA-4E05-891A-C9E610E7ED9C}" srcOrd="0" destOrd="0" presId="urn:microsoft.com/office/officeart/2005/8/layout/hChevron3"/>
    <dgm:cxn modelId="{C7938D5D-7A72-4050-8A84-24E76338D5CE}" srcId="{119C3BF2-9B50-40AE-A28C-09B3966BFFD0}" destId="{C55728AA-4E21-4E1D-8751-398D292AED40}" srcOrd="0" destOrd="0" parTransId="{D878686A-D171-45BF-8CE1-03728508ED08}" sibTransId="{31B3BC78-8342-4393-941D-761D85ECA210}"/>
    <dgm:cxn modelId="{D5636742-D402-4790-969F-44DF90C8F590}" type="presOf" srcId="{D9195006-02F1-49BC-9D4C-1D7B38777F3C}" destId="{0D855B28-D412-42C3-9175-E1DAD77AE897}" srcOrd="0" destOrd="0" presId="urn:microsoft.com/office/officeart/2005/8/layout/hChevron3"/>
    <dgm:cxn modelId="{BE5E8F63-8C07-457D-ADBF-7439399839B0}" type="presOf" srcId="{631AB7CB-95B4-4B53-BF3E-674E0610EFBF}" destId="{3BBFFA6F-24E3-42CD-8E60-D7A3A800EC43}" srcOrd="0" destOrd="0" presId="urn:microsoft.com/office/officeart/2005/8/layout/hChevron3"/>
    <dgm:cxn modelId="{7D7F2C7E-FBF2-4DC0-B572-A03FDAA6BE6E}" srcId="{119C3BF2-9B50-40AE-A28C-09B3966BFFD0}" destId="{631AB7CB-95B4-4B53-BF3E-674E0610EFBF}" srcOrd="1" destOrd="0" parTransId="{0748EB50-569D-407B-839C-B10897019EA1}" sibTransId="{6F0E9279-032F-4CFE-8E1D-6E4429EA3575}"/>
    <dgm:cxn modelId="{B23C6A85-EF8A-4E96-8C0C-E1DFB2DC4B1E}" srcId="{119C3BF2-9B50-40AE-A28C-09B3966BFFD0}" destId="{BE693F38-D1AC-4AC6-9797-CEB77B5A036B}" srcOrd="2" destOrd="0" parTransId="{91AB46F2-29DE-4B89-93C8-E0566A438598}" sibTransId="{4A6BA797-133B-42A0-8C92-9DD9F3757C33}"/>
    <dgm:cxn modelId="{E3BACE85-07E1-446C-9D9B-765053466C2B}" type="presOf" srcId="{BE693F38-D1AC-4AC6-9797-CEB77B5A036B}" destId="{BD03F554-6D4D-46A0-9912-C721710A8119}" srcOrd="0" destOrd="0" presId="urn:microsoft.com/office/officeart/2005/8/layout/hChevron3"/>
    <dgm:cxn modelId="{59F9ABBC-18FD-4281-A320-6B9F956977A9}" srcId="{119C3BF2-9B50-40AE-A28C-09B3966BFFD0}" destId="{D9195006-02F1-49BC-9D4C-1D7B38777F3C}" srcOrd="3" destOrd="0" parTransId="{3AAA2C19-D701-44AD-B717-45CDB1675791}" sibTransId="{557A7E21-DF68-4D8A-A79F-B6358647F652}"/>
    <dgm:cxn modelId="{176779D0-C816-437B-829C-686CA92ADA57}" type="presOf" srcId="{119C3BF2-9B50-40AE-A28C-09B3966BFFD0}" destId="{7A5C80EE-D38D-4E42-8141-9EFE6EF45E98}" srcOrd="0" destOrd="0" presId="urn:microsoft.com/office/officeart/2005/8/layout/hChevron3"/>
    <dgm:cxn modelId="{D69214D1-3A7B-4B6F-B4D0-CD45AAF3597B}" srcId="{119C3BF2-9B50-40AE-A28C-09B3966BFFD0}" destId="{32C5F2B0-A7D2-41EA-8A39-E1D1F805D5F1}" srcOrd="4" destOrd="0" parTransId="{9D30759E-A3BD-4504-BA0B-21809533A8A0}" sibTransId="{0ACA8912-ABA3-4676-8304-189F4CE4DC2E}"/>
    <dgm:cxn modelId="{CB59CC9B-89D0-44C5-B374-D5B1910C4393}" type="presParOf" srcId="{7A5C80EE-D38D-4E42-8141-9EFE6EF45E98}" destId="{FD9243F5-95AA-4E05-891A-C9E610E7ED9C}" srcOrd="0" destOrd="0" presId="urn:microsoft.com/office/officeart/2005/8/layout/hChevron3"/>
    <dgm:cxn modelId="{1748A190-8A95-4DBE-9E10-B684632FB9E9}" type="presParOf" srcId="{7A5C80EE-D38D-4E42-8141-9EFE6EF45E98}" destId="{E21D7626-8462-4030-890C-C56AEF3196C7}" srcOrd="1" destOrd="0" presId="urn:microsoft.com/office/officeart/2005/8/layout/hChevron3"/>
    <dgm:cxn modelId="{28A2B6B2-AFDE-4642-AC55-1863E61427EF}" type="presParOf" srcId="{7A5C80EE-D38D-4E42-8141-9EFE6EF45E98}" destId="{3BBFFA6F-24E3-42CD-8E60-D7A3A800EC43}" srcOrd="2" destOrd="0" presId="urn:microsoft.com/office/officeart/2005/8/layout/hChevron3"/>
    <dgm:cxn modelId="{4996AC6B-9A3D-46F0-A0CD-68AC04A2B1D9}" type="presParOf" srcId="{7A5C80EE-D38D-4E42-8141-9EFE6EF45E98}" destId="{12D2BA0E-6EEE-4DDD-B2B8-C4CB09776B0F}" srcOrd="3" destOrd="0" presId="urn:microsoft.com/office/officeart/2005/8/layout/hChevron3"/>
    <dgm:cxn modelId="{928218FF-FC44-41CD-ADBA-6F0961E67129}" type="presParOf" srcId="{7A5C80EE-D38D-4E42-8141-9EFE6EF45E98}" destId="{BD03F554-6D4D-46A0-9912-C721710A8119}" srcOrd="4" destOrd="0" presId="urn:microsoft.com/office/officeart/2005/8/layout/hChevron3"/>
    <dgm:cxn modelId="{FDE57F33-661F-41A2-958C-7C4300070CB1}" type="presParOf" srcId="{7A5C80EE-D38D-4E42-8141-9EFE6EF45E98}" destId="{DF249C5B-8669-4F05-A615-6040EA12F94A}" srcOrd="5" destOrd="0" presId="urn:microsoft.com/office/officeart/2005/8/layout/hChevron3"/>
    <dgm:cxn modelId="{2F788A41-B967-4E5E-92AA-129B63F40619}" type="presParOf" srcId="{7A5C80EE-D38D-4E42-8141-9EFE6EF45E98}" destId="{0D855B28-D412-42C3-9175-E1DAD77AE897}" srcOrd="6" destOrd="0" presId="urn:microsoft.com/office/officeart/2005/8/layout/hChevron3"/>
    <dgm:cxn modelId="{5B8FBF32-4FD0-4C66-9AB1-DB2541B50FD1}" type="presParOf" srcId="{7A5C80EE-D38D-4E42-8141-9EFE6EF45E98}" destId="{3CB14F5D-65A9-4E98-8033-D26C6382BE3F}" srcOrd="7" destOrd="0" presId="urn:microsoft.com/office/officeart/2005/8/layout/hChevron3"/>
    <dgm:cxn modelId="{ECAF6E7E-43CE-45D5-91E8-DE2544866FC2}" type="presParOf" srcId="{7A5C80EE-D38D-4E42-8141-9EFE6EF45E98}" destId="{1BBF2540-7455-417A-9C2F-F783A0477ABF}" srcOrd="8" destOrd="0" presId="urn:microsoft.com/office/officeart/2005/8/layout/hChevron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BCE9E40-875E-48EC-B00C-7BDF40736CC7}"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zh-CN" altLang="en-US"/>
        </a:p>
      </dgm:t>
    </dgm:pt>
    <dgm:pt modelId="{9B957E43-0B83-4B25-ACCE-79E3DC45EB43}">
      <dgm:prSet phldrT="[文本]"/>
      <dgm:spPr/>
      <dgm:t>
        <a:bodyPr/>
        <a:lstStyle/>
        <a:p>
          <a:r>
            <a:rPr lang="zh-CN" altLang="zh-CN" dirty="0"/>
            <a:t>手工会计信息系统</a:t>
          </a:r>
          <a:endParaRPr lang="zh-CN" altLang="en-US" dirty="0"/>
        </a:p>
      </dgm:t>
    </dgm:pt>
    <dgm:pt modelId="{544F629D-FD26-4A88-9173-519C26522FC0}" cxnId="{30300A28-0E77-4AF1-841A-C83D4A129FD5}" type="parTrans">
      <dgm:prSet/>
      <dgm:spPr/>
      <dgm:t>
        <a:bodyPr/>
        <a:lstStyle/>
        <a:p>
          <a:endParaRPr lang="zh-CN" altLang="en-US"/>
        </a:p>
      </dgm:t>
    </dgm:pt>
    <dgm:pt modelId="{504A7096-775D-4BF6-8BFE-AE4A2E515C20}" cxnId="{30300A28-0E77-4AF1-841A-C83D4A129FD5}" type="sibTrans">
      <dgm:prSet/>
      <dgm:spPr/>
      <dgm:t>
        <a:bodyPr/>
        <a:lstStyle/>
        <a:p>
          <a:endParaRPr lang="zh-CN" altLang="en-US"/>
        </a:p>
      </dgm:t>
    </dgm:pt>
    <dgm:pt modelId="{E71EF5FF-59C7-4F63-8F87-0F44F365A299}">
      <dgm:prSet/>
      <dgm:spPr/>
      <dgm:t>
        <a:bodyPr/>
        <a:lstStyle/>
        <a:p>
          <a:r>
            <a:rPr lang="zh-CN" altLang="en-US" dirty="0"/>
            <a:t>机械</a:t>
          </a:r>
          <a:r>
            <a:rPr lang="zh-CN" altLang="zh-CN" dirty="0"/>
            <a:t>会计信息系统</a:t>
          </a:r>
          <a:endParaRPr lang="en-US" altLang="zh-CN" dirty="0"/>
        </a:p>
      </dgm:t>
    </dgm:pt>
    <dgm:pt modelId="{070CF8F0-ACFD-41F9-874E-38BE7DFD949B}" cxnId="{CC010D66-8370-4C8D-89F9-4FA2735208A8}" type="parTrans">
      <dgm:prSet/>
      <dgm:spPr/>
      <dgm:t>
        <a:bodyPr/>
        <a:lstStyle/>
        <a:p>
          <a:endParaRPr lang="zh-CN" altLang="en-US"/>
        </a:p>
      </dgm:t>
    </dgm:pt>
    <dgm:pt modelId="{47A721E4-3A9A-4FCA-87D8-E48118AF030F}" cxnId="{CC010D66-8370-4C8D-89F9-4FA2735208A8}" type="sibTrans">
      <dgm:prSet/>
      <dgm:spPr/>
      <dgm:t>
        <a:bodyPr/>
        <a:lstStyle/>
        <a:p>
          <a:endParaRPr lang="zh-CN" altLang="en-US"/>
        </a:p>
      </dgm:t>
    </dgm:pt>
    <dgm:pt modelId="{E08CDC60-CC31-479E-A290-56E037C4A219}">
      <dgm:prSet/>
      <dgm:spPr/>
      <dgm:t>
        <a:bodyPr/>
        <a:lstStyle/>
        <a:p>
          <a:r>
            <a:rPr lang="zh-CN" altLang="zh-CN" dirty="0"/>
            <a:t>电子数据处理</a:t>
          </a:r>
          <a:r>
            <a:rPr lang="zh-CN" altLang="en-US" dirty="0"/>
            <a:t>系统</a:t>
          </a:r>
          <a:endParaRPr lang="en-US" altLang="zh-CN" dirty="0"/>
        </a:p>
      </dgm:t>
    </dgm:pt>
    <dgm:pt modelId="{DAE17974-87AD-4A59-8130-13910DC57A2D}" cxnId="{8B7F8E9A-D1BE-4730-8D41-EA091C9A248D}" type="parTrans">
      <dgm:prSet/>
      <dgm:spPr/>
      <dgm:t>
        <a:bodyPr/>
        <a:lstStyle/>
        <a:p>
          <a:endParaRPr lang="zh-CN" altLang="en-US"/>
        </a:p>
      </dgm:t>
    </dgm:pt>
    <dgm:pt modelId="{F7D1AD66-5EF7-4330-AA8E-13F370C94310}" cxnId="{8B7F8E9A-D1BE-4730-8D41-EA091C9A248D}" type="sibTrans">
      <dgm:prSet/>
      <dgm:spPr/>
      <dgm:t>
        <a:bodyPr/>
        <a:lstStyle/>
        <a:p>
          <a:endParaRPr lang="zh-CN" altLang="en-US"/>
        </a:p>
      </dgm:t>
    </dgm:pt>
    <dgm:pt modelId="{6541ECD6-23B2-4070-AF1D-D30C239118DC}">
      <dgm:prSet/>
      <dgm:spPr/>
      <dgm:t>
        <a:bodyPr/>
        <a:lstStyle/>
        <a:p>
          <a:r>
            <a:rPr lang="zh-CN" altLang="zh-CN" dirty="0"/>
            <a:t>会计管理信息系统</a:t>
          </a:r>
          <a:endParaRPr lang="en-US" altLang="zh-CN" dirty="0"/>
        </a:p>
      </dgm:t>
    </dgm:pt>
    <dgm:pt modelId="{7FCFD5C8-D922-4B9B-ABB9-4494ECAEADD6}" cxnId="{6DD1DF3B-B6DF-45AF-A1BD-EB6552A290B6}" type="parTrans">
      <dgm:prSet/>
      <dgm:spPr/>
      <dgm:t>
        <a:bodyPr/>
        <a:lstStyle/>
        <a:p>
          <a:endParaRPr lang="zh-CN" altLang="en-US"/>
        </a:p>
      </dgm:t>
    </dgm:pt>
    <dgm:pt modelId="{422DF27A-4E4F-4A30-96A1-BCD84EA111A0}" cxnId="{6DD1DF3B-B6DF-45AF-A1BD-EB6552A290B6}" type="sibTrans">
      <dgm:prSet/>
      <dgm:spPr/>
      <dgm:t>
        <a:bodyPr/>
        <a:lstStyle/>
        <a:p>
          <a:endParaRPr lang="zh-CN" altLang="en-US"/>
        </a:p>
      </dgm:t>
    </dgm:pt>
    <dgm:pt modelId="{6EC12A82-335A-4540-AEB3-0F79B7742A4C}">
      <dgm:prSet/>
      <dgm:spPr/>
      <dgm:t>
        <a:bodyPr/>
        <a:lstStyle/>
        <a:p>
          <a:r>
            <a:rPr lang="zh-CN" altLang="zh-CN" dirty="0"/>
            <a:t>基于互联网的会计信息系统</a:t>
          </a:r>
          <a:endParaRPr lang="en-US" altLang="zh-CN" dirty="0"/>
        </a:p>
      </dgm:t>
    </dgm:pt>
    <dgm:pt modelId="{04522185-6999-41B4-8C0C-4DF83DD15476}" cxnId="{138E9D3D-6F63-42CA-ACFD-F8F0E5A7803D}" type="parTrans">
      <dgm:prSet/>
      <dgm:spPr/>
      <dgm:t>
        <a:bodyPr/>
        <a:lstStyle/>
        <a:p>
          <a:endParaRPr lang="zh-CN" altLang="en-US"/>
        </a:p>
      </dgm:t>
    </dgm:pt>
    <dgm:pt modelId="{58F7B0BC-36E5-4209-BE82-E1E27F624563}" cxnId="{138E9D3D-6F63-42CA-ACFD-F8F0E5A7803D}" type="sibTrans">
      <dgm:prSet/>
      <dgm:spPr/>
      <dgm:t>
        <a:bodyPr/>
        <a:lstStyle/>
        <a:p>
          <a:endParaRPr lang="zh-CN" altLang="en-US"/>
        </a:p>
      </dgm:t>
    </dgm:pt>
    <dgm:pt modelId="{884F1479-1CEE-42AB-B1CD-8021E55934BB}" type="pres">
      <dgm:prSet presAssocID="{7BCE9E40-875E-48EC-B00C-7BDF40736CC7}" presName="rootnode" presStyleCnt="0">
        <dgm:presLayoutVars>
          <dgm:chMax/>
          <dgm:chPref/>
          <dgm:dir/>
          <dgm:animLvl val="lvl"/>
        </dgm:presLayoutVars>
      </dgm:prSet>
      <dgm:spPr/>
    </dgm:pt>
    <dgm:pt modelId="{1460CC90-7065-4483-B8AB-1D7A08C0AC7E}" type="pres">
      <dgm:prSet presAssocID="{9B957E43-0B83-4B25-ACCE-79E3DC45EB43}" presName="composite" presStyleCnt="0"/>
      <dgm:spPr/>
    </dgm:pt>
    <dgm:pt modelId="{230068DF-C8B1-4A45-9B4B-3C5F617C7DCD}" type="pres">
      <dgm:prSet presAssocID="{9B957E43-0B83-4B25-ACCE-79E3DC45EB43}" presName="LShape" presStyleLbl="alignNode1" presStyleIdx="0" presStyleCnt="9"/>
      <dgm:spPr/>
    </dgm:pt>
    <dgm:pt modelId="{775ED6BC-1F46-4962-B485-A9F9A8BCDD57}" type="pres">
      <dgm:prSet presAssocID="{9B957E43-0B83-4B25-ACCE-79E3DC45EB43}" presName="ParentText" presStyleLbl="revTx" presStyleIdx="0" presStyleCnt="5">
        <dgm:presLayoutVars>
          <dgm:chMax val="0"/>
          <dgm:chPref val="0"/>
          <dgm:bulletEnabled val="1"/>
        </dgm:presLayoutVars>
      </dgm:prSet>
      <dgm:spPr/>
    </dgm:pt>
    <dgm:pt modelId="{A764B2C5-86B5-49EF-8901-46B1A1A81AC4}" type="pres">
      <dgm:prSet presAssocID="{9B957E43-0B83-4B25-ACCE-79E3DC45EB43}" presName="Triangle" presStyleLbl="alignNode1" presStyleIdx="1" presStyleCnt="9"/>
      <dgm:spPr/>
    </dgm:pt>
    <dgm:pt modelId="{4D5E2199-3D74-4003-B345-9AC47DC60739}" type="pres">
      <dgm:prSet presAssocID="{504A7096-775D-4BF6-8BFE-AE4A2E515C20}" presName="sibTrans" presStyleCnt="0"/>
      <dgm:spPr/>
    </dgm:pt>
    <dgm:pt modelId="{3ACB7D16-4FF0-4B4F-9B38-33AFB247EC69}" type="pres">
      <dgm:prSet presAssocID="{504A7096-775D-4BF6-8BFE-AE4A2E515C20}" presName="space" presStyleCnt="0"/>
      <dgm:spPr/>
    </dgm:pt>
    <dgm:pt modelId="{FC172174-F7CE-46CD-8A83-8A9B685F1E0B}" type="pres">
      <dgm:prSet presAssocID="{E71EF5FF-59C7-4F63-8F87-0F44F365A299}" presName="composite" presStyleCnt="0"/>
      <dgm:spPr/>
    </dgm:pt>
    <dgm:pt modelId="{DEA1ECFE-072A-4072-9391-ABF87C214CA6}" type="pres">
      <dgm:prSet presAssocID="{E71EF5FF-59C7-4F63-8F87-0F44F365A299}" presName="LShape" presStyleLbl="alignNode1" presStyleIdx="2" presStyleCnt="9"/>
      <dgm:spPr/>
    </dgm:pt>
    <dgm:pt modelId="{6D249C72-3CBC-4318-AA24-D761E9701EA5}" type="pres">
      <dgm:prSet presAssocID="{E71EF5FF-59C7-4F63-8F87-0F44F365A299}" presName="ParentText" presStyleLbl="revTx" presStyleIdx="1" presStyleCnt="5">
        <dgm:presLayoutVars>
          <dgm:chMax val="0"/>
          <dgm:chPref val="0"/>
          <dgm:bulletEnabled val="1"/>
        </dgm:presLayoutVars>
      </dgm:prSet>
      <dgm:spPr/>
    </dgm:pt>
    <dgm:pt modelId="{7272C619-6824-4B87-87F6-A3F061233A8E}" type="pres">
      <dgm:prSet presAssocID="{E71EF5FF-59C7-4F63-8F87-0F44F365A299}" presName="Triangle" presStyleLbl="alignNode1" presStyleIdx="3" presStyleCnt="9"/>
      <dgm:spPr/>
    </dgm:pt>
    <dgm:pt modelId="{7BE53244-330A-4BB2-A9B2-A0CD7524104D}" type="pres">
      <dgm:prSet presAssocID="{47A721E4-3A9A-4FCA-87D8-E48118AF030F}" presName="sibTrans" presStyleCnt="0"/>
      <dgm:spPr/>
    </dgm:pt>
    <dgm:pt modelId="{BD02250D-45A3-4F01-8603-2EAA48B946A9}" type="pres">
      <dgm:prSet presAssocID="{47A721E4-3A9A-4FCA-87D8-E48118AF030F}" presName="space" presStyleCnt="0"/>
      <dgm:spPr/>
    </dgm:pt>
    <dgm:pt modelId="{14FDEEA0-0F4F-4BA3-B47E-E4A5AE1103F7}" type="pres">
      <dgm:prSet presAssocID="{E08CDC60-CC31-479E-A290-56E037C4A219}" presName="composite" presStyleCnt="0"/>
      <dgm:spPr/>
    </dgm:pt>
    <dgm:pt modelId="{0ABBAB04-1B30-41D3-AD96-ABE7EA592D36}" type="pres">
      <dgm:prSet presAssocID="{E08CDC60-CC31-479E-A290-56E037C4A219}" presName="LShape" presStyleLbl="alignNode1" presStyleIdx="4" presStyleCnt="9"/>
      <dgm:spPr/>
    </dgm:pt>
    <dgm:pt modelId="{65696B35-B1C0-4B93-8F68-19FD24E88D8C}" type="pres">
      <dgm:prSet presAssocID="{E08CDC60-CC31-479E-A290-56E037C4A219}" presName="ParentText" presStyleLbl="revTx" presStyleIdx="2" presStyleCnt="5">
        <dgm:presLayoutVars>
          <dgm:chMax val="0"/>
          <dgm:chPref val="0"/>
          <dgm:bulletEnabled val="1"/>
        </dgm:presLayoutVars>
      </dgm:prSet>
      <dgm:spPr/>
    </dgm:pt>
    <dgm:pt modelId="{F0343471-921E-4649-ACEA-48E013B81D4B}" type="pres">
      <dgm:prSet presAssocID="{E08CDC60-CC31-479E-A290-56E037C4A219}" presName="Triangle" presStyleLbl="alignNode1" presStyleIdx="5" presStyleCnt="9"/>
      <dgm:spPr/>
    </dgm:pt>
    <dgm:pt modelId="{251B4ED7-5C0F-4B1A-8B16-7C46DC24DC01}" type="pres">
      <dgm:prSet presAssocID="{F7D1AD66-5EF7-4330-AA8E-13F370C94310}" presName="sibTrans" presStyleCnt="0"/>
      <dgm:spPr/>
    </dgm:pt>
    <dgm:pt modelId="{E817BE27-128E-4BB9-80A8-EB3D71B74E9D}" type="pres">
      <dgm:prSet presAssocID="{F7D1AD66-5EF7-4330-AA8E-13F370C94310}" presName="space" presStyleCnt="0"/>
      <dgm:spPr/>
    </dgm:pt>
    <dgm:pt modelId="{E2584F10-537F-4EFA-A4EB-DED1F45B0AA7}" type="pres">
      <dgm:prSet presAssocID="{6541ECD6-23B2-4070-AF1D-D30C239118DC}" presName="composite" presStyleCnt="0"/>
      <dgm:spPr/>
    </dgm:pt>
    <dgm:pt modelId="{911F2823-A51B-403F-A722-D4614857EA49}" type="pres">
      <dgm:prSet presAssocID="{6541ECD6-23B2-4070-AF1D-D30C239118DC}" presName="LShape" presStyleLbl="alignNode1" presStyleIdx="6" presStyleCnt="9"/>
      <dgm:spPr/>
    </dgm:pt>
    <dgm:pt modelId="{F23AB662-F038-445F-8E01-1961673FCC6D}" type="pres">
      <dgm:prSet presAssocID="{6541ECD6-23B2-4070-AF1D-D30C239118DC}" presName="ParentText" presStyleLbl="revTx" presStyleIdx="3" presStyleCnt="5">
        <dgm:presLayoutVars>
          <dgm:chMax val="0"/>
          <dgm:chPref val="0"/>
          <dgm:bulletEnabled val="1"/>
        </dgm:presLayoutVars>
      </dgm:prSet>
      <dgm:spPr/>
    </dgm:pt>
    <dgm:pt modelId="{E2046965-0925-4E77-89F9-9AB4F880DDAA}" type="pres">
      <dgm:prSet presAssocID="{6541ECD6-23B2-4070-AF1D-D30C239118DC}" presName="Triangle" presStyleLbl="alignNode1" presStyleIdx="7" presStyleCnt="9"/>
      <dgm:spPr/>
    </dgm:pt>
    <dgm:pt modelId="{82B7F9C2-08BB-455D-94F1-A6CF34A34FD7}" type="pres">
      <dgm:prSet presAssocID="{422DF27A-4E4F-4A30-96A1-BCD84EA111A0}" presName="sibTrans" presStyleCnt="0"/>
      <dgm:spPr/>
    </dgm:pt>
    <dgm:pt modelId="{396606CA-C017-4321-9836-3FA278FE3B16}" type="pres">
      <dgm:prSet presAssocID="{422DF27A-4E4F-4A30-96A1-BCD84EA111A0}" presName="space" presStyleCnt="0"/>
      <dgm:spPr/>
    </dgm:pt>
    <dgm:pt modelId="{0ACEAC30-1D51-45CD-9A4B-B51A38D690D8}" type="pres">
      <dgm:prSet presAssocID="{6EC12A82-335A-4540-AEB3-0F79B7742A4C}" presName="composite" presStyleCnt="0"/>
      <dgm:spPr/>
    </dgm:pt>
    <dgm:pt modelId="{B0DB7AF0-A6F3-43C4-A484-1E0565D5277F}" type="pres">
      <dgm:prSet presAssocID="{6EC12A82-335A-4540-AEB3-0F79B7742A4C}" presName="LShape" presStyleLbl="alignNode1" presStyleIdx="8" presStyleCnt="9"/>
      <dgm:spPr/>
    </dgm:pt>
    <dgm:pt modelId="{DBA8213B-053B-42EB-8E4A-0F164997DD0A}" type="pres">
      <dgm:prSet presAssocID="{6EC12A82-335A-4540-AEB3-0F79B7742A4C}" presName="ParentText" presStyleLbl="revTx" presStyleIdx="4" presStyleCnt="5">
        <dgm:presLayoutVars>
          <dgm:chMax val="0"/>
          <dgm:chPref val="0"/>
          <dgm:bulletEnabled val="1"/>
        </dgm:presLayoutVars>
      </dgm:prSet>
      <dgm:spPr/>
    </dgm:pt>
  </dgm:ptLst>
  <dgm:cxnLst>
    <dgm:cxn modelId="{A1AD3E20-88C4-4D57-A152-31F744DE9942}" type="presOf" srcId="{9B957E43-0B83-4B25-ACCE-79E3DC45EB43}" destId="{775ED6BC-1F46-4962-B485-A9F9A8BCDD57}" srcOrd="0" destOrd="0" presId="urn:microsoft.com/office/officeart/2009/3/layout/StepUpProcess"/>
    <dgm:cxn modelId="{30300A28-0E77-4AF1-841A-C83D4A129FD5}" srcId="{7BCE9E40-875E-48EC-B00C-7BDF40736CC7}" destId="{9B957E43-0B83-4B25-ACCE-79E3DC45EB43}" srcOrd="0" destOrd="0" parTransId="{544F629D-FD26-4A88-9173-519C26522FC0}" sibTransId="{504A7096-775D-4BF6-8BFE-AE4A2E515C20}"/>
    <dgm:cxn modelId="{CD315A34-6AC7-4438-A74E-FDC205B99E9E}" type="presOf" srcId="{6541ECD6-23B2-4070-AF1D-D30C239118DC}" destId="{F23AB662-F038-445F-8E01-1961673FCC6D}" srcOrd="0" destOrd="0" presId="urn:microsoft.com/office/officeart/2009/3/layout/StepUpProcess"/>
    <dgm:cxn modelId="{6DD1DF3B-B6DF-45AF-A1BD-EB6552A290B6}" srcId="{7BCE9E40-875E-48EC-B00C-7BDF40736CC7}" destId="{6541ECD6-23B2-4070-AF1D-D30C239118DC}" srcOrd="3" destOrd="0" parTransId="{7FCFD5C8-D922-4B9B-ABB9-4494ECAEADD6}" sibTransId="{422DF27A-4E4F-4A30-96A1-BCD84EA111A0}"/>
    <dgm:cxn modelId="{138E9D3D-6F63-42CA-ACFD-F8F0E5A7803D}" srcId="{7BCE9E40-875E-48EC-B00C-7BDF40736CC7}" destId="{6EC12A82-335A-4540-AEB3-0F79B7742A4C}" srcOrd="4" destOrd="0" parTransId="{04522185-6999-41B4-8C0C-4DF83DD15476}" sibTransId="{58F7B0BC-36E5-4209-BE82-E1E27F624563}"/>
    <dgm:cxn modelId="{CC010D66-8370-4C8D-89F9-4FA2735208A8}" srcId="{7BCE9E40-875E-48EC-B00C-7BDF40736CC7}" destId="{E71EF5FF-59C7-4F63-8F87-0F44F365A299}" srcOrd="1" destOrd="0" parTransId="{070CF8F0-ACFD-41F9-874E-38BE7DFD949B}" sibTransId="{47A721E4-3A9A-4FCA-87D8-E48118AF030F}"/>
    <dgm:cxn modelId="{E5DD1179-B878-4043-8F82-6CAFE3441351}" type="presOf" srcId="{6EC12A82-335A-4540-AEB3-0F79B7742A4C}" destId="{DBA8213B-053B-42EB-8E4A-0F164997DD0A}" srcOrd="0" destOrd="0" presId="urn:microsoft.com/office/officeart/2009/3/layout/StepUpProcess"/>
    <dgm:cxn modelId="{8B7F8E9A-D1BE-4730-8D41-EA091C9A248D}" srcId="{7BCE9E40-875E-48EC-B00C-7BDF40736CC7}" destId="{E08CDC60-CC31-479E-A290-56E037C4A219}" srcOrd="2" destOrd="0" parTransId="{DAE17974-87AD-4A59-8130-13910DC57A2D}" sibTransId="{F7D1AD66-5EF7-4330-AA8E-13F370C94310}"/>
    <dgm:cxn modelId="{EDD1159B-1FF9-4010-BC76-A506B454A3D0}" type="presOf" srcId="{E71EF5FF-59C7-4F63-8F87-0F44F365A299}" destId="{6D249C72-3CBC-4318-AA24-D761E9701EA5}" srcOrd="0" destOrd="0" presId="urn:microsoft.com/office/officeart/2009/3/layout/StepUpProcess"/>
    <dgm:cxn modelId="{8ED1A0A1-3F68-4594-BC8C-2A8492AC4C98}" type="presOf" srcId="{E08CDC60-CC31-479E-A290-56E037C4A219}" destId="{65696B35-B1C0-4B93-8F68-19FD24E88D8C}" srcOrd="0" destOrd="0" presId="urn:microsoft.com/office/officeart/2009/3/layout/StepUpProcess"/>
    <dgm:cxn modelId="{54B59FAD-BC43-4882-B434-4936D1E5B776}" type="presOf" srcId="{7BCE9E40-875E-48EC-B00C-7BDF40736CC7}" destId="{884F1479-1CEE-42AB-B1CD-8021E55934BB}" srcOrd="0" destOrd="0" presId="urn:microsoft.com/office/officeart/2009/3/layout/StepUpProcess"/>
    <dgm:cxn modelId="{097A72C7-05CF-439A-AA01-CC6459AA581D}" type="presParOf" srcId="{884F1479-1CEE-42AB-B1CD-8021E55934BB}" destId="{1460CC90-7065-4483-B8AB-1D7A08C0AC7E}" srcOrd="0" destOrd="0" presId="urn:microsoft.com/office/officeart/2009/3/layout/StepUpProcess"/>
    <dgm:cxn modelId="{D884CD18-3BEC-46A1-A2A7-7809DCCA44B0}" type="presParOf" srcId="{1460CC90-7065-4483-B8AB-1D7A08C0AC7E}" destId="{230068DF-C8B1-4A45-9B4B-3C5F617C7DCD}" srcOrd="0" destOrd="0" presId="urn:microsoft.com/office/officeart/2009/3/layout/StepUpProcess"/>
    <dgm:cxn modelId="{7C665635-5930-4881-878D-D71FE69CD6D4}" type="presParOf" srcId="{1460CC90-7065-4483-B8AB-1D7A08C0AC7E}" destId="{775ED6BC-1F46-4962-B485-A9F9A8BCDD57}" srcOrd="1" destOrd="0" presId="urn:microsoft.com/office/officeart/2009/3/layout/StepUpProcess"/>
    <dgm:cxn modelId="{54D4A11A-6397-432A-BCB6-65C7BACDAB36}" type="presParOf" srcId="{1460CC90-7065-4483-B8AB-1D7A08C0AC7E}" destId="{A764B2C5-86B5-49EF-8901-46B1A1A81AC4}" srcOrd="2" destOrd="0" presId="urn:microsoft.com/office/officeart/2009/3/layout/StepUpProcess"/>
    <dgm:cxn modelId="{840E718F-FD28-4742-85AF-1C8E287056C0}" type="presParOf" srcId="{884F1479-1CEE-42AB-B1CD-8021E55934BB}" destId="{4D5E2199-3D74-4003-B345-9AC47DC60739}" srcOrd="1" destOrd="0" presId="urn:microsoft.com/office/officeart/2009/3/layout/StepUpProcess"/>
    <dgm:cxn modelId="{CCED2446-63D9-467A-B790-45E5394A02A8}" type="presParOf" srcId="{4D5E2199-3D74-4003-B345-9AC47DC60739}" destId="{3ACB7D16-4FF0-4B4F-9B38-33AFB247EC69}" srcOrd="0" destOrd="0" presId="urn:microsoft.com/office/officeart/2009/3/layout/StepUpProcess"/>
    <dgm:cxn modelId="{5F9837F5-99D4-4154-B240-F1D488FBCB09}" type="presParOf" srcId="{884F1479-1CEE-42AB-B1CD-8021E55934BB}" destId="{FC172174-F7CE-46CD-8A83-8A9B685F1E0B}" srcOrd="2" destOrd="0" presId="urn:microsoft.com/office/officeart/2009/3/layout/StepUpProcess"/>
    <dgm:cxn modelId="{0DB4FE01-7301-43B2-8139-951C38F0228B}" type="presParOf" srcId="{FC172174-F7CE-46CD-8A83-8A9B685F1E0B}" destId="{DEA1ECFE-072A-4072-9391-ABF87C214CA6}" srcOrd="0" destOrd="0" presId="urn:microsoft.com/office/officeart/2009/3/layout/StepUpProcess"/>
    <dgm:cxn modelId="{48061481-BBBD-4610-A9C3-840C78A4D126}" type="presParOf" srcId="{FC172174-F7CE-46CD-8A83-8A9B685F1E0B}" destId="{6D249C72-3CBC-4318-AA24-D761E9701EA5}" srcOrd="1" destOrd="0" presId="urn:microsoft.com/office/officeart/2009/3/layout/StepUpProcess"/>
    <dgm:cxn modelId="{BE5D419A-F66B-4A32-87B9-2F155E757CEA}" type="presParOf" srcId="{FC172174-F7CE-46CD-8A83-8A9B685F1E0B}" destId="{7272C619-6824-4B87-87F6-A3F061233A8E}" srcOrd="2" destOrd="0" presId="urn:microsoft.com/office/officeart/2009/3/layout/StepUpProcess"/>
    <dgm:cxn modelId="{1CC31CB9-39E8-4E26-9876-07EC7F129A71}" type="presParOf" srcId="{884F1479-1CEE-42AB-B1CD-8021E55934BB}" destId="{7BE53244-330A-4BB2-A9B2-A0CD7524104D}" srcOrd="3" destOrd="0" presId="urn:microsoft.com/office/officeart/2009/3/layout/StepUpProcess"/>
    <dgm:cxn modelId="{91FF81E7-8093-4B13-AFDF-7D59D7FB0CF3}" type="presParOf" srcId="{7BE53244-330A-4BB2-A9B2-A0CD7524104D}" destId="{BD02250D-45A3-4F01-8603-2EAA48B946A9}" srcOrd="0" destOrd="0" presId="urn:microsoft.com/office/officeart/2009/3/layout/StepUpProcess"/>
    <dgm:cxn modelId="{3919A17D-8726-48B9-B0E5-4C7D0B63B614}" type="presParOf" srcId="{884F1479-1CEE-42AB-B1CD-8021E55934BB}" destId="{14FDEEA0-0F4F-4BA3-B47E-E4A5AE1103F7}" srcOrd="4" destOrd="0" presId="urn:microsoft.com/office/officeart/2009/3/layout/StepUpProcess"/>
    <dgm:cxn modelId="{2850AA90-1B58-4CD5-BB86-F58C5CA4A6E4}" type="presParOf" srcId="{14FDEEA0-0F4F-4BA3-B47E-E4A5AE1103F7}" destId="{0ABBAB04-1B30-41D3-AD96-ABE7EA592D36}" srcOrd="0" destOrd="0" presId="urn:microsoft.com/office/officeart/2009/3/layout/StepUpProcess"/>
    <dgm:cxn modelId="{AC7034E8-4F89-482D-B3B6-7CBFBF0F2725}" type="presParOf" srcId="{14FDEEA0-0F4F-4BA3-B47E-E4A5AE1103F7}" destId="{65696B35-B1C0-4B93-8F68-19FD24E88D8C}" srcOrd="1" destOrd="0" presId="urn:microsoft.com/office/officeart/2009/3/layout/StepUpProcess"/>
    <dgm:cxn modelId="{9D5D3D92-6A50-4B54-8048-CF91C1AC62D5}" type="presParOf" srcId="{14FDEEA0-0F4F-4BA3-B47E-E4A5AE1103F7}" destId="{F0343471-921E-4649-ACEA-48E013B81D4B}" srcOrd="2" destOrd="0" presId="urn:microsoft.com/office/officeart/2009/3/layout/StepUpProcess"/>
    <dgm:cxn modelId="{E8CE50D9-4909-4A22-88FC-E44BFB323F74}" type="presParOf" srcId="{884F1479-1CEE-42AB-B1CD-8021E55934BB}" destId="{251B4ED7-5C0F-4B1A-8B16-7C46DC24DC01}" srcOrd="5" destOrd="0" presId="urn:microsoft.com/office/officeart/2009/3/layout/StepUpProcess"/>
    <dgm:cxn modelId="{9D32B772-512E-4DCA-B96C-0FD6EE9823EC}" type="presParOf" srcId="{251B4ED7-5C0F-4B1A-8B16-7C46DC24DC01}" destId="{E817BE27-128E-4BB9-80A8-EB3D71B74E9D}" srcOrd="0" destOrd="0" presId="urn:microsoft.com/office/officeart/2009/3/layout/StepUpProcess"/>
    <dgm:cxn modelId="{EF71DA53-8153-4931-874E-61D1B82CC1C6}" type="presParOf" srcId="{884F1479-1CEE-42AB-B1CD-8021E55934BB}" destId="{E2584F10-537F-4EFA-A4EB-DED1F45B0AA7}" srcOrd="6" destOrd="0" presId="urn:microsoft.com/office/officeart/2009/3/layout/StepUpProcess"/>
    <dgm:cxn modelId="{E93F7AC7-7648-4623-AA4C-6A0D1A1A7A3C}" type="presParOf" srcId="{E2584F10-537F-4EFA-A4EB-DED1F45B0AA7}" destId="{911F2823-A51B-403F-A722-D4614857EA49}" srcOrd="0" destOrd="0" presId="urn:microsoft.com/office/officeart/2009/3/layout/StepUpProcess"/>
    <dgm:cxn modelId="{86149480-AD16-4B9D-94F0-7D324C5CDDB9}" type="presParOf" srcId="{E2584F10-537F-4EFA-A4EB-DED1F45B0AA7}" destId="{F23AB662-F038-445F-8E01-1961673FCC6D}" srcOrd="1" destOrd="0" presId="urn:microsoft.com/office/officeart/2009/3/layout/StepUpProcess"/>
    <dgm:cxn modelId="{6755526E-0F39-437F-BCE2-4E02E02CA7A5}" type="presParOf" srcId="{E2584F10-537F-4EFA-A4EB-DED1F45B0AA7}" destId="{E2046965-0925-4E77-89F9-9AB4F880DDAA}" srcOrd="2" destOrd="0" presId="urn:microsoft.com/office/officeart/2009/3/layout/StepUpProcess"/>
    <dgm:cxn modelId="{C2777C3B-37BB-4828-B191-9B4107D0EE38}" type="presParOf" srcId="{884F1479-1CEE-42AB-B1CD-8021E55934BB}" destId="{82B7F9C2-08BB-455D-94F1-A6CF34A34FD7}" srcOrd="7" destOrd="0" presId="urn:microsoft.com/office/officeart/2009/3/layout/StepUpProcess"/>
    <dgm:cxn modelId="{12E26D87-0102-4383-B1D5-260D64D4E723}" type="presParOf" srcId="{82B7F9C2-08BB-455D-94F1-A6CF34A34FD7}" destId="{396606CA-C017-4321-9836-3FA278FE3B16}" srcOrd="0" destOrd="0" presId="urn:microsoft.com/office/officeart/2009/3/layout/StepUpProcess"/>
    <dgm:cxn modelId="{8400863D-191C-4AF0-BAD1-CC0D9C735956}" type="presParOf" srcId="{884F1479-1CEE-42AB-B1CD-8021E55934BB}" destId="{0ACEAC30-1D51-45CD-9A4B-B51A38D690D8}" srcOrd="8" destOrd="0" presId="urn:microsoft.com/office/officeart/2009/3/layout/StepUpProcess"/>
    <dgm:cxn modelId="{F4069D37-EF16-49BE-8571-C6FB2AF52F9E}" type="presParOf" srcId="{0ACEAC30-1D51-45CD-9A4B-B51A38D690D8}" destId="{B0DB7AF0-A6F3-43C4-A484-1E0565D5277F}" srcOrd="0" destOrd="0" presId="urn:microsoft.com/office/officeart/2009/3/layout/StepUpProcess"/>
    <dgm:cxn modelId="{E7CF6044-559C-4927-BDAD-C064D746F210}" type="presParOf" srcId="{0ACEAC30-1D51-45CD-9A4B-B51A38D690D8}" destId="{DBA8213B-053B-42EB-8E4A-0F164997DD0A}" srcOrd="1" destOrd="0" presId="urn:microsoft.com/office/officeart/2009/3/layout/StepUpProcess"/>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9DB074F-D459-434E-8BA0-48D5D6BC7A47}"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zh-CN" altLang="en-US"/>
        </a:p>
      </dgm:t>
    </dgm:pt>
    <dgm:pt modelId="{60354B86-1E6A-416A-AA7D-D31AD6502510}">
      <dgm:prSet phldrT="[文本]"/>
      <dgm:spPr/>
      <dgm:t>
        <a:bodyPr/>
        <a:lstStyle/>
        <a:p>
          <a:r>
            <a:rPr lang="zh-CN" altLang="en-US" dirty="0"/>
            <a:t>构成要素</a:t>
          </a:r>
        </a:p>
      </dgm:t>
    </dgm:pt>
    <dgm:pt modelId="{A72F131C-539D-4B5C-9691-BC1FC984802E}" cxnId="{33BDC093-6CA2-4642-B2EC-B7F4848AB10B}" type="parTrans">
      <dgm:prSet/>
      <dgm:spPr/>
      <dgm:t>
        <a:bodyPr/>
        <a:lstStyle/>
        <a:p>
          <a:endParaRPr lang="zh-CN" altLang="en-US"/>
        </a:p>
      </dgm:t>
    </dgm:pt>
    <dgm:pt modelId="{5BDACE41-7A63-40C9-83DA-4EF14867AE97}" cxnId="{33BDC093-6CA2-4642-B2EC-B7F4848AB10B}" type="sibTrans">
      <dgm:prSet/>
      <dgm:spPr/>
      <dgm:t>
        <a:bodyPr/>
        <a:lstStyle/>
        <a:p>
          <a:endParaRPr lang="zh-CN" altLang="en-US"/>
        </a:p>
      </dgm:t>
    </dgm:pt>
    <dgm:pt modelId="{B9493F68-BC98-4AC6-8766-98AB42657B2C}">
      <dgm:prSet phldrT="[文本]"/>
      <dgm:spPr/>
      <dgm:t>
        <a:bodyPr/>
        <a:lstStyle/>
        <a:p>
          <a:r>
            <a:rPr lang="zh-CN" dirty="0"/>
            <a:t>硬件资源</a:t>
          </a:r>
          <a:endParaRPr lang="zh-CN" altLang="en-US" dirty="0"/>
        </a:p>
      </dgm:t>
    </dgm:pt>
    <dgm:pt modelId="{20652C13-D8B5-4EE9-A4C0-3A98F676F940}" cxnId="{B4F3FFCC-C0BA-4E2D-9B6A-0244598E870F}" type="parTrans">
      <dgm:prSet/>
      <dgm:spPr/>
      <dgm:t>
        <a:bodyPr/>
        <a:lstStyle/>
        <a:p>
          <a:endParaRPr lang="zh-CN" altLang="en-US"/>
        </a:p>
      </dgm:t>
    </dgm:pt>
    <dgm:pt modelId="{9029F129-9744-43AC-A734-0C8DC8E7DEC4}" cxnId="{B4F3FFCC-C0BA-4E2D-9B6A-0244598E870F}" type="sibTrans">
      <dgm:prSet/>
      <dgm:spPr/>
      <dgm:t>
        <a:bodyPr/>
        <a:lstStyle/>
        <a:p>
          <a:endParaRPr lang="zh-CN" altLang="en-US"/>
        </a:p>
      </dgm:t>
    </dgm:pt>
    <dgm:pt modelId="{FCCDD5AB-7162-40D2-BDD5-FC42B0ACA907}">
      <dgm:prSet phldrT="[文本]"/>
      <dgm:spPr/>
      <dgm:t>
        <a:bodyPr/>
        <a:lstStyle/>
        <a:p>
          <a:r>
            <a:rPr lang="zh-CN" dirty="0"/>
            <a:t>软件资源</a:t>
          </a:r>
          <a:endParaRPr lang="zh-CN" altLang="en-US" dirty="0"/>
        </a:p>
      </dgm:t>
    </dgm:pt>
    <dgm:pt modelId="{7496DE79-720B-43BD-8956-821E7320FD6F}" cxnId="{B9F80D89-F38F-4D03-9C75-01D38BA80284}" type="parTrans">
      <dgm:prSet/>
      <dgm:spPr/>
      <dgm:t>
        <a:bodyPr/>
        <a:lstStyle/>
        <a:p>
          <a:endParaRPr lang="zh-CN" altLang="en-US"/>
        </a:p>
      </dgm:t>
    </dgm:pt>
    <dgm:pt modelId="{CB015A84-68ED-492C-8B35-27390312E964}" cxnId="{B9F80D89-F38F-4D03-9C75-01D38BA80284}" type="sibTrans">
      <dgm:prSet/>
      <dgm:spPr/>
      <dgm:t>
        <a:bodyPr/>
        <a:lstStyle/>
        <a:p>
          <a:endParaRPr lang="zh-CN" altLang="en-US"/>
        </a:p>
      </dgm:t>
    </dgm:pt>
    <dgm:pt modelId="{2B2C70B0-58D1-4FAD-80C3-02F00E17CD06}">
      <dgm:prSet phldrT="[文本]"/>
      <dgm:spPr/>
      <dgm:t>
        <a:bodyPr/>
        <a:lstStyle/>
        <a:p>
          <a:r>
            <a:rPr lang="zh-CN" dirty="0"/>
            <a:t>信息资源</a:t>
          </a:r>
          <a:endParaRPr lang="zh-CN" altLang="en-US" dirty="0"/>
        </a:p>
      </dgm:t>
    </dgm:pt>
    <dgm:pt modelId="{92222AE0-6D95-4072-849B-380244AA197B}" cxnId="{9CF6BB10-EE5B-4761-9C4A-3990229CB0CB}" type="parTrans">
      <dgm:prSet/>
      <dgm:spPr/>
      <dgm:t>
        <a:bodyPr/>
        <a:lstStyle/>
        <a:p>
          <a:endParaRPr lang="zh-CN" altLang="en-US"/>
        </a:p>
      </dgm:t>
    </dgm:pt>
    <dgm:pt modelId="{C122C19A-139E-4F0F-87F3-AEF6724E6383}" cxnId="{9CF6BB10-EE5B-4761-9C4A-3990229CB0CB}" type="sibTrans">
      <dgm:prSet/>
      <dgm:spPr/>
      <dgm:t>
        <a:bodyPr/>
        <a:lstStyle/>
        <a:p>
          <a:endParaRPr lang="zh-CN" altLang="en-US"/>
        </a:p>
      </dgm:t>
    </dgm:pt>
    <dgm:pt modelId="{94FC003E-1DEE-4ABD-8271-0F078C836D37}">
      <dgm:prSet phldrT="[文本]"/>
      <dgm:spPr/>
      <dgm:t>
        <a:bodyPr/>
        <a:lstStyle/>
        <a:p>
          <a:r>
            <a:rPr lang="zh-CN"/>
            <a:t>会计人员</a:t>
          </a:r>
          <a:endParaRPr lang="zh-CN" altLang="en-US" dirty="0"/>
        </a:p>
      </dgm:t>
    </dgm:pt>
    <dgm:pt modelId="{64D94030-218D-4BD6-9D4D-E7B028D52C0D}" cxnId="{148B1EE7-FAD0-4245-AA28-3F7B2781CD23}" type="parTrans">
      <dgm:prSet/>
      <dgm:spPr/>
      <dgm:t>
        <a:bodyPr/>
        <a:lstStyle/>
        <a:p>
          <a:endParaRPr lang="zh-CN" altLang="en-US"/>
        </a:p>
      </dgm:t>
    </dgm:pt>
    <dgm:pt modelId="{C0ED5D90-0E94-4FF6-B724-18C1D21E74E0}" cxnId="{148B1EE7-FAD0-4245-AA28-3F7B2781CD23}" type="sibTrans">
      <dgm:prSet/>
      <dgm:spPr/>
      <dgm:t>
        <a:bodyPr/>
        <a:lstStyle/>
        <a:p>
          <a:endParaRPr lang="zh-CN" altLang="en-US"/>
        </a:p>
      </dgm:t>
    </dgm:pt>
    <dgm:pt modelId="{F8D666C1-EF79-44E1-9646-35C373E31346}" type="pres">
      <dgm:prSet presAssocID="{09DB074F-D459-434E-8BA0-48D5D6BC7A47}" presName="cycle" presStyleCnt="0">
        <dgm:presLayoutVars>
          <dgm:chMax val="1"/>
          <dgm:dir/>
          <dgm:animLvl val="ctr"/>
          <dgm:resizeHandles val="exact"/>
        </dgm:presLayoutVars>
      </dgm:prSet>
      <dgm:spPr/>
    </dgm:pt>
    <dgm:pt modelId="{4D71E58F-6BD3-48AF-8C48-3DA885B23840}" type="pres">
      <dgm:prSet presAssocID="{60354B86-1E6A-416A-AA7D-D31AD6502510}" presName="centerShape" presStyleLbl="node0" presStyleIdx="0" presStyleCnt="1"/>
      <dgm:spPr/>
    </dgm:pt>
    <dgm:pt modelId="{64BCE2A2-EABC-4674-B174-0A7AD8F22336}" type="pres">
      <dgm:prSet presAssocID="{20652C13-D8B5-4EE9-A4C0-3A98F676F940}" presName="Name9" presStyleLbl="parChTrans1D2" presStyleIdx="0" presStyleCnt="4"/>
      <dgm:spPr/>
    </dgm:pt>
    <dgm:pt modelId="{6F2070AF-2B22-4CF7-8AB2-672A3B022596}" type="pres">
      <dgm:prSet presAssocID="{20652C13-D8B5-4EE9-A4C0-3A98F676F940}" presName="connTx" presStyleLbl="parChTrans1D2" presStyleIdx="0" presStyleCnt="4"/>
      <dgm:spPr/>
    </dgm:pt>
    <dgm:pt modelId="{1EBCF5B5-C08F-4F00-BA5F-F46DBD747F96}" type="pres">
      <dgm:prSet presAssocID="{B9493F68-BC98-4AC6-8766-98AB42657B2C}" presName="node" presStyleLbl="node1" presStyleIdx="0" presStyleCnt="4">
        <dgm:presLayoutVars>
          <dgm:bulletEnabled val="1"/>
        </dgm:presLayoutVars>
      </dgm:prSet>
      <dgm:spPr/>
    </dgm:pt>
    <dgm:pt modelId="{E1CFF089-15F5-49A5-98AC-28ABEE67E258}" type="pres">
      <dgm:prSet presAssocID="{7496DE79-720B-43BD-8956-821E7320FD6F}" presName="Name9" presStyleLbl="parChTrans1D2" presStyleIdx="1" presStyleCnt="4"/>
      <dgm:spPr/>
    </dgm:pt>
    <dgm:pt modelId="{D64FB9F6-6573-4362-9C84-15245AAC4DC9}" type="pres">
      <dgm:prSet presAssocID="{7496DE79-720B-43BD-8956-821E7320FD6F}" presName="connTx" presStyleLbl="parChTrans1D2" presStyleIdx="1" presStyleCnt="4"/>
      <dgm:spPr/>
    </dgm:pt>
    <dgm:pt modelId="{48BA239F-5744-4CB7-BEB3-723283989427}" type="pres">
      <dgm:prSet presAssocID="{FCCDD5AB-7162-40D2-BDD5-FC42B0ACA907}" presName="node" presStyleLbl="node1" presStyleIdx="1" presStyleCnt="4">
        <dgm:presLayoutVars>
          <dgm:bulletEnabled val="1"/>
        </dgm:presLayoutVars>
      </dgm:prSet>
      <dgm:spPr/>
    </dgm:pt>
    <dgm:pt modelId="{DFCF4708-E47D-4AC9-AAD8-965EEE7862DA}" type="pres">
      <dgm:prSet presAssocID="{92222AE0-6D95-4072-849B-380244AA197B}" presName="Name9" presStyleLbl="parChTrans1D2" presStyleIdx="2" presStyleCnt="4"/>
      <dgm:spPr/>
    </dgm:pt>
    <dgm:pt modelId="{197161D1-7000-4A93-9C37-1CFF99AC5977}" type="pres">
      <dgm:prSet presAssocID="{92222AE0-6D95-4072-849B-380244AA197B}" presName="connTx" presStyleLbl="parChTrans1D2" presStyleIdx="2" presStyleCnt="4"/>
      <dgm:spPr/>
    </dgm:pt>
    <dgm:pt modelId="{2E4B752F-F04D-41B0-ACF5-97BF1BDA1D64}" type="pres">
      <dgm:prSet presAssocID="{2B2C70B0-58D1-4FAD-80C3-02F00E17CD06}" presName="node" presStyleLbl="node1" presStyleIdx="2" presStyleCnt="4">
        <dgm:presLayoutVars>
          <dgm:bulletEnabled val="1"/>
        </dgm:presLayoutVars>
      </dgm:prSet>
      <dgm:spPr/>
    </dgm:pt>
    <dgm:pt modelId="{1F3C1CBF-AD88-4698-9461-45BE9E8B54EA}" type="pres">
      <dgm:prSet presAssocID="{64D94030-218D-4BD6-9D4D-E7B028D52C0D}" presName="Name9" presStyleLbl="parChTrans1D2" presStyleIdx="3" presStyleCnt="4"/>
      <dgm:spPr/>
    </dgm:pt>
    <dgm:pt modelId="{1AF0FE75-1706-467E-B787-B25E586E1636}" type="pres">
      <dgm:prSet presAssocID="{64D94030-218D-4BD6-9D4D-E7B028D52C0D}" presName="connTx" presStyleLbl="parChTrans1D2" presStyleIdx="3" presStyleCnt="4"/>
      <dgm:spPr/>
    </dgm:pt>
    <dgm:pt modelId="{8BB3598F-2A97-425A-A66E-66E02F97848C}" type="pres">
      <dgm:prSet presAssocID="{94FC003E-1DEE-4ABD-8271-0F078C836D37}" presName="node" presStyleLbl="node1" presStyleIdx="3" presStyleCnt="4">
        <dgm:presLayoutVars>
          <dgm:bulletEnabled val="1"/>
        </dgm:presLayoutVars>
      </dgm:prSet>
      <dgm:spPr/>
    </dgm:pt>
  </dgm:ptLst>
  <dgm:cxnLst>
    <dgm:cxn modelId="{89EF1102-0BBB-418D-894E-03FAAF93C9F8}" type="presOf" srcId="{64D94030-218D-4BD6-9D4D-E7B028D52C0D}" destId="{1F3C1CBF-AD88-4698-9461-45BE9E8B54EA}" srcOrd="0" destOrd="0" presId="urn:microsoft.com/office/officeart/2005/8/layout/radial1"/>
    <dgm:cxn modelId="{9CF6BB10-EE5B-4761-9C4A-3990229CB0CB}" srcId="{60354B86-1E6A-416A-AA7D-D31AD6502510}" destId="{2B2C70B0-58D1-4FAD-80C3-02F00E17CD06}" srcOrd="2" destOrd="0" parTransId="{92222AE0-6D95-4072-849B-380244AA197B}" sibTransId="{C122C19A-139E-4F0F-87F3-AEF6724E6383}"/>
    <dgm:cxn modelId="{0313AB1A-96A1-42B9-8B38-55E893E7BE75}" type="presOf" srcId="{92222AE0-6D95-4072-849B-380244AA197B}" destId="{197161D1-7000-4A93-9C37-1CFF99AC5977}" srcOrd="1" destOrd="0" presId="urn:microsoft.com/office/officeart/2005/8/layout/radial1"/>
    <dgm:cxn modelId="{9C83E51A-8BE5-49FD-A72E-FEB307630CB3}" type="presOf" srcId="{B9493F68-BC98-4AC6-8766-98AB42657B2C}" destId="{1EBCF5B5-C08F-4F00-BA5F-F46DBD747F96}" srcOrd="0" destOrd="0" presId="urn:microsoft.com/office/officeart/2005/8/layout/radial1"/>
    <dgm:cxn modelId="{AB738C23-BFC6-4812-B4C1-4892ABE70E39}" type="presOf" srcId="{20652C13-D8B5-4EE9-A4C0-3A98F676F940}" destId="{6F2070AF-2B22-4CF7-8AB2-672A3B022596}" srcOrd="1" destOrd="0" presId="urn:microsoft.com/office/officeart/2005/8/layout/radial1"/>
    <dgm:cxn modelId="{D7379B25-4815-462B-99D1-C891CFCA3261}" type="presOf" srcId="{FCCDD5AB-7162-40D2-BDD5-FC42B0ACA907}" destId="{48BA239F-5744-4CB7-BEB3-723283989427}" srcOrd="0" destOrd="0" presId="urn:microsoft.com/office/officeart/2005/8/layout/radial1"/>
    <dgm:cxn modelId="{ED65382D-56C3-41B1-88B7-9D13C98F6392}" type="presOf" srcId="{94FC003E-1DEE-4ABD-8271-0F078C836D37}" destId="{8BB3598F-2A97-425A-A66E-66E02F97848C}" srcOrd="0" destOrd="0" presId="urn:microsoft.com/office/officeart/2005/8/layout/radial1"/>
    <dgm:cxn modelId="{D117FA3A-FC48-4289-AE66-D46C9B808E3B}" type="presOf" srcId="{09DB074F-D459-434E-8BA0-48D5D6BC7A47}" destId="{F8D666C1-EF79-44E1-9646-35C373E31346}" srcOrd="0" destOrd="0" presId="urn:microsoft.com/office/officeart/2005/8/layout/radial1"/>
    <dgm:cxn modelId="{90E62D40-C061-41EB-B29A-9E192D856B9C}" type="presOf" srcId="{7496DE79-720B-43BD-8956-821E7320FD6F}" destId="{E1CFF089-15F5-49A5-98AC-28ABEE67E258}" srcOrd="0" destOrd="0" presId="urn:microsoft.com/office/officeart/2005/8/layout/radial1"/>
    <dgm:cxn modelId="{F01C8A43-8284-4A30-B217-C896E85E298E}" type="presOf" srcId="{64D94030-218D-4BD6-9D4D-E7B028D52C0D}" destId="{1AF0FE75-1706-467E-B787-B25E586E1636}" srcOrd="1" destOrd="0" presId="urn:microsoft.com/office/officeart/2005/8/layout/radial1"/>
    <dgm:cxn modelId="{09BAD548-41BE-458A-925F-D9A2E0A5CE76}" type="presOf" srcId="{7496DE79-720B-43BD-8956-821E7320FD6F}" destId="{D64FB9F6-6573-4362-9C84-15245AAC4DC9}" srcOrd="1" destOrd="0" presId="urn:microsoft.com/office/officeart/2005/8/layout/radial1"/>
    <dgm:cxn modelId="{D5055582-CACC-4927-B988-3583B04BCEB0}" type="presOf" srcId="{92222AE0-6D95-4072-849B-380244AA197B}" destId="{DFCF4708-E47D-4AC9-AAD8-965EEE7862DA}" srcOrd="0" destOrd="0" presId="urn:microsoft.com/office/officeart/2005/8/layout/radial1"/>
    <dgm:cxn modelId="{B9F80D89-F38F-4D03-9C75-01D38BA80284}" srcId="{60354B86-1E6A-416A-AA7D-D31AD6502510}" destId="{FCCDD5AB-7162-40D2-BDD5-FC42B0ACA907}" srcOrd="1" destOrd="0" parTransId="{7496DE79-720B-43BD-8956-821E7320FD6F}" sibTransId="{CB015A84-68ED-492C-8B35-27390312E964}"/>
    <dgm:cxn modelId="{5B19188E-178A-4367-AF43-8746D70BF628}" type="presOf" srcId="{20652C13-D8B5-4EE9-A4C0-3A98F676F940}" destId="{64BCE2A2-EABC-4674-B174-0A7AD8F22336}" srcOrd="0" destOrd="0" presId="urn:microsoft.com/office/officeart/2005/8/layout/radial1"/>
    <dgm:cxn modelId="{C18D9592-CF8A-451B-95CD-3F48B9B8AE71}" type="presOf" srcId="{60354B86-1E6A-416A-AA7D-D31AD6502510}" destId="{4D71E58F-6BD3-48AF-8C48-3DA885B23840}" srcOrd="0" destOrd="0" presId="urn:microsoft.com/office/officeart/2005/8/layout/radial1"/>
    <dgm:cxn modelId="{33BDC093-6CA2-4642-B2EC-B7F4848AB10B}" srcId="{09DB074F-D459-434E-8BA0-48D5D6BC7A47}" destId="{60354B86-1E6A-416A-AA7D-D31AD6502510}" srcOrd="0" destOrd="0" parTransId="{A72F131C-539D-4B5C-9691-BC1FC984802E}" sibTransId="{5BDACE41-7A63-40C9-83DA-4EF14867AE97}"/>
    <dgm:cxn modelId="{B4F3FFCC-C0BA-4E2D-9B6A-0244598E870F}" srcId="{60354B86-1E6A-416A-AA7D-D31AD6502510}" destId="{B9493F68-BC98-4AC6-8766-98AB42657B2C}" srcOrd="0" destOrd="0" parTransId="{20652C13-D8B5-4EE9-A4C0-3A98F676F940}" sibTransId="{9029F129-9744-43AC-A734-0C8DC8E7DEC4}"/>
    <dgm:cxn modelId="{148B1EE7-FAD0-4245-AA28-3F7B2781CD23}" srcId="{60354B86-1E6A-416A-AA7D-D31AD6502510}" destId="{94FC003E-1DEE-4ABD-8271-0F078C836D37}" srcOrd="3" destOrd="0" parTransId="{64D94030-218D-4BD6-9D4D-E7B028D52C0D}" sibTransId="{C0ED5D90-0E94-4FF6-B724-18C1D21E74E0}"/>
    <dgm:cxn modelId="{3617C4E8-FE19-4A35-82A7-1114D08835FA}" type="presOf" srcId="{2B2C70B0-58D1-4FAD-80C3-02F00E17CD06}" destId="{2E4B752F-F04D-41B0-ACF5-97BF1BDA1D64}" srcOrd="0" destOrd="0" presId="urn:microsoft.com/office/officeart/2005/8/layout/radial1"/>
    <dgm:cxn modelId="{5001D23F-3704-4842-AEAF-7DA278F0547E}" type="presParOf" srcId="{F8D666C1-EF79-44E1-9646-35C373E31346}" destId="{4D71E58F-6BD3-48AF-8C48-3DA885B23840}" srcOrd="0" destOrd="0" presId="urn:microsoft.com/office/officeart/2005/8/layout/radial1"/>
    <dgm:cxn modelId="{D4D12F4D-4716-479A-9E59-4FF9621C39CF}" type="presParOf" srcId="{F8D666C1-EF79-44E1-9646-35C373E31346}" destId="{64BCE2A2-EABC-4674-B174-0A7AD8F22336}" srcOrd="1" destOrd="0" presId="urn:microsoft.com/office/officeart/2005/8/layout/radial1"/>
    <dgm:cxn modelId="{083247AE-079B-4F45-88E8-CD536268F8D9}" type="presParOf" srcId="{64BCE2A2-EABC-4674-B174-0A7AD8F22336}" destId="{6F2070AF-2B22-4CF7-8AB2-672A3B022596}" srcOrd="0" destOrd="0" presId="urn:microsoft.com/office/officeart/2005/8/layout/radial1"/>
    <dgm:cxn modelId="{6C2E0FF9-4980-4BD5-9F35-D4041C11F005}" type="presParOf" srcId="{F8D666C1-EF79-44E1-9646-35C373E31346}" destId="{1EBCF5B5-C08F-4F00-BA5F-F46DBD747F96}" srcOrd="2" destOrd="0" presId="urn:microsoft.com/office/officeart/2005/8/layout/radial1"/>
    <dgm:cxn modelId="{0BDC1859-6DE4-45BB-9CBA-E8644A6FBEBA}" type="presParOf" srcId="{F8D666C1-EF79-44E1-9646-35C373E31346}" destId="{E1CFF089-15F5-49A5-98AC-28ABEE67E258}" srcOrd="3" destOrd="0" presId="urn:microsoft.com/office/officeart/2005/8/layout/radial1"/>
    <dgm:cxn modelId="{8D606E42-14FC-4655-886D-CA680A0AD3E8}" type="presParOf" srcId="{E1CFF089-15F5-49A5-98AC-28ABEE67E258}" destId="{D64FB9F6-6573-4362-9C84-15245AAC4DC9}" srcOrd="0" destOrd="0" presId="urn:microsoft.com/office/officeart/2005/8/layout/radial1"/>
    <dgm:cxn modelId="{582C731C-D485-4590-ADB7-514C08390AA5}" type="presParOf" srcId="{F8D666C1-EF79-44E1-9646-35C373E31346}" destId="{48BA239F-5744-4CB7-BEB3-723283989427}" srcOrd="4" destOrd="0" presId="urn:microsoft.com/office/officeart/2005/8/layout/radial1"/>
    <dgm:cxn modelId="{EFE27DFD-B834-46B7-AF20-5493FD06F1AD}" type="presParOf" srcId="{F8D666C1-EF79-44E1-9646-35C373E31346}" destId="{DFCF4708-E47D-4AC9-AAD8-965EEE7862DA}" srcOrd="5" destOrd="0" presId="urn:microsoft.com/office/officeart/2005/8/layout/radial1"/>
    <dgm:cxn modelId="{F3D3CAA8-4A9C-4FA8-9D40-C7C93FE3E420}" type="presParOf" srcId="{DFCF4708-E47D-4AC9-AAD8-965EEE7862DA}" destId="{197161D1-7000-4A93-9C37-1CFF99AC5977}" srcOrd="0" destOrd="0" presId="urn:microsoft.com/office/officeart/2005/8/layout/radial1"/>
    <dgm:cxn modelId="{D4F6EBCC-51B0-404F-9434-307F8AB085F8}" type="presParOf" srcId="{F8D666C1-EF79-44E1-9646-35C373E31346}" destId="{2E4B752F-F04D-41B0-ACF5-97BF1BDA1D64}" srcOrd="6" destOrd="0" presId="urn:microsoft.com/office/officeart/2005/8/layout/radial1"/>
    <dgm:cxn modelId="{B489CAC1-9DD7-4323-B877-6F1C616FA1CD}" type="presParOf" srcId="{F8D666C1-EF79-44E1-9646-35C373E31346}" destId="{1F3C1CBF-AD88-4698-9461-45BE9E8B54EA}" srcOrd="7" destOrd="0" presId="urn:microsoft.com/office/officeart/2005/8/layout/radial1"/>
    <dgm:cxn modelId="{D480CAB8-A00E-46E2-AB29-7E488C42308C}" type="presParOf" srcId="{1F3C1CBF-AD88-4698-9461-45BE9E8B54EA}" destId="{1AF0FE75-1706-467E-B787-B25E586E1636}" srcOrd="0" destOrd="0" presId="urn:microsoft.com/office/officeart/2005/8/layout/radial1"/>
    <dgm:cxn modelId="{842A5068-4D06-4F86-8821-8BF511EAD80D}" type="presParOf" srcId="{F8D666C1-EF79-44E1-9646-35C373E31346}" destId="{8BB3598F-2A97-425A-A66E-66E02F97848C}" srcOrd="8" destOrd="0" presId="urn:microsoft.com/office/officeart/2005/8/layout/radial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6777556-4C00-43F2-8FC1-5E124177C08A}"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zh-CN" altLang="en-US"/>
        </a:p>
      </dgm:t>
    </dgm:pt>
    <dgm:pt modelId="{88BB396B-3928-4F66-ACE5-86C9326B521B}">
      <dgm:prSet phldrT="[文本]"/>
      <dgm:spPr/>
      <dgm:t>
        <a:bodyPr/>
        <a:lstStyle/>
        <a:p>
          <a:r>
            <a:rPr lang="zh-CN" altLang="en-US" dirty="0"/>
            <a:t>会计信息</a:t>
          </a:r>
          <a:endParaRPr lang="en-US" altLang="zh-CN" dirty="0"/>
        </a:p>
        <a:p>
          <a:r>
            <a:rPr lang="zh-CN" altLang="en-US" dirty="0"/>
            <a:t>系统</a:t>
          </a:r>
        </a:p>
      </dgm:t>
    </dgm:pt>
    <dgm:pt modelId="{8091E4FE-F61C-4D70-AFBD-2C2C07FA4965}" cxnId="{56F31977-557E-4CF0-B7A0-166A7081CD92}" type="parTrans">
      <dgm:prSet/>
      <dgm:spPr/>
      <dgm:t>
        <a:bodyPr/>
        <a:lstStyle/>
        <a:p>
          <a:endParaRPr lang="zh-CN" altLang="en-US"/>
        </a:p>
      </dgm:t>
    </dgm:pt>
    <dgm:pt modelId="{CD69A6CD-0FD1-46F0-B781-44709D3FF1C3}" cxnId="{56F31977-557E-4CF0-B7A0-166A7081CD92}" type="sibTrans">
      <dgm:prSet/>
      <dgm:spPr/>
      <dgm:t>
        <a:bodyPr/>
        <a:lstStyle/>
        <a:p>
          <a:endParaRPr lang="zh-CN" altLang="en-US"/>
        </a:p>
      </dgm:t>
    </dgm:pt>
    <dgm:pt modelId="{A0EF2551-FECB-4B40-9FAD-1F6E07189F80}">
      <dgm:prSet phldrT="[文本]"/>
      <dgm:spPr/>
      <dgm:t>
        <a:bodyPr/>
        <a:lstStyle/>
        <a:p>
          <a:r>
            <a:rPr lang="zh-CN" altLang="en-US" dirty="0"/>
            <a:t>财务会计</a:t>
          </a:r>
          <a:endParaRPr lang="en-US" altLang="zh-CN" dirty="0"/>
        </a:p>
        <a:p>
          <a:r>
            <a:rPr lang="zh-CN" altLang="en-US" dirty="0"/>
            <a:t>子系统</a:t>
          </a:r>
        </a:p>
      </dgm:t>
    </dgm:pt>
    <dgm:pt modelId="{8CA14107-C0B1-406A-A7DC-83FF7EB38D39}" cxnId="{9069AC70-7149-4653-A502-C004A667BB4B}" type="parTrans">
      <dgm:prSet/>
      <dgm:spPr/>
      <dgm:t>
        <a:bodyPr/>
        <a:lstStyle/>
        <a:p>
          <a:endParaRPr lang="zh-CN" altLang="en-US"/>
        </a:p>
      </dgm:t>
    </dgm:pt>
    <dgm:pt modelId="{57C88620-4816-40D8-B7FD-2E6A0D6E9721}" cxnId="{9069AC70-7149-4653-A502-C004A667BB4B}" type="sibTrans">
      <dgm:prSet/>
      <dgm:spPr/>
      <dgm:t>
        <a:bodyPr/>
        <a:lstStyle/>
        <a:p>
          <a:endParaRPr lang="zh-CN" altLang="en-US"/>
        </a:p>
      </dgm:t>
    </dgm:pt>
    <dgm:pt modelId="{D5E16FAC-113F-42CB-BC00-E3480C6D63CE}">
      <dgm:prSet phldrT="[文本]"/>
      <dgm:spPr/>
      <dgm:t>
        <a:bodyPr/>
        <a:lstStyle/>
        <a:p>
          <a:r>
            <a:rPr lang="zh-CN" altLang="en-US" dirty="0"/>
            <a:t>管理会计</a:t>
          </a:r>
          <a:endParaRPr lang="en-US" altLang="zh-CN" dirty="0"/>
        </a:p>
        <a:p>
          <a:r>
            <a:rPr lang="zh-CN" altLang="en-US" dirty="0"/>
            <a:t>子系统</a:t>
          </a:r>
        </a:p>
      </dgm:t>
    </dgm:pt>
    <dgm:pt modelId="{F2EF34AC-C67A-4842-B19D-5051F6744BFD}" cxnId="{269473BA-1EC9-4550-864C-72178A69BEED}" type="parTrans">
      <dgm:prSet/>
      <dgm:spPr/>
      <dgm:t>
        <a:bodyPr/>
        <a:lstStyle/>
        <a:p>
          <a:endParaRPr lang="zh-CN" altLang="en-US"/>
        </a:p>
      </dgm:t>
    </dgm:pt>
    <dgm:pt modelId="{1D2786DE-85FD-4E9F-859C-78375F2D0C47}" cxnId="{269473BA-1EC9-4550-864C-72178A69BEED}" type="sibTrans">
      <dgm:prSet/>
      <dgm:spPr/>
      <dgm:t>
        <a:bodyPr/>
        <a:lstStyle/>
        <a:p>
          <a:endParaRPr lang="zh-CN" altLang="en-US"/>
        </a:p>
      </dgm:t>
    </dgm:pt>
    <dgm:pt modelId="{D21BDD00-D0AD-48C4-946A-0BCA44B97F5B}">
      <dgm:prSet phldrT="[文本]"/>
      <dgm:spPr/>
      <dgm:t>
        <a:bodyPr/>
        <a:lstStyle/>
        <a:p>
          <a:r>
            <a:rPr lang="zh-CN" altLang="en-US" dirty="0"/>
            <a:t>管理决策与分析子系统</a:t>
          </a:r>
        </a:p>
      </dgm:t>
    </dgm:pt>
    <dgm:pt modelId="{BDEAFC0E-F1B7-408F-AA79-7E9171DB09CE}" cxnId="{01BC34E1-A8C1-4348-ADF0-BE94E993957A}" type="parTrans">
      <dgm:prSet/>
      <dgm:spPr/>
      <dgm:t>
        <a:bodyPr/>
        <a:lstStyle/>
        <a:p>
          <a:endParaRPr lang="zh-CN" altLang="en-US"/>
        </a:p>
      </dgm:t>
    </dgm:pt>
    <dgm:pt modelId="{52D4A002-7537-45A6-BD1F-4DAD4BBDB005}" cxnId="{01BC34E1-A8C1-4348-ADF0-BE94E993957A}" type="sibTrans">
      <dgm:prSet/>
      <dgm:spPr/>
      <dgm:t>
        <a:bodyPr/>
        <a:lstStyle/>
        <a:p>
          <a:endParaRPr lang="zh-CN" altLang="en-US"/>
        </a:p>
      </dgm:t>
    </dgm:pt>
    <dgm:pt modelId="{EA41E9A9-7501-434C-9DC3-01644FC11E61}" type="pres">
      <dgm:prSet presAssocID="{B6777556-4C00-43F2-8FC1-5E124177C08A}" presName="hierChild1" presStyleCnt="0">
        <dgm:presLayoutVars>
          <dgm:orgChart val="1"/>
          <dgm:chPref val="1"/>
          <dgm:dir/>
          <dgm:animOne val="branch"/>
          <dgm:animLvl val="lvl"/>
          <dgm:resizeHandles/>
        </dgm:presLayoutVars>
      </dgm:prSet>
      <dgm:spPr/>
    </dgm:pt>
    <dgm:pt modelId="{1B52783C-1182-4A8C-B38B-AAF05D79DEF6}" type="pres">
      <dgm:prSet presAssocID="{88BB396B-3928-4F66-ACE5-86C9326B521B}" presName="hierRoot1" presStyleCnt="0">
        <dgm:presLayoutVars>
          <dgm:hierBranch val="init"/>
        </dgm:presLayoutVars>
      </dgm:prSet>
      <dgm:spPr/>
    </dgm:pt>
    <dgm:pt modelId="{F5FDDDA0-42A9-440C-8120-A6839E9D8D64}" type="pres">
      <dgm:prSet presAssocID="{88BB396B-3928-4F66-ACE5-86C9326B521B}" presName="rootComposite1" presStyleCnt="0"/>
      <dgm:spPr/>
    </dgm:pt>
    <dgm:pt modelId="{39A390B3-BCDA-4896-8827-3EB022D9D6AB}" type="pres">
      <dgm:prSet presAssocID="{88BB396B-3928-4F66-ACE5-86C9326B521B}" presName="rootText1" presStyleLbl="node0" presStyleIdx="0" presStyleCnt="1">
        <dgm:presLayoutVars>
          <dgm:chPref val="3"/>
        </dgm:presLayoutVars>
      </dgm:prSet>
      <dgm:spPr/>
    </dgm:pt>
    <dgm:pt modelId="{1DDF6ABA-0FF1-4383-BDAB-232B7B16BBEF}" type="pres">
      <dgm:prSet presAssocID="{88BB396B-3928-4F66-ACE5-86C9326B521B}" presName="rootConnector1" presStyleLbl="node1" presStyleIdx="0" presStyleCnt="0"/>
      <dgm:spPr/>
    </dgm:pt>
    <dgm:pt modelId="{587CA84D-51DE-4219-A020-6724C08ECFDB}" type="pres">
      <dgm:prSet presAssocID="{88BB396B-3928-4F66-ACE5-86C9326B521B}" presName="hierChild2" presStyleCnt="0"/>
      <dgm:spPr/>
    </dgm:pt>
    <dgm:pt modelId="{AEFE3012-487C-4453-A430-323A3B50133B}" type="pres">
      <dgm:prSet presAssocID="{8CA14107-C0B1-406A-A7DC-83FF7EB38D39}" presName="Name37" presStyleLbl="parChTrans1D2" presStyleIdx="0" presStyleCnt="3"/>
      <dgm:spPr/>
    </dgm:pt>
    <dgm:pt modelId="{C8BA1ED3-E1C1-4897-B483-476D4D193A13}" type="pres">
      <dgm:prSet presAssocID="{A0EF2551-FECB-4B40-9FAD-1F6E07189F80}" presName="hierRoot2" presStyleCnt="0">
        <dgm:presLayoutVars>
          <dgm:hierBranch val="init"/>
        </dgm:presLayoutVars>
      </dgm:prSet>
      <dgm:spPr/>
    </dgm:pt>
    <dgm:pt modelId="{10CC7FA1-718F-45AF-87B8-2B096B224CE8}" type="pres">
      <dgm:prSet presAssocID="{A0EF2551-FECB-4B40-9FAD-1F6E07189F80}" presName="rootComposite" presStyleCnt="0"/>
      <dgm:spPr/>
    </dgm:pt>
    <dgm:pt modelId="{5B7C3F60-FD07-44AF-8845-FFDDC4186D42}" type="pres">
      <dgm:prSet presAssocID="{A0EF2551-FECB-4B40-9FAD-1F6E07189F80}" presName="rootText" presStyleLbl="node2" presStyleIdx="0" presStyleCnt="3">
        <dgm:presLayoutVars>
          <dgm:chPref val="3"/>
        </dgm:presLayoutVars>
      </dgm:prSet>
      <dgm:spPr/>
    </dgm:pt>
    <dgm:pt modelId="{51058B4F-8176-494D-8A3C-9439B2230EE6}" type="pres">
      <dgm:prSet presAssocID="{A0EF2551-FECB-4B40-9FAD-1F6E07189F80}" presName="rootConnector" presStyleLbl="node2" presStyleIdx="0" presStyleCnt="3"/>
      <dgm:spPr/>
    </dgm:pt>
    <dgm:pt modelId="{7158819C-7641-4E24-BD21-53320105F798}" type="pres">
      <dgm:prSet presAssocID="{A0EF2551-FECB-4B40-9FAD-1F6E07189F80}" presName="hierChild4" presStyleCnt="0"/>
      <dgm:spPr/>
    </dgm:pt>
    <dgm:pt modelId="{58E6EA21-447D-4631-BB35-CDAE89B14423}" type="pres">
      <dgm:prSet presAssocID="{A0EF2551-FECB-4B40-9FAD-1F6E07189F80}" presName="hierChild5" presStyleCnt="0"/>
      <dgm:spPr/>
    </dgm:pt>
    <dgm:pt modelId="{FF62FF91-3F40-4F7B-AD51-1FFED4E6AB9A}" type="pres">
      <dgm:prSet presAssocID="{F2EF34AC-C67A-4842-B19D-5051F6744BFD}" presName="Name37" presStyleLbl="parChTrans1D2" presStyleIdx="1" presStyleCnt="3"/>
      <dgm:spPr/>
    </dgm:pt>
    <dgm:pt modelId="{F18486E3-2C80-4C38-A11C-3BC8E0AA2E14}" type="pres">
      <dgm:prSet presAssocID="{D5E16FAC-113F-42CB-BC00-E3480C6D63CE}" presName="hierRoot2" presStyleCnt="0">
        <dgm:presLayoutVars>
          <dgm:hierBranch val="init"/>
        </dgm:presLayoutVars>
      </dgm:prSet>
      <dgm:spPr/>
    </dgm:pt>
    <dgm:pt modelId="{BCEEFA8D-4714-49D7-8446-C302EDDF39A4}" type="pres">
      <dgm:prSet presAssocID="{D5E16FAC-113F-42CB-BC00-E3480C6D63CE}" presName="rootComposite" presStyleCnt="0"/>
      <dgm:spPr/>
    </dgm:pt>
    <dgm:pt modelId="{D4C99799-8BE3-410D-A12C-FDA5CF6640EF}" type="pres">
      <dgm:prSet presAssocID="{D5E16FAC-113F-42CB-BC00-E3480C6D63CE}" presName="rootText" presStyleLbl="node2" presStyleIdx="1" presStyleCnt="3">
        <dgm:presLayoutVars>
          <dgm:chPref val="3"/>
        </dgm:presLayoutVars>
      </dgm:prSet>
      <dgm:spPr/>
    </dgm:pt>
    <dgm:pt modelId="{009B57D5-5B03-4C03-948A-D5519F515A2D}" type="pres">
      <dgm:prSet presAssocID="{D5E16FAC-113F-42CB-BC00-E3480C6D63CE}" presName="rootConnector" presStyleLbl="node2" presStyleIdx="1" presStyleCnt="3"/>
      <dgm:spPr/>
    </dgm:pt>
    <dgm:pt modelId="{2BC31DF6-3AD7-4B5A-8E5E-CB5F82E34A49}" type="pres">
      <dgm:prSet presAssocID="{D5E16FAC-113F-42CB-BC00-E3480C6D63CE}" presName="hierChild4" presStyleCnt="0"/>
      <dgm:spPr/>
    </dgm:pt>
    <dgm:pt modelId="{F27FF42E-E421-4332-A961-7F110882A8C6}" type="pres">
      <dgm:prSet presAssocID="{D5E16FAC-113F-42CB-BC00-E3480C6D63CE}" presName="hierChild5" presStyleCnt="0"/>
      <dgm:spPr/>
    </dgm:pt>
    <dgm:pt modelId="{E2E9159E-B9C5-42DA-A6AD-35AC9E78D172}" type="pres">
      <dgm:prSet presAssocID="{BDEAFC0E-F1B7-408F-AA79-7E9171DB09CE}" presName="Name37" presStyleLbl="parChTrans1D2" presStyleIdx="2" presStyleCnt="3"/>
      <dgm:spPr/>
    </dgm:pt>
    <dgm:pt modelId="{44C3E2D2-06C1-4E50-88F1-A012031CE4A6}" type="pres">
      <dgm:prSet presAssocID="{D21BDD00-D0AD-48C4-946A-0BCA44B97F5B}" presName="hierRoot2" presStyleCnt="0">
        <dgm:presLayoutVars>
          <dgm:hierBranch val="init"/>
        </dgm:presLayoutVars>
      </dgm:prSet>
      <dgm:spPr/>
    </dgm:pt>
    <dgm:pt modelId="{DE919E93-A96F-469B-99F5-5629F3AB9F88}" type="pres">
      <dgm:prSet presAssocID="{D21BDD00-D0AD-48C4-946A-0BCA44B97F5B}" presName="rootComposite" presStyleCnt="0"/>
      <dgm:spPr/>
    </dgm:pt>
    <dgm:pt modelId="{C4F98999-4C3F-4F6E-A7B8-74C06DCD202D}" type="pres">
      <dgm:prSet presAssocID="{D21BDD00-D0AD-48C4-946A-0BCA44B97F5B}" presName="rootText" presStyleLbl="node2" presStyleIdx="2" presStyleCnt="3">
        <dgm:presLayoutVars>
          <dgm:chPref val="3"/>
        </dgm:presLayoutVars>
      </dgm:prSet>
      <dgm:spPr/>
    </dgm:pt>
    <dgm:pt modelId="{1F533E17-8106-44DF-A69D-7A1D4738F214}" type="pres">
      <dgm:prSet presAssocID="{D21BDD00-D0AD-48C4-946A-0BCA44B97F5B}" presName="rootConnector" presStyleLbl="node2" presStyleIdx="2" presStyleCnt="3"/>
      <dgm:spPr/>
    </dgm:pt>
    <dgm:pt modelId="{757A1A16-EC81-4E29-B426-A0CD8B0D97B7}" type="pres">
      <dgm:prSet presAssocID="{D21BDD00-D0AD-48C4-946A-0BCA44B97F5B}" presName="hierChild4" presStyleCnt="0"/>
      <dgm:spPr/>
    </dgm:pt>
    <dgm:pt modelId="{1A22603F-4BE8-4C97-8C3F-4710B9E752F4}" type="pres">
      <dgm:prSet presAssocID="{D21BDD00-D0AD-48C4-946A-0BCA44B97F5B}" presName="hierChild5" presStyleCnt="0"/>
      <dgm:spPr/>
    </dgm:pt>
    <dgm:pt modelId="{287AE2D7-7A8A-4910-B5FF-1A2C81FE5273}" type="pres">
      <dgm:prSet presAssocID="{88BB396B-3928-4F66-ACE5-86C9326B521B}" presName="hierChild3" presStyleCnt="0"/>
      <dgm:spPr/>
    </dgm:pt>
  </dgm:ptLst>
  <dgm:cxnLst>
    <dgm:cxn modelId="{99EA9F30-32F8-43E3-A447-A74CFAB8290E}" type="presOf" srcId="{88BB396B-3928-4F66-ACE5-86C9326B521B}" destId="{1DDF6ABA-0FF1-4383-BDAB-232B7B16BBEF}" srcOrd="1" destOrd="0" presId="urn:microsoft.com/office/officeart/2005/8/layout/orgChart1"/>
    <dgm:cxn modelId="{CCE88664-E139-46A7-ABCE-A1404D71847E}" type="presOf" srcId="{B6777556-4C00-43F2-8FC1-5E124177C08A}" destId="{EA41E9A9-7501-434C-9DC3-01644FC11E61}" srcOrd="0" destOrd="0" presId="urn:microsoft.com/office/officeart/2005/8/layout/orgChart1"/>
    <dgm:cxn modelId="{D55C1547-4B43-47F1-BD83-4C482A98D4F5}" type="presOf" srcId="{D5E16FAC-113F-42CB-BC00-E3480C6D63CE}" destId="{D4C99799-8BE3-410D-A12C-FDA5CF6640EF}" srcOrd="0" destOrd="0" presId="urn:microsoft.com/office/officeart/2005/8/layout/orgChart1"/>
    <dgm:cxn modelId="{9069AC70-7149-4653-A502-C004A667BB4B}" srcId="{88BB396B-3928-4F66-ACE5-86C9326B521B}" destId="{A0EF2551-FECB-4B40-9FAD-1F6E07189F80}" srcOrd="0" destOrd="0" parTransId="{8CA14107-C0B1-406A-A7DC-83FF7EB38D39}" sibTransId="{57C88620-4816-40D8-B7FD-2E6A0D6E9721}"/>
    <dgm:cxn modelId="{56AD1E55-1E8C-4B21-BD42-C7FA3795C487}" type="presOf" srcId="{D21BDD00-D0AD-48C4-946A-0BCA44B97F5B}" destId="{1F533E17-8106-44DF-A69D-7A1D4738F214}" srcOrd="1" destOrd="0" presId="urn:microsoft.com/office/officeart/2005/8/layout/orgChart1"/>
    <dgm:cxn modelId="{56F31977-557E-4CF0-B7A0-166A7081CD92}" srcId="{B6777556-4C00-43F2-8FC1-5E124177C08A}" destId="{88BB396B-3928-4F66-ACE5-86C9326B521B}" srcOrd="0" destOrd="0" parTransId="{8091E4FE-F61C-4D70-AFBD-2C2C07FA4965}" sibTransId="{CD69A6CD-0FD1-46F0-B781-44709D3FF1C3}"/>
    <dgm:cxn modelId="{36CF1D82-DD68-434B-9FAC-D9685730B33E}" type="presOf" srcId="{A0EF2551-FECB-4B40-9FAD-1F6E07189F80}" destId="{51058B4F-8176-494D-8A3C-9439B2230EE6}" srcOrd="1" destOrd="0" presId="urn:microsoft.com/office/officeart/2005/8/layout/orgChart1"/>
    <dgm:cxn modelId="{3A933C85-A467-4879-B37F-79F337A64740}" type="presOf" srcId="{88BB396B-3928-4F66-ACE5-86C9326B521B}" destId="{39A390B3-BCDA-4896-8827-3EB022D9D6AB}" srcOrd="0" destOrd="0" presId="urn:microsoft.com/office/officeart/2005/8/layout/orgChart1"/>
    <dgm:cxn modelId="{5FAC5A86-7180-43B4-94AD-3A79D32237B9}" type="presOf" srcId="{D21BDD00-D0AD-48C4-946A-0BCA44B97F5B}" destId="{C4F98999-4C3F-4F6E-A7B8-74C06DCD202D}" srcOrd="0" destOrd="0" presId="urn:microsoft.com/office/officeart/2005/8/layout/orgChart1"/>
    <dgm:cxn modelId="{75E9D08D-E8A3-41A9-BF35-3F574EB5DD46}" type="presOf" srcId="{F2EF34AC-C67A-4842-B19D-5051F6744BFD}" destId="{FF62FF91-3F40-4F7B-AD51-1FFED4E6AB9A}" srcOrd="0" destOrd="0" presId="urn:microsoft.com/office/officeart/2005/8/layout/orgChart1"/>
    <dgm:cxn modelId="{9C5E5F9D-9569-411F-BCEC-A11E21497FDF}" type="presOf" srcId="{D5E16FAC-113F-42CB-BC00-E3480C6D63CE}" destId="{009B57D5-5B03-4C03-948A-D5519F515A2D}" srcOrd="1" destOrd="0" presId="urn:microsoft.com/office/officeart/2005/8/layout/orgChart1"/>
    <dgm:cxn modelId="{269473BA-1EC9-4550-864C-72178A69BEED}" srcId="{88BB396B-3928-4F66-ACE5-86C9326B521B}" destId="{D5E16FAC-113F-42CB-BC00-E3480C6D63CE}" srcOrd="1" destOrd="0" parTransId="{F2EF34AC-C67A-4842-B19D-5051F6744BFD}" sibTransId="{1D2786DE-85FD-4E9F-859C-78375F2D0C47}"/>
    <dgm:cxn modelId="{01BC34E1-A8C1-4348-ADF0-BE94E993957A}" srcId="{88BB396B-3928-4F66-ACE5-86C9326B521B}" destId="{D21BDD00-D0AD-48C4-946A-0BCA44B97F5B}" srcOrd="2" destOrd="0" parTransId="{BDEAFC0E-F1B7-408F-AA79-7E9171DB09CE}" sibTransId="{52D4A002-7537-45A6-BD1F-4DAD4BBDB005}"/>
    <dgm:cxn modelId="{D29B0BE6-A08D-4091-AC68-B8602A4D805A}" type="presOf" srcId="{A0EF2551-FECB-4B40-9FAD-1F6E07189F80}" destId="{5B7C3F60-FD07-44AF-8845-FFDDC4186D42}" srcOrd="0" destOrd="0" presId="urn:microsoft.com/office/officeart/2005/8/layout/orgChart1"/>
    <dgm:cxn modelId="{3D79DCF1-9E49-4157-B720-203A0CA2D018}" type="presOf" srcId="{8CA14107-C0B1-406A-A7DC-83FF7EB38D39}" destId="{AEFE3012-487C-4453-A430-323A3B50133B}" srcOrd="0" destOrd="0" presId="urn:microsoft.com/office/officeart/2005/8/layout/orgChart1"/>
    <dgm:cxn modelId="{72D4BFF9-FAAA-414E-A064-DE1BB63BFA85}" type="presOf" srcId="{BDEAFC0E-F1B7-408F-AA79-7E9171DB09CE}" destId="{E2E9159E-B9C5-42DA-A6AD-35AC9E78D172}" srcOrd="0" destOrd="0" presId="urn:microsoft.com/office/officeart/2005/8/layout/orgChart1"/>
    <dgm:cxn modelId="{D803BC03-E857-4435-89FB-D6A5F6E2F6A9}" type="presParOf" srcId="{EA41E9A9-7501-434C-9DC3-01644FC11E61}" destId="{1B52783C-1182-4A8C-B38B-AAF05D79DEF6}" srcOrd="0" destOrd="0" presId="urn:microsoft.com/office/officeart/2005/8/layout/orgChart1"/>
    <dgm:cxn modelId="{5A62AFA5-25F3-4D17-8484-E339649438AA}" type="presParOf" srcId="{1B52783C-1182-4A8C-B38B-AAF05D79DEF6}" destId="{F5FDDDA0-42A9-440C-8120-A6839E9D8D64}" srcOrd="0" destOrd="0" presId="urn:microsoft.com/office/officeart/2005/8/layout/orgChart1"/>
    <dgm:cxn modelId="{C84997E4-C1BB-4A05-82AF-FFB18EF367FE}" type="presParOf" srcId="{F5FDDDA0-42A9-440C-8120-A6839E9D8D64}" destId="{39A390B3-BCDA-4896-8827-3EB022D9D6AB}" srcOrd="0" destOrd="0" presId="urn:microsoft.com/office/officeart/2005/8/layout/orgChart1"/>
    <dgm:cxn modelId="{4D9E8479-BEC9-47EC-BA96-5626EA4A2371}" type="presParOf" srcId="{F5FDDDA0-42A9-440C-8120-A6839E9D8D64}" destId="{1DDF6ABA-0FF1-4383-BDAB-232B7B16BBEF}" srcOrd="1" destOrd="0" presId="urn:microsoft.com/office/officeart/2005/8/layout/orgChart1"/>
    <dgm:cxn modelId="{63BDE69D-FD94-4AA4-9766-4046E246BB87}" type="presParOf" srcId="{1B52783C-1182-4A8C-B38B-AAF05D79DEF6}" destId="{587CA84D-51DE-4219-A020-6724C08ECFDB}" srcOrd="1" destOrd="0" presId="urn:microsoft.com/office/officeart/2005/8/layout/orgChart1"/>
    <dgm:cxn modelId="{4D3599F6-EBF7-4973-86BD-DE5E415C25D3}" type="presParOf" srcId="{587CA84D-51DE-4219-A020-6724C08ECFDB}" destId="{AEFE3012-487C-4453-A430-323A3B50133B}" srcOrd="0" destOrd="0" presId="urn:microsoft.com/office/officeart/2005/8/layout/orgChart1"/>
    <dgm:cxn modelId="{04E16401-2A25-4590-A7C5-A8F745A4C4A5}" type="presParOf" srcId="{587CA84D-51DE-4219-A020-6724C08ECFDB}" destId="{C8BA1ED3-E1C1-4897-B483-476D4D193A13}" srcOrd="1" destOrd="0" presId="urn:microsoft.com/office/officeart/2005/8/layout/orgChart1"/>
    <dgm:cxn modelId="{06F7E2B4-1264-450F-8906-1866FAF6884B}" type="presParOf" srcId="{C8BA1ED3-E1C1-4897-B483-476D4D193A13}" destId="{10CC7FA1-718F-45AF-87B8-2B096B224CE8}" srcOrd="0" destOrd="0" presId="urn:microsoft.com/office/officeart/2005/8/layout/orgChart1"/>
    <dgm:cxn modelId="{2FC3A95D-F2B8-4A83-9FF0-4C6EC2732708}" type="presParOf" srcId="{10CC7FA1-718F-45AF-87B8-2B096B224CE8}" destId="{5B7C3F60-FD07-44AF-8845-FFDDC4186D42}" srcOrd="0" destOrd="0" presId="urn:microsoft.com/office/officeart/2005/8/layout/orgChart1"/>
    <dgm:cxn modelId="{0B2E1F6E-BF40-4398-886B-033C94D5819A}" type="presParOf" srcId="{10CC7FA1-718F-45AF-87B8-2B096B224CE8}" destId="{51058B4F-8176-494D-8A3C-9439B2230EE6}" srcOrd="1" destOrd="0" presId="urn:microsoft.com/office/officeart/2005/8/layout/orgChart1"/>
    <dgm:cxn modelId="{ADCA9244-B945-447A-9721-0EF232473C4D}" type="presParOf" srcId="{C8BA1ED3-E1C1-4897-B483-476D4D193A13}" destId="{7158819C-7641-4E24-BD21-53320105F798}" srcOrd="1" destOrd="0" presId="urn:microsoft.com/office/officeart/2005/8/layout/orgChart1"/>
    <dgm:cxn modelId="{5636F0A8-4FA9-4FE8-923B-0276781192E2}" type="presParOf" srcId="{C8BA1ED3-E1C1-4897-B483-476D4D193A13}" destId="{58E6EA21-447D-4631-BB35-CDAE89B14423}" srcOrd="2" destOrd="0" presId="urn:microsoft.com/office/officeart/2005/8/layout/orgChart1"/>
    <dgm:cxn modelId="{96AB16D6-2F87-49F4-830C-EA22B7152BC4}" type="presParOf" srcId="{587CA84D-51DE-4219-A020-6724C08ECFDB}" destId="{FF62FF91-3F40-4F7B-AD51-1FFED4E6AB9A}" srcOrd="2" destOrd="0" presId="urn:microsoft.com/office/officeart/2005/8/layout/orgChart1"/>
    <dgm:cxn modelId="{A5AC2115-368C-4E24-A3FB-B894743504D5}" type="presParOf" srcId="{587CA84D-51DE-4219-A020-6724C08ECFDB}" destId="{F18486E3-2C80-4C38-A11C-3BC8E0AA2E14}" srcOrd="3" destOrd="0" presId="urn:microsoft.com/office/officeart/2005/8/layout/orgChart1"/>
    <dgm:cxn modelId="{76AD93A7-1566-4DBD-ACB9-F5B9B3812AB5}" type="presParOf" srcId="{F18486E3-2C80-4C38-A11C-3BC8E0AA2E14}" destId="{BCEEFA8D-4714-49D7-8446-C302EDDF39A4}" srcOrd="0" destOrd="0" presId="urn:microsoft.com/office/officeart/2005/8/layout/orgChart1"/>
    <dgm:cxn modelId="{06097429-CF81-4E58-B87C-E0F568A666AD}" type="presParOf" srcId="{BCEEFA8D-4714-49D7-8446-C302EDDF39A4}" destId="{D4C99799-8BE3-410D-A12C-FDA5CF6640EF}" srcOrd="0" destOrd="0" presId="urn:microsoft.com/office/officeart/2005/8/layout/orgChart1"/>
    <dgm:cxn modelId="{5D441073-8F89-4DCA-B732-6965B7513B8A}" type="presParOf" srcId="{BCEEFA8D-4714-49D7-8446-C302EDDF39A4}" destId="{009B57D5-5B03-4C03-948A-D5519F515A2D}" srcOrd="1" destOrd="0" presId="urn:microsoft.com/office/officeart/2005/8/layout/orgChart1"/>
    <dgm:cxn modelId="{E459F741-A653-4B4D-80E9-EC58042213C3}" type="presParOf" srcId="{F18486E3-2C80-4C38-A11C-3BC8E0AA2E14}" destId="{2BC31DF6-3AD7-4B5A-8E5E-CB5F82E34A49}" srcOrd="1" destOrd="0" presId="urn:microsoft.com/office/officeart/2005/8/layout/orgChart1"/>
    <dgm:cxn modelId="{6C9F3E25-3421-483D-AFBB-ED955D46E757}" type="presParOf" srcId="{F18486E3-2C80-4C38-A11C-3BC8E0AA2E14}" destId="{F27FF42E-E421-4332-A961-7F110882A8C6}" srcOrd="2" destOrd="0" presId="urn:microsoft.com/office/officeart/2005/8/layout/orgChart1"/>
    <dgm:cxn modelId="{3E01623D-0128-458F-B21A-6FDBC03EB48B}" type="presParOf" srcId="{587CA84D-51DE-4219-A020-6724C08ECFDB}" destId="{E2E9159E-B9C5-42DA-A6AD-35AC9E78D172}" srcOrd="4" destOrd="0" presId="urn:microsoft.com/office/officeart/2005/8/layout/orgChart1"/>
    <dgm:cxn modelId="{456B6322-6E70-49D4-8C0F-BC6FD4CB0E6E}" type="presParOf" srcId="{587CA84D-51DE-4219-A020-6724C08ECFDB}" destId="{44C3E2D2-06C1-4E50-88F1-A012031CE4A6}" srcOrd="5" destOrd="0" presId="urn:microsoft.com/office/officeart/2005/8/layout/orgChart1"/>
    <dgm:cxn modelId="{1A774BF1-5187-4915-B732-449816E1B439}" type="presParOf" srcId="{44C3E2D2-06C1-4E50-88F1-A012031CE4A6}" destId="{DE919E93-A96F-469B-99F5-5629F3AB9F88}" srcOrd="0" destOrd="0" presId="urn:microsoft.com/office/officeart/2005/8/layout/orgChart1"/>
    <dgm:cxn modelId="{57E3A82D-FB08-4BD5-BD90-CC3688CB2D8E}" type="presParOf" srcId="{DE919E93-A96F-469B-99F5-5629F3AB9F88}" destId="{C4F98999-4C3F-4F6E-A7B8-74C06DCD202D}" srcOrd="0" destOrd="0" presId="urn:microsoft.com/office/officeart/2005/8/layout/orgChart1"/>
    <dgm:cxn modelId="{B1BB9496-8ADA-44D3-9F9C-8C9BB70A176D}" type="presParOf" srcId="{DE919E93-A96F-469B-99F5-5629F3AB9F88}" destId="{1F533E17-8106-44DF-A69D-7A1D4738F214}" srcOrd="1" destOrd="0" presId="urn:microsoft.com/office/officeart/2005/8/layout/orgChart1"/>
    <dgm:cxn modelId="{1F05EDA2-F0BC-4B65-8E82-228633716F74}" type="presParOf" srcId="{44C3E2D2-06C1-4E50-88F1-A012031CE4A6}" destId="{757A1A16-EC81-4E29-B426-A0CD8B0D97B7}" srcOrd="1" destOrd="0" presId="urn:microsoft.com/office/officeart/2005/8/layout/orgChart1"/>
    <dgm:cxn modelId="{DA119CAA-18E4-46D1-9E28-86694079FF4C}" type="presParOf" srcId="{44C3E2D2-06C1-4E50-88F1-A012031CE4A6}" destId="{1A22603F-4BE8-4C97-8C3F-4710B9E752F4}" srcOrd="2" destOrd="0" presId="urn:microsoft.com/office/officeart/2005/8/layout/orgChart1"/>
    <dgm:cxn modelId="{A2301F1D-68FE-4151-9D3D-2B7A128FD9E0}" type="presParOf" srcId="{1B52783C-1182-4A8C-B38B-AAF05D79DEF6}" destId="{287AE2D7-7A8A-4910-B5FF-1A2C81FE5273}" srcOrd="2" destOrd="0" presId="urn:microsoft.com/office/officeart/2005/8/layout/orgChar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30F0EA-02E5-4B49-9905-10673D673535}">
      <dsp:nvSpPr>
        <dsp:cNvPr id="0" name=""/>
        <dsp:cNvSpPr/>
      </dsp:nvSpPr>
      <dsp:spPr>
        <a:xfrm>
          <a:off x="9108"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数据、信息</a:t>
          </a:r>
          <a:endParaRPr lang="en-US" altLang="zh-CN" sz="2700" kern="1200" dirty="0"/>
        </a:p>
        <a:p>
          <a:pPr marL="0" lvl="0" indent="0" algn="ctr" defTabSz="1200150">
            <a:lnSpc>
              <a:spcPct val="90000"/>
            </a:lnSpc>
            <a:spcBef>
              <a:spcPct val="0"/>
            </a:spcBef>
            <a:spcAft>
              <a:spcPct val="35000"/>
            </a:spcAft>
            <a:buNone/>
          </a:pPr>
          <a:r>
            <a:rPr lang="zh-CN" altLang="en-US" sz="2700" kern="1200" dirty="0"/>
            <a:t>与知识</a:t>
          </a:r>
        </a:p>
      </dsp:txBody>
      <dsp:txXfrm>
        <a:off x="56949" y="943250"/>
        <a:ext cx="2626682" cy="1537736"/>
      </dsp:txXfrm>
    </dsp:sp>
    <dsp:sp modelId="{73F34D5E-534D-44C2-B0D8-E1FE9DCEDD5B}">
      <dsp:nvSpPr>
        <dsp:cNvPr id="0" name=""/>
        <dsp:cNvSpPr/>
      </dsp:nvSpPr>
      <dsp:spPr>
        <a:xfrm>
          <a:off x="3003708" y="1374545"/>
          <a:ext cx="577141" cy="6751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zh-CN" altLang="en-US" sz="2200" kern="1200"/>
        </a:p>
      </dsp:txBody>
      <dsp:txXfrm>
        <a:off x="3003708" y="1509574"/>
        <a:ext cx="403999" cy="405088"/>
      </dsp:txXfrm>
    </dsp:sp>
    <dsp:sp modelId="{1C82C59E-B56D-4519-99D9-E19423EBF986}">
      <dsp:nvSpPr>
        <dsp:cNvPr id="0" name=""/>
        <dsp:cNvSpPr/>
      </dsp:nvSpPr>
      <dsp:spPr>
        <a:xfrm>
          <a:off x="3820417"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系统、信息系统</a:t>
          </a:r>
          <a:endParaRPr lang="en-US" altLang="zh-CN" sz="2700" kern="1200" dirty="0"/>
        </a:p>
        <a:p>
          <a:pPr marL="0" lvl="0" indent="0" algn="ctr" defTabSz="1200150">
            <a:lnSpc>
              <a:spcPct val="90000"/>
            </a:lnSpc>
            <a:spcBef>
              <a:spcPct val="0"/>
            </a:spcBef>
            <a:spcAft>
              <a:spcPct val="35000"/>
            </a:spcAft>
            <a:buNone/>
          </a:pPr>
          <a:r>
            <a:rPr lang="zh-CN" altLang="en-US" sz="2700" kern="1200" dirty="0"/>
            <a:t>与管理信息系统</a:t>
          </a:r>
        </a:p>
      </dsp:txBody>
      <dsp:txXfrm>
        <a:off x="3868258" y="943250"/>
        <a:ext cx="2626682" cy="1537736"/>
      </dsp:txXfrm>
    </dsp:sp>
    <dsp:sp modelId="{CA7AA4E2-CC3A-48AE-81FD-6E115C7896D9}">
      <dsp:nvSpPr>
        <dsp:cNvPr id="0" name=""/>
        <dsp:cNvSpPr/>
      </dsp:nvSpPr>
      <dsp:spPr>
        <a:xfrm>
          <a:off x="6815018" y="1374545"/>
          <a:ext cx="577141" cy="6751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zh-CN" altLang="en-US" sz="2200" kern="1200"/>
        </a:p>
      </dsp:txBody>
      <dsp:txXfrm>
        <a:off x="6815018" y="1509574"/>
        <a:ext cx="403999" cy="405088"/>
      </dsp:txXfrm>
    </dsp:sp>
    <dsp:sp modelId="{B7584A8F-B3EB-4F79-BF50-D5619775AA14}">
      <dsp:nvSpPr>
        <dsp:cNvPr id="0" name=""/>
        <dsp:cNvSpPr/>
      </dsp:nvSpPr>
      <dsp:spPr>
        <a:xfrm>
          <a:off x="7631727"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会计信息</a:t>
          </a:r>
          <a:endParaRPr lang="en-US" altLang="zh-CN" sz="2700" kern="1200" dirty="0"/>
        </a:p>
        <a:p>
          <a:pPr marL="0" lvl="0" indent="0" algn="ctr" defTabSz="1200150">
            <a:lnSpc>
              <a:spcPct val="90000"/>
            </a:lnSpc>
            <a:spcBef>
              <a:spcPct val="0"/>
            </a:spcBef>
            <a:spcAft>
              <a:spcPct val="35000"/>
            </a:spcAft>
            <a:buNone/>
          </a:pPr>
          <a:r>
            <a:rPr lang="zh-CN" altLang="en-US" sz="2700" kern="1200" dirty="0"/>
            <a:t>系统</a:t>
          </a:r>
        </a:p>
      </dsp:txBody>
      <dsp:txXfrm>
        <a:off x="7679568" y="943250"/>
        <a:ext cx="2626682" cy="15377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30F0EA-02E5-4B49-9905-10673D673535}">
      <dsp:nvSpPr>
        <dsp:cNvPr id="0" name=""/>
        <dsp:cNvSpPr/>
      </dsp:nvSpPr>
      <dsp:spPr>
        <a:xfrm>
          <a:off x="9108"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数据、信息</a:t>
          </a:r>
          <a:endParaRPr lang="en-US" altLang="zh-CN" sz="2700" kern="1200" dirty="0"/>
        </a:p>
        <a:p>
          <a:pPr marL="0" lvl="0" indent="0" algn="ctr" defTabSz="1200150">
            <a:lnSpc>
              <a:spcPct val="90000"/>
            </a:lnSpc>
            <a:spcBef>
              <a:spcPct val="0"/>
            </a:spcBef>
            <a:spcAft>
              <a:spcPct val="35000"/>
            </a:spcAft>
            <a:buNone/>
          </a:pPr>
          <a:r>
            <a:rPr lang="zh-CN" altLang="en-US" sz="2700" kern="1200" dirty="0"/>
            <a:t>与知识</a:t>
          </a:r>
        </a:p>
      </dsp:txBody>
      <dsp:txXfrm>
        <a:off x="56949" y="943250"/>
        <a:ext cx="2626682" cy="1537736"/>
      </dsp:txXfrm>
    </dsp:sp>
    <dsp:sp modelId="{73F34D5E-534D-44C2-B0D8-E1FE9DCEDD5B}">
      <dsp:nvSpPr>
        <dsp:cNvPr id="0" name=""/>
        <dsp:cNvSpPr/>
      </dsp:nvSpPr>
      <dsp:spPr>
        <a:xfrm>
          <a:off x="3003708" y="1374545"/>
          <a:ext cx="577141" cy="6751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zh-CN" altLang="en-US" sz="2200" kern="1200"/>
        </a:p>
      </dsp:txBody>
      <dsp:txXfrm>
        <a:off x="3003708" y="1509574"/>
        <a:ext cx="403999" cy="405088"/>
      </dsp:txXfrm>
    </dsp:sp>
    <dsp:sp modelId="{1C82C59E-B56D-4519-99D9-E19423EBF986}">
      <dsp:nvSpPr>
        <dsp:cNvPr id="0" name=""/>
        <dsp:cNvSpPr/>
      </dsp:nvSpPr>
      <dsp:spPr>
        <a:xfrm>
          <a:off x="3820417"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系统、信息系统</a:t>
          </a:r>
          <a:endParaRPr lang="en-US" altLang="zh-CN" sz="2700" kern="1200" dirty="0"/>
        </a:p>
        <a:p>
          <a:pPr marL="0" lvl="0" indent="0" algn="ctr" defTabSz="1200150">
            <a:lnSpc>
              <a:spcPct val="90000"/>
            </a:lnSpc>
            <a:spcBef>
              <a:spcPct val="0"/>
            </a:spcBef>
            <a:spcAft>
              <a:spcPct val="35000"/>
            </a:spcAft>
            <a:buNone/>
          </a:pPr>
          <a:r>
            <a:rPr lang="zh-CN" altLang="en-US" sz="2700" kern="1200" dirty="0"/>
            <a:t>与管理信息系统</a:t>
          </a:r>
        </a:p>
      </dsp:txBody>
      <dsp:txXfrm>
        <a:off x="3868258" y="943250"/>
        <a:ext cx="2626682" cy="1537736"/>
      </dsp:txXfrm>
    </dsp:sp>
    <dsp:sp modelId="{CA7AA4E2-CC3A-48AE-81FD-6E115C7896D9}">
      <dsp:nvSpPr>
        <dsp:cNvPr id="0" name=""/>
        <dsp:cNvSpPr/>
      </dsp:nvSpPr>
      <dsp:spPr>
        <a:xfrm>
          <a:off x="6815018" y="1374545"/>
          <a:ext cx="577141" cy="6751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zh-CN" altLang="en-US" sz="2200" kern="1200"/>
        </a:p>
      </dsp:txBody>
      <dsp:txXfrm>
        <a:off x="6815018" y="1509574"/>
        <a:ext cx="403999" cy="405088"/>
      </dsp:txXfrm>
    </dsp:sp>
    <dsp:sp modelId="{B7584A8F-B3EB-4F79-BF50-D5619775AA14}">
      <dsp:nvSpPr>
        <dsp:cNvPr id="0" name=""/>
        <dsp:cNvSpPr/>
      </dsp:nvSpPr>
      <dsp:spPr>
        <a:xfrm>
          <a:off x="7631727"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会计信息</a:t>
          </a:r>
          <a:endParaRPr lang="en-US" altLang="zh-CN" sz="2700" kern="1200" dirty="0"/>
        </a:p>
        <a:p>
          <a:pPr marL="0" lvl="0" indent="0" algn="ctr" defTabSz="1200150">
            <a:lnSpc>
              <a:spcPct val="90000"/>
            </a:lnSpc>
            <a:spcBef>
              <a:spcPct val="0"/>
            </a:spcBef>
            <a:spcAft>
              <a:spcPct val="35000"/>
            </a:spcAft>
            <a:buNone/>
          </a:pPr>
          <a:r>
            <a:rPr lang="zh-CN" altLang="en-US" sz="2700" kern="1200" dirty="0"/>
            <a:t>系统</a:t>
          </a:r>
        </a:p>
      </dsp:txBody>
      <dsp:txXfrm>
        <a:off x="7679568" y="943250"/>
        <a:ext cx="2626682" cy="15377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30F0EA-02E5-4B49-9905-10673D673535}">
      <dsp:nvSpPr>
        <dsp:cNvPr id="0" name=""/>
        <dsp:cNvSpPr/>
      </dsp:nvSpPr>
      <dsp:spPr>
        <a:xfrm>
          <a:off x="9108"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数据、信息</a:t>
          </a:r>
          <a:endParaRPr lang="en-US" altLang="zh-CN" sz="2700" kern="1200" dirty="0"/>
        </a:p>
        <a:p>
          <a:pPr marL="0" lvl="0" indent="0" algn="ctr" defTabSz="1200150">
            <a:lnSpc>
              <a:spcPct val="90000"/>
            </a:lnSpc>
            <a:spcBef>
              <a:spcPct val="0"/>
            </a:spcBef>
            <a:spcAft>
              <a:spcPct val="35000"/>
            </a:spcAft>
            <a:buNone/>
          </a:pPr>
          <a:r>
            <a:rPr lang="zh-CN" altLang="en-US" sz="2700" kern="1200" dirty="0"/>
            <a:t>与知识</a:t>
          </a:r>
        </a:p>
      </dsp:txBody>
      <dsp:txXfrm>
        <a:off x="56949" y="943250"/>
        <a:ext cx="2626682" cy="1537736"/>
      </dsp:txXfrm>
    </dsp:sp>
    <dsp:sp modelId="{73F34D5E-534D-44C2-B0D8-E1FE9DCEDD5B}">
      <dsp:nvSpPr>
        <dsp:cNvPr id="0" name=""/>
        <dsp:cNvSpPr/>
      </dsp:nvSpPr>
      <dsp:spPr>
        <a:xfrm>
          <a:off x="3003708" y="1374545"/>
          <a:ext cx="577141" cy="6751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zh-CN" altLang="en-US" sz="2200" kern="1200"/>
        </a:p>
      </dsp:txBody>
      <dsp:txXfrm>
        <a:off x="3003708" y="1509574"/>
        <a:ext cx="403999" cy="405088"/>
      </dsp:txXfrm>
    </dsp:sp>
    <dsp:sp modelId="{1C82C59E-B56D-4519-99D9-E19423EBF986}">
      <dsp:nvSpPr>
        <dsp:cNvPr id="0" name=""/>
        <dsp:cNvSpPr/>
      </dsp:nvSpPr>
      <dsp:spPr>
        <a:xfrm>
          <a:off x="3820417"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系统、信息系统</a:t>
          </a:r>
          <a:endParaRPr lang="en-US" altLang="zh-CN" sz="2700" kern="1200" dirty="0"/>
        </a:p>
        <a:p>
          <a:pPr marL="0" lvl="0" indent="0" algn="ctr" defTabSz="1200150">
            <a:lnSpc>
              <a:spcPct val="90000"/>
            </a:lnSpc>
            <a:spcBef>
              <a:spcPct val="0"/>
            </a:spcBef>
            <a:spcAft>
              <a:spcPct val="35000"/>
            </a:spcAft>
            <a:buNone/>
          </a:pPr>
          <a:r>
            <a:rPr lang="zh-CN" altLang="en-US" sz="2700" kern="1200" dirty="0"/>
            <a:t>与管理信息系统</a:t>
          </a:r>
        </a:p>
      </dsp:txBody>
      <dsp:txXfrm>
        <a:off x="3868258" y="943250"/>
        <a:ext cx="2626682" cy="1537736"/>
      </dsp:txXfrm>
    </dsp:sp>
    <dsp:sp modelId="{CA7AA4E2-CC3A-48AE-81FD-6E115C7896D9}">
      <dsp:nvSpPr>
        <dsp:cNvPr id="0" name=""/>
        <dsp:cNvSpPr/>
      </dsp:nvSpPr>
      <dsp:spPr>
        <a:xfrm>
          <a:off x="6815018" y="1374545"/>
          <a:ext cx="577141" cy="6751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zh-CN" altLang="en-US" sz="2200" kern="1200"/>
        </a:p>
      </dsp:txBody>
      <dsp:txXfrm>
        <a:off x="6815018" y="1509574"/>
        <a:ext cx="403999" cy="405088"/>
      </dsp:txXfrm>
    </dsp:sp>
    <dsp:sp modelId="{B7584A8F-B3EB-4F79-BF50-D5619775AA14}">
      <dsp:nvSpPr>
        <dsp:cNvPr id="0" name=""/>
        <dsp:cNvSpPr/>
      </dsp:nvSpPr>
      <dsp:spPr>
        <a:xfrm>
          <a:off x="7631727"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会计信息</a:t>
          </a:r>
          <a:endParaRPr lang="en-US" altLang="zh-CN" sz="2700" kern="1200" dirty="0"/>
        </a:p>
        <a:p>
          <a:pPr marL="0" lvl="0" indent="0" algn="ctr" defTabSz="1200150">
            <a:lnSpc>
              <a:spcPct val="90000"/>
            </a:lnSpc>
            <a:spcBef>
              <a:spcPct val="0"/>
            </a:spcBef>
            <a:spcAft>
              <a:spcPct val="35000"/>
            </a:spcAft>
            <a:buNone/>
          </a:pPr>
          <a:r>
            <a:rPr lang="zh-CN" altLang="en-US" sz="2700" kern="1200" dirty="0"/>
            <a:t>系统</a:t>
          </a:r>
        </a:p>
      </dsp:txBody>
      <dsp:txXfrm>
        <a:off x="7679568" y="943250"/>
        <a:ext cx="2626682" cy="15377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9243F5-95AA-4E05-891A-C9E610E7ED9C}">
      <dsp:nvSpPr>
        <dsp:cNvPr id="0" name=""/>
        <dsp:cNvSpPr/>
      </dsp:nvSpPr>
      <dsp:spPr>
        <a:xfrm>
          <a:off x="1265" y="1414809"/>
          <a:ext cx="2466826" cy="986730"/>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74676" rIns="37338" bIns="74676" numCol="1" spcCol="1270" anchor="ctr" anchorCtr="0">
          <a:noAutofit/>
        </a:bodyPr>
        <a:lstStyle/>
        <a:p>
          <a:pPr marL="0" lvl="0" indent="0" algn="ctr" defTabSz="1244600">
            <a:lnSpc>
              <a:spcPct val="90000"/>
            </a:lnSpc>
            <a:spcBef>
              <a:spcPct val="0"/>
            </a:spcBef>
            <a:spcAft>
              <a:spcPct val="35000"/>
            </a:spcAft>
            <a:buNone/>
          </a:pPr>
          <a:r>
            <a:rPr lang="zh-CN" altLang="en-US" sz="2800" kern="1200" dirty="0"/>
            <a:t>产生与发展</a:t>
          </a:r>
        </a:p>
      </dsp:txBody>
      <dsp:txXfrm>
        <a:off x="1265" y="1414809"/>
        <a:ext cx="2220144" cy="986730"/>
      </dsp:txXfrm>
    </dsp:sp>
    <dsp:sp modelId="{3BBFFA6F-24E3-42CD-8E60-D7A3A800EC43}">
      <dsp:nvSpPr>
        <dsp:cNvPr id="0" name=""/>
        <dsp:cNvSpPr/>
      </dsp:nvSpPr>
      <dsp:spPr>
        <a:xfrm>
          <a:off x="1974725" y="1414809"/>
          <a:ext cx="2466826" cy="986730"/>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zh-CN" altLang="en-US" sz="2800" kern="1200" dirty="0"/>
            <a:t>功能结构</a:t>
          </a:r>
          <a:endParaRPr lang="en-US" altLang="zh-CN" sz="2800" kern="1200" dirty="0"/>
        </a:p>
      </dsp:txBody>
      <dsp:txXfrm>
        <a:off x="2468090" y="1414809"/>
        <a:ext cx="1480096" cy="986730"/>
      </dsp:txXfrm>
    </dsp:sp>
    <dsp:sp modelId="{BD03F554-6D4D-46A0-9912-C721710A8119}">
      <dsp:nvSpPr>
        <dsp:cNvPr id="0" name=""/>
        <dsp:cNvSpPr/>
      </dsp:nvSpPr>
      <dsp:spPr>
        <a:xfrm>
          <a:off x="3948186" y="1414809"/>
          <a:ext cx="2466826" cy="986730"/>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zh-CN" altLang="en-US" sz="2800" kern="1200" dirty="0"/>
            <a:t>与</a:t>
          </a:r>
          <a:r>
            <a:rPr lang="en-US" altLang="zh-CN" sz="2800" kern="1200" dirty="0"/>
            <a:t>ERP</a:t>
          </a:r>
          <a:r>
            <a:rPr lang="zh-CN" altLang="en-US" sz="2800" kern="1200" dirty="0"/>
            <a:t>的关系</a:t>
          </a:r>
        </a:p>
      </dsp:txBody>
      <dsp:txXfrm>
        <a:off x="4441551" y="1414809"/>
        <a:ext cx="1480096" cy="986730"/>
      </dsp:txXfrm>
    </dsp:sp>
    <dsp:sp modelId="{0D855B28-D412-42C3-9175-E1DAD77AE897}">
      <dsp:nvSpPr>
        <dsp:cNvPr id="0" name=""/>
        <dsp:cNvSpPr/>
      </dsp:nvSpPr>
      <dsp:spPr>
        <a:xfrm>
          <a:off x="5921647" y="1414809"/>
          <a:ext cx="2466826" cy="986730"/>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zh-CN" altLang="en-US" sz="2800" kern="1200" dirty="0"/>
            <a:t>应用架构</a:t>
          </a:r>
        </a:p>
      </dsp:txBody>
      <dsp:txXfrm>
        <a:off x="6415012" y="1414809"/>
        <a:ext cx="1480096" cy="986730"/>
      </dsp:txXfrm>
    </dsp:sp>
    <dsp:sp modelId="{1BBF2540-7455-417A-9C2F-F783A0477ABF}">
      <dsp:nvSpPr>
        <dsp:cNvPr id="0" name=""/>
        <dsp:cNvSpPr/>
      </dsp:nvSpPr>
      <dsp:spPr>
        <a:xfrm>
          <a:off x="7895108" y="1414809"/>
          <a:ext cx="2466826" cy="986730"/>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zh-CN" altLang="en-US" sz="2800" kern="1200" dirty="0"/>
            <a:t>发展动向</a:t>
          </a:r>
        </a:p>
      </dsp:txBody>
      <dsp:txXfrm>
        <a:off x="8388473" y="1414809"/>
        <a:ext cx="1480096" cy="9867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068DF-C8B1-4A45-9B4B-3C5F617C7DCD}">
      <dsp:nvSpPr>
        <dsp:cNvPr id="0" name=""/>
        <dsp:cNvSpPr/>
      </dsp:nvSpPr>
      <dsp:spPr>
        <a:xfrm rot="5400000">
          <a:off x="387226" y="1721393"/>
          <a:ext cx="1147045" cy="1908658"/>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5ED6BC-1F46-4962-B485-A9F9A8BCDD57}">
      <dsp:nvSpPr>
        <dsp:cNvPr id="0" name=""/>
        <dsp:cNvSpPr/>
      </dsp:nvSpPr>
      <dsp:spPr>
        <a:xfrm>
          <a:off x="195756" y="2291671"/>
          <a:ext cx="1723147" cy="1510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zh-CN" altLang="zh-CN" sz="2800" kern="1200" dirty="0"/>
            <a:t>手工会计信息系统</a:t>
          </a:r>
          <a:endParaRPr lang="zh-CN" altLang="en-US" sz="2800" kern="1200" dirty="0"/>
        </a:p>
      </dsp:txBody>
      <dsp:txXfrm>
        <a:off x="195756" y="2291671"/>
        <a:ext cx="1723147" cy="1510439"/>
      </dsp:txXfrm>
    </dsp:sp>
    <dsp:sp modelId="{A764B2C5-86B5-49EF-8901-46B1A1A81AC4}">
      <dsp:nvSpPr>
        <dsp:cNvPr id="0" name=""/>
        <dsp:cNvSpPr/>
      </dsp:nvSpPr>
      <dsp:spPr>
        <a:xfrm>
          <a:off x="1593781" y="1580876"/>
          <a:ext cx="325122" cy="325122"/>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A1ECFE-072A-4072-9391-ABF87C214CA6}">
      <dsp:nvSpPr>
        <dsp:cNvPr id="0" name=""/>
        <dsp:cNvSpPr/>
      </dsp:nvSpPr>
      <dsp:spPr>
        <a:xfrm rot="5400000">
          <a:off x="2496695" y="1199403"/>
          <a:ext cx="1147045" cy="1908658"/>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249C72-3CBC-4318-AA24-D761E9701EA5}">
      <dsp:nvSpPr>
        <dsp:cNvPr id="0" name=""/>
        <dsp:cNvSpPr/>
      </dsp:nvSpPr>
      <dsp:spPr>
        <a:xfrm>
          <a:off x="2305225" y="1769681"/>
          <a:ext cx="1723147" cy="1510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机械</a:t>
          </a:r>
          <a:r>
            <a:rPr lang="zh-CN" altLang="zh-CN" sz="2800" kern="1200" dirty="0"/>
            <a:t>会计信息系统</a:t>
          </a:r>
          <a:endParaRPr lang="en-US" altLang="zh-CN" sz="2800" kern="1200" dirty="0"/>
        </a:p>
      </dsp:txBody>
      <dsp:txXfrm>
        <a:off x="2305225" y="1769681"/>
        <a:ext cx="1723147" cy="1510439"/>
      </dsp:txXfrm>
    </dsp:sp>
    <dsp:sp modelId="{7272C619-6824-4B87-87F6-A3F061233A8E}">
      <dsp:nvSpPr>
        <dsp:cNvPr id="0" name=""/>
        <dsp:cNvSpPr/>
      </dsp:nvSpPr>
      <dsp:spPr>
        <a:xfrm>
          <a:off x="3703250" y="1058885"/>
          <a:ext cx="325122" cy="325122"/>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BBAB04-1B30-41D3-AD96-ABE7EA592D36}">
      <dsp:nvSpPr>
        <dsp:cNvPr id="0" name=""/>
        <dsp:cNvSpPr/>
      </dsp:nvSpPr>
      <dsp:spPr>
        <a:xfrm rot="5400000">
          <a:off x="4606164" y="677413"/>
          <a:ext cx="1147045" cy="1908658"/>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696B35-B1C0-4B93-8F68-19FD24E88D8C}">
      <dsp:nvSpPr>
        <dsp:cNvPr id="0" name=""/>
        <dsp:cNvSpPr/>
      </dsp:nvSpPr>
      <dsp:spPr>
        <a:xfrm>
          <a:off x="4414694" y="1247690"/>
          <a:ext cx="1723147" cy="1510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zh-CN" altLang="zh-CN" sz="2800" kern="1200" dirty="0"/>
            <a:t>电子数据处理</a:t>
          </a:r>
          <a:r>
            <a:rPr lang="zh-CN" altLang="en-US" sz="2800" kern="1200" dirty="0"/>
            <a:t>系统</a:t>
          </a:r>
          <a:endParaRPr lang="en-US" altLang="zh-CN" sz="2800" kern="1200" dirty="0"/>
        </a:p>
      </dsp:txBody>
      <dsp:txXfrm>
        <a:off x="4414694" y="1247690"/>
        <a:ext cx="1723147" cy="1510439"/>
      </dsp:txXfrm>
    </dsp:sp>
    <dsp:sp modelId="{F0343471-921E-4649-ACEA-48E013B81D4B}">
      <dsp:nvSpPr>
        <dsp:cNvPr id="0" name=""/>
        <dsp:cNvSpPr/>
      </dsp:nvSpPr>
      <dsp:spPr>
        <a:xfrm>
          <a:off x="5812719" y="536895"/>
          <a:ext cx="325122" cy="325122"/>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1F2823-A51B-403F-A722-D4614857EA49}">
      <dsp:nvSpPr>
        <dsp:cNvPr id="0" name=""/>
        <dsp:cNvSpPr/>
      </dsp:nvSpPr>
      <dsp:spPr>
        <a:xfrm rot="5400000">
          <a:off x="6715633" y="155422"/>
          <a:ext cx="1147045" cy="1908658"/>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3AB662-F038-445F-8E01-1961673FCC6D}">
      <dsp:nvSpPr>
        <dsp:cNvPr id="0" name=""/>
        <dsp:cNvSpPr/>
      </dsp:nvSpPr>
      <dsp:spPr>
        <a:xfrm>
          <a:off x="6524163" y="725700"/>
          <a:ext cx="1723147" cy="1510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zh-CN" altLang="zh-CN" sz="2800" kern="1200" dirty="0"/>
            <a:t>会计管理信息系统</a:t>
          </a:r>
          <a:endParaRPr lang="en-US" altLang="zh-CN" sz="2800" kern="1200" dirty="0"/>
        </a:p>
      </dsp:txBody>
      <dsp:txXfrm>
        <a:off x="6524163" y="725700"/>
        <a:ext cx="1723147" cy="1510439"/>
      </dsp:txXfrm>
    </dsp:sp>
    <dsp:sp modelId="{E2046965-0925-4E77-89F9-9AB4F880DDAA}">
      <dsp:nvSpPr>
        <dsp:cNvPr id="0" name=""/>
        <dsp:cNvSpPr/>
      </dsp:nvSpPr>
      <dsp:spPr>
        <a:xfrm>
          <a:off x="7922188" y="14905"/>
          <a:ext cx="325122" cy="325122"/>
        </a:xfrm>
        <a:prstGeom prst="triangle">
          <a:avLst>
            <a:gd name="adj" fmla="val 10000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DB7AF0-A6F3-43C4-A484-1E0565D5277F}">
      <dsp:nvSpPr>
        <dsp:cNvPr id="0" name=""/>
        <dsp:cNvSpPr/>
      </dsp:nvSpPr>
      <dsp:spPr>
        <a:xfrm rot="5400000">
          <a:off x="8825102" y="-366567"/>
          <a:ext cx="1147045" cy="1908658"/>
        </a:xfrm>
        <a:prstGeom prst="corner">
          <a:avLst>
            <a:gd name="adj1" fmla="val 16120"/>
            <a:gd name="adj2" fmla="val 16110"/>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A8213B-053B-42EB-8E4A-0F164997DD0A}">
      <dsp:nvSpPr>
        <dsp:cNvPr id="0" name=""/>
        <dsp:cNvSpPr/>
      </dsp:nvSpPr>
      <dsp:spPr>
        <a:xfrm>
          <a:off x="8633632" y="203710"/>
          <a:ext cx="1723147" cy="1510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zh-CN" altLang="zh-CN" sz="2800" kern="1200" dirty="0"/>
            <a:t>基于互联网的会计信息系统</a:t>
          </a:r>
          <a:endParaRPr lang="en-US" altLang="zh-CN" sz="2800" kern="1200" dirty="0"/>
        </a:p>
      </dsp:txBody>
      <dsp:txXfrm>
        <a:off x="8633632" y="203710"/>
        <a:ext cx="1723147" cy="15104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71E58F-6BD3-48AF-8C48-3DA885B23840}">
      <dsp:nvSpPr>
        <dsp:cNvPr id="0" name=""/>
        <dsp:cNvSpPr/>
      </dsp:nvSpPr>
      <dsp:spPr>
        <a:xfrm>
          <a:off x="4656317" y="1382892"/>
          <a:ext cx="1050565" cy="105056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zh-CN" altLang="en-US" sz="2300" kern="1200" dirty="0"/>
            <a:t>构成要素</a:t>
          </a:r>
        </a:p>
      </dsp:txBody>
      <dsp:txXfrm>
        <a:off x="4810169" y="1536744"/>
        <a:ext cx="742861" cy="742861"/>
      </dsp:txXfrm>
    </dsp:sp>
    <dsp:sp modelId="{64BCE2A2-EABC-4674-B174-0A7AD8F22336}">
      <dsp:nvSpPr>
        <dsp:cNvPr id="0" name=""/>
        <dsp:cNvSpPr/>
      </dsp:nvSpPr>
      <dsp:spPr>
        <a:xfrm rot="16200000">
          <a:off x="5022967" y="1215136"/>
          <a:ext cx="317264" cy="18247"/>
        </a:xfrm>
        <a:custGeom>
          <a:avLst/>
          <a:gdLst/>
          <a:ahLst/>
          <a:cxnLst/>
          <a:rect l="0" t="0" r="0" b="0"/>
          <a:pathLst>
            <a:path>
              <a:moveTo>
                <a:pt x="0" y="9123"/>
              </a:moveTo>
              <a:lnTo>
                <a:pt x="317264" y="9123"/>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173668" y="1216328"/>
        <a:ext cx="15863" cy="15863"/>
      </dsp:txXfrm>
    </dsp:sp>
    <dsp:sp modelId="{1EBCF5B5-C08F-4F00-BA5F-F46DBD747F96}">
      <dsp:nvSpPr>
        <dsp:cNvPr id="0" name=""/>
        <dsp:cNvSpPr/>
      </dsp:nvSpPr>
      <dsp:spPr>
        <a:xfrm>
          <a:off x="4656317" y="15061"/>
          <a:ext cx="1050565" cy="105056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zh-CN" sz="2300" kern="1200" dirty="0"/>
            <a:t>硬件资源</a:t>
          </a:r>
          <a:endParaRPr lang="zh-CN" altLang="en-US" sz="2300" kern="1200" dirty="0"/>
        </a:p>
      </dsp:txBody>
      <dsp:txXfrm>
        <a:off x="4810169" y="168913"/>
        <a:ext cx="742861" cy="742861"/>
      </dsp:txXfrm>
    </dsp:sp>
    <dsp:sp modelId="{E1CFF089-15F5-49A5-98AC-28ABEE67E258}">
      <dsp:nvSpPr>
        <dsp:cNvPr id="0" name=""/>
        <dsp:cNvSpPr/>
      </dsp:nvSpPr>
      <dsp:spPr>
        <a:xfrm>
          <a:off x="5706882" y="1899051"/>
          <a:ext cx="317264" cy="18247"/>
        </a:xfrm>
        <a:custGeom>
          <a:avLst/>
          <a:gdLst/>
          <a:ahLst/>
          <a:cxnLst/>
          <a:rect l="0" t="0" r="0" b="0"/>
          <a:pathLst>
            <a:path>
              <a:moveTo>
                <a:pt x="0" y="9123"/>
              </a:moveTo>
              <a:lnTo>
                <a:pt x="317264" y="9123"/>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857583" y="1900243"/>
        <a:ext cx="15863" cy="15863"/>
      </dsp:txXfrm>
    </dsp:sp>
    <dsp:sp modelId="{48BA239F-5744-4CB7-BEB3-723283989427}">
      <dsp:nvSpPr>
        <dsp:cNvPr id="0" name=""/>
        <dsp:cNvSpPr/>
      </dsp:nvSpPr>
      <dsp:spPr>
        <a:xfrm>
          <a:off x="6024147" y="1382892"/>
          <a:ext cx="1050565" cy="105056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zh-CN" sz="2300" kern="1200" dirty="0"/>
            <a:t>软件资源</a:t>
          </a:r>
          <a:endParaRPr lang="zh-CN" altLang="en-US" sz="2300" kern="1200" dirty="0"/>
        </a:p>
      </dsp:txBody>
      <dsp:txXfrm>
        <a:off x="6177999" y="1536744"/>
        <a:ext cx="742861" cy="742861"/>
      </dsp:txXfrm>
    </dsp:sp>
    <dsp:sp modelId="{DFCF4708-E47D-4AC9-AAD8-965EEE7862DA}">
      <dsp:nvSpPr>
        <dsp:cNvPr id="0" name=""/>
        <dsp:cNvSpPr/>
      </dsp:nvSpPr>
      <dsp:spPr>
        <a:xfrm rot="5400000">
          <a:off x="5022967" y="2582966"/>
          <a:ext cx="317264" cy="18247"/>
        </a:xfrm>
        <a:custGeom>
          <a:avLst/>
          <a:gdLst/>
          <a:ahLst/>
          <a:cxnLst/>
          <a:rect l="0" t="0" r="0" b="0"/>
          <a:pathLst>
            <a:path>
              <a:moveTo>
                <a:pt x="0" y="9123"/>
              </a:moveTo>
              <a:lnTo>
                <a:pt x="317264" y="9123"/>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173668" y="2584158"/>
        <a:ext cx="15863" cy="15863"/>
      </dsp:txXfrm>
    </dsp:sp>
    <dsp:sp modelId="{2E4B752F-F04D-41B0-ACF5-97BF1BDA1D64}">
      <dsp:nvSpPr>
        <dsp:cNvPr id="0" name=""/>
        <dsp:cNvSpPr/>
      </dsp:nvSpPr>
      <dsp:spPr>
        <a:xfrm>
          <a:off x="4656317" y="2750722"/>
          <a:ext cx="1050565" cy="105056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zh-CN" sz="2300" kern="1200" dirty="0"/>
            <a:t>信息资源</a:t>
          </a:r>
          <a:endParaRPr lang="zh-CN" altLang="en-US" sz="2300" kern="1200" dirty="0"/>
        </a:p>
      </dsp:txBody>
      <dsp:txXfrm>
        <a:off x="4810169" y="2904574"/>
        <a:ext cx="742861" cy="742861"/>
      </dsp:txXfrm>
    </dsp:sp>
    <dsp:sp modelId="{1F3C1CBF-AD88-4698-9461-45BE9E8B54EA}">
      <dsp:nvSpPr>
        <dsp:cNvPr id="0" name=""/>
        <dsp:cNvSpPr/>
      </dsp:nvSpPr>
      <dsp:spPr>
        <a:xfrm rot="10800000">
          <a:off x="4339052" y="1899051"/>
          <a:ext cx="317264" cy="18247"/>
        </a:xfrm>
        <a:custGeom>
          <a:avLst/>
          <a:gdLst/>
          <a:ahLst/>
          <a:cxnLst/>
          <a:rect l="0" t="0" r="0" b="0"/>
          <a:pathLst>
            <a:path>
              <a:moveTo>
                <a:pt x="0" y="9123"/>
              </a:moveTo>
              <a:lnTo>
                <a:pt x="317264" y="9123"/>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rot="10800000">
        <a:off x="4489753" y="1900243"/>
        <a:ext cx="15863" cy="15863"/>
      </dsp:txXfrm>
    </dsp:sp>
    <dsp:sp modelId="{8BB3598F-2A97-425A-A66E-66E02F97848C}">
      <dsp:nvSpPr>
        <dsp:cNvPr id="0" name=""/>
        <dsp:cNvSpPr/>
      </dsp:nvSpPr>
      <dsp:spPr>
        <a:xfrm>
          <a:off x="3288486" y="1382892"/>
          <a:ext cx="1050565" cy="105056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zh-CN" sz="2300" kern="1200"/>
            <a:t>会计人员</a:t>
          </a:r>
          <a:endParaRPr lang="zh-CN" altLang="en-US" sz="2300" kern="1200" dirty="0"/>
        </a:p>
      </dsp:txBody>
      <dsp:txXfrm>
        <a:off x="3442338" y="1536744"/>
        <a:ext cx="742861" cy="74286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9159E-B9C5-42DA-A6AD-35AC9E78D172}">
      <dsp:nvSpPr>
        <dsp:cNvPr id="0" name=""/>
        <dsp:cNvSpPr/>
      </dsp:nvSpPr>
      <dsp:spPr>
        <a:xfrm>
          <a:off x="5181600" y="1590049"/>
          <a:ext cx="3666019" cy="636251"/>
        </a:xfrm>
        <a:custGeom>
          <a:avLst/>
          <a:gdLst/>
          <a:ahLst/>
          <a:cxnLst/>
          <a:rect l="0" t="0" r="0" b="0"/>
          <a:pathLst>
            <a:path>
              <a:moveTo>
                <a:pt x="0" y="0"/>
              </a:moveTo>
              <a:lnTo>
                <a:pt x="0" y="318125"/>
              </a:lnTo>
              <a:lnTo>
                <a:pt x="3666019" y="318125"/>
              </a:lnTo>
              <a:lnTo>
                <a:pt x="3666019" y="63625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62FF91-3F40-4F7B-AD51-1FFED4E6AB9A}">
      <dsp:nvSpPr>
        <dsp:cNvPr id="0" name=""/>
        <dsp:cNvSpPr/>
      </dsp:nvSpPr>
      <dsp:spPr>
        <a:xfrm>
          <a:off x="5135880" y="1590049"/>
          <a:ext cx="91440" cy="636251"/>
        </a:xfrm>
        <a:custGeom>
          <a:avLst/>
          <a:gdLst/>
          <a:ahLst/>
          <a:cxnLst/>
          <a:rect l="0" t="0" r="0" b="0"/>
          <a:pathLst>
            <a:path>
              <a:moveTo>
                <a:pt x="45720" y="0"/>
              </a:moveTo>
              <a:lnTo>
                <a:pt x="45720" y="63625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FE3012-487C-4453-A430-323A3B50133B}">
      <dsp:nvSpPr>
        <dsp:cNvPr id="0" name=""/>
        <dsp:cNvSpPr/>
      </dsp:nvSpPr>
      <dsp:spPr>
        <a:xfrm>
          <a:off x="1515580" y="1590049"/>
          <a:ext cx="3666019" cy="636251"/>
        </a:xfrm>
        <a:custGeom>
          <a:avLst/>
          <a:gdLst/>
          <a:ahLst/>
          <a:cxnLst/>
          <a:rect l="0" t="0" r="0" b="0"/>
          <a:pathLst>
            <a:path>
              <a:moveTo>
                <a:pt x="3666019" y="0"/>
              </a:moveTo>
              <a:lnTo>
                <a:pt x="3666019" y="318125"/>
              </a:lnTo>
              <a:lnTo>
                <a:pt x="0" y="318125"/>
              </a:lnTo>
              <a:lnTo>
                <a:pt x="0" y="63625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A390B3-BCDA-4896-8827-3EB022D9D6AB}">
      <dsp:nvSpPr>
        <dsp:cNvPr id="0" name=""/>
        <dsp:cNvSpPr/>
      </dsp:nvSpPr>
      <dsp:spPr>
        <a:xfrm>
          <a:off x="3666715" y="75165"/>
          <a:ext cx="3029768" cy="151488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marL="0" lvl="0" indent="0" algn="ctr" defTabSz="1822450">
            <a:lnSpc>
              <a:spcPct val="90000"/>
            </a:lnSpc>
            <a:spcBef>
              <a:spcPct val="0"/>
            </a:spcBef>
            <a:spcAft>
              <a:spcPct val="35000"/>
            </a:spcAft>
            <a:buNone/>
          </a:pPr>
          <a:r>
            <a:rPr lang="zh-CN" altLang="en-US" sz="4100" kern="1200" dirty="0"/>
            <a:t>会计信息</a:t>
          </a:r>
          <a:endParaRPr lang="en-US" altLang="zh-CN" sz="4100" kern="1200" dirty="0"/>
        </a:p>
        <a:p>
          <a:pPr marL="0" lvl="0" indent="0" algn="ctr" defTabSz="1822450">
            <a:lnSpc>
              <a:spcPct val="90000"/>
            </a:lnSpc>
            <a:spcBef>
              <a:spcPct val="0"/>
            </a:spcBef>
            <a:spcAft>
              <a:spcPct val="35000"/>
            </a:spcAft>
            <a:buNone/>
          </a:pPr>
          <a:r>
            <a:rPr lang="zh-CN" altLang="en-US" sz="4100" kern="1200" dirty="0"/>
            <a:t>系统</a:t>
          </a:r>
        </a:p>
      </dsp:txBody>
      <dsp:txXfrm>
        <a:off x="3666715" y="75165"/>
        <a:ext cx="3029768" cy="1514884"/>
      </dsp:txXfrm>
    </dsp:sp>
    <dsp:sp modelId="{5B7C3F60-FD07-44AF-8845-FFDDC4186D42}">
      <dsp:nvSpPr>
        <dsp:cNvPr id="0" name=""/>
        <dsp:cNvSpPr/>
      </dsp:nvSpPr>
      <dsp:spPr>
        <a:xfrm>
          <a:off x="695" y="2226300"/>
          <a:ext cx="3029768" cy="151488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marL="0" lvl="0" indent="0" algn="ctr" defTabSz="1822450">
            <a:lnSpc>
              <a:spcPct val="90000"/>
            </a:lnSpc>
            <a:spcBef>
              <a:spcPct val="0"/>
            </a:spcBef>
            <a:spcAft>
              <a:spcPct val="35000"/>
            </a:spcAft>
            <a:buNone/>
          </a:pPr>
          <a:r>
            <a:rPr lang="zh-CN" altLang="en-US" sz="4100" kern="1200" dirty="0"/>
            <a:t>财务会计</a:t>
          </a:r>
          <a:endParaRPr lang="en-US" altLang="zh-CN" sz="4100" kern="1200" dirty="0"/>
        </a:p>
        <a:p>
          <a:pPr marL="0" lvl="0" indent="0" algn="ctr" defTabSz="1822450">
            <a:lnSpc>
              <a:spcPct val="90000"/>
            </a:lnSpc>
            <a:spcBef>
              <a:spcPct val="0"/>
            </a:spcBef>
            <a:spcAft>
              <a:spcPct val="35000"/>
            </a:spcAft>
            <a:buNone/>
          </a:pPr>
          <a:r>
            <a:rPr lang="zh-CN" altLang="en-US" sz="4100" kern="1200" dirty="0"/>
            <a:t>子系统</a:t>
          </a:r>
        </a:p>
      </dsp:txBody>
      <dsp:txXfrm>
        <a:off x="695" y="2226300"/>
        <a:ext cx="3029768" cy="1514884"/>
      </dsp:txXfrm>
    </dsp:sp>
    <dsp:sp modelId="{D4C99799-8BE3-410D-A12C-FDA5CF6640EF}">
      <dsp:nvSpPr>
        <dsp:cNvPr id="0" name=""/>
        <dsp:cNvSpPr/>
      </dsp:nvSpPr>
      <dsp:spPr>
        <a:xfrm>
          <a:off x="3666715" y="2226300"/>
          <a:ext cx="3029768" cy="151488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marL="0" lvl="0" indent="0" algn="ctr" defTabSz="1822450">
            <a:lnSpc>
              <a:spcPct val="90000"/>
            </a:lnSpc>
            <a:spcBef>
              <a:spcPct val="0"/>
            </a:spcBef>
            <a:spcAft>
              <a:spcPct val="35000"/>
            </a:spcAft>
            <a:buNone/>
          </a:pPr>
          <a:r>
            <a:rPr lang="zh-CN" altLang="en-US" sz="4100" kern="1200" dirty="0"/>
            <a:t>管理会计</a:t>
          </a:r>
          <a:endParaRPr lang="en-US" altLang="zh-CN" sz="4100" kern="1200" dirty="0"/>
        </a:p>
        <a:p>
          <a:pPr marL="0" lvl="0" indent="0" algn="ctr" defTabSz="1822450">
            <a:lnSpc>
              <a:spcPct val="90000"/>
            </a:lnSpc>
            <a:spcBef>
              <a:spcPct val="0"/>
            </a:spcBef>
            <a:spcAft>
              <a:spcPct val="35000"/>
            </a:spcAft>
            <a:buNone/>
          </a:pPr>
          <a:r>
            <a:rPr lang="zh-CN" altLang="en-US" sz="4100" kern="1200" dirty="0"/>
            <a:t>子系统</a:t>
          </a:r>
        </a:p>
      </dsp:txBody>
      <dsp:txXfrm>
        <a:off x="3666715" y="2226300"/>
        <a:ext cx="3029768" cy="1514884"/>
      </dsp:txXfrm>
    </dsp:sp>
    <dsp:sp modelId="{C4F98999-4C3F-4F6E-A7B8-74C06DCD202D}">
      <dsp:nvSpPr>
        <dsp:cNvPr id="0" name=""/>
        <dsp:cNvSpPr/>
      </dsp:nvSpPr>
      <dsp:spPr>
        <a:xfrm>
          <a:off x="7332735" y="2226300"/>
          <a:ext cx="3029768" cy="1514884"/>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marL="0" lvl="0" indent="0" algn="ctr" defTabSz="1822450">
            <a:lnSpc>
              <a:spcPct val="90000"/>
            </a:lnSpc>
            <a:spcBef>
              <a:spcPct val="0"/>
            </a:spcBef>
            <a:spcAft>
              <a:spcPct val="35000"/>
            </a:spcAft>
            <a:buNone/>
          </a:pPr>
          <a:r>
            <a:rPr lang="zh-CN" altLang="en-US" sz="4100" kern="1200" dirty="0"/>
            <a:t>管理决策与分析子系统</a:t>
          </a:r>
        </a:p>
      </dsp:txBody>
      <dsp:txXfrm>
        <a:off x="7332735" y="2226300"/>
        <a:ext cx="3029768" cy="151488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type="homePlate" r:blip="" rot="180">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type="chevron" r:blip="" rot="180">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type="homePlate" r:blip="" rot="180">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type="chevron" r:blip="" rot="180">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bkpt" val="fixed"/>
          <dgm:param type="bkPtFixedVal" val="1"/>
          <dgm:param type="off" val="off"/>
          <dgm:param type="grDir" val="bL"/>
          <dgm:param type="flowDir" val="row"/>
        </dgm:alg>
      </dgm:if>
      <dgm:else name="Name2">
        <dgm:alg type="snake">
          <dgm:param type="bkpt" val="fixed"/>
          <dgm:param type="bkPtFixedVal" val="1"/>
          <dgm:param type="off" val="off"/>
          <dgm:param type="grDir" val="bR"/>
          <dgm:param type="flowDir" val="row"/>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type="corner" r:blip="" rot="90">
                <dgm:adjLst>
                  <dgm:adj idx="1" val="0.1612"/>
                  <dgm:adj idx="2" val="0.1611"/>
                </dgm:adjLst>
              </dgm:shape>
            </dgm:if>
            <dgm:else name="Name8">
              <dgm:shape xmlns:r="http://schemas.openxmlformats.org/officeDocument/2006/relationships" type="corner" r:blip="" rot="180">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type="triangle" r:blip="" rot="90">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Sty" val="noArr"/>
              <dgm:param type="endSty" val="noArr"/>
              <dgm:param type="begPts" val="auto"/>
              <dgm:param type="endPts" val="auto"/>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linDir" val="fromT"/>
                  <dgm:param type="chAlign" val="r"/>
                </dgm:alg>
              </dgm:if>
              <dgm:if name="Name23" func="var" arg="hierBranch" op="equ" val="r">
                <dgm:alg type="hierChild">
                  <dgm:param type="linDir" val="fromT"/>
                  <dgm:param type="chAlign" val="l"/>
                </dgm:alg>
              </dgm:if>
              <dgm:if name="Name24" func="var" arg="hierBranch" op="equ" val="hang">
                <dgm:choose name="Name25">
                  <dgm:if name="Name26" func="var" arg="dir" op="equ" val="norm">
                    <dgm:alg type="hierChild">
                      <dgm:param type="linDir" val="fromL"/>
                      <dgm:param type="chAlign" val="l"/>
                      <dgm:param type="secLinDir" val="fromT"/>
                      <dgm:param type="secChAlign" val="t"/>
                    </dgm:alg>
                  </dgm:if>
                  <dgm:else name="Name27">
                    <dgm:alg type="hierChild">
                      <dgm:param type="linDir" val="fromR"/>
                      <dgm:param type="chAlign" val="l"/>
                      <dgm:param type="secLinDir" val="fromT"/>
                      <dgm:param type="secChAlign" val="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dim" val="1D"/>
                        <dgm:param type="endSty" val="noArr"/>
                        <dgm:param type="connRout" val="bend"/>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dim" val="1D"/>
                            <dgm:param type="endSty" val="noArr"/>
                            <dgm:param type="connRout" val="bend"/>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dim" val="1D"/>
                                    <dgm:param type="endSty" val="noArr"/>
                                    <dgm:param type="connRout" val="bend"/>
                                    <dgm:param type="begPts" val="bCtr"/>
                                    <dgm:param type="endPts" val="midL midR"/>
                                  </dgm:alg>
                                </dgm:if>
                                <dgm:else name="Name45">
                                  <dgm:alg type="conn">
                                    <dgm:param type="srcNode" val="rootConnector"/>
                                    <dgm:param type="dim" val="1D"/>
                                    <dgm:param type="endSty" val="noArr"/>
                                    <dgm:param type="connRout" val="bend"/>
                                    <dgm:param type="begPts" val="bCtr"/>
                                    <dgm:param type="endPts" val="midL midR"/>
                                  </dgm:alg>
                                </dgm:else>
                              </dgm:choose>
                            </dgm:if>
                            <dgm:else name="Name46">
                              <dgm:alg type="conn">
                                <dgm:param type="dim" val="1D"/>
                                <dgm:param type="endSty" val="noArr"/>
                                <dgm:param type="connRout" val="bend"/>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dim" val="1D"/>
                        <dgm:param type="endSty" val="noArr"/>
                        <dgm:param type="connRout" val="bend"/>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dim" val="1D"/>
                                <dgm:param type="endSty" val="noArr"/>
                                <dgm:param type="connRout" val="bend"/>
                                <dgm:param type="begPts" val="bCtr"/>
                                <dgm:param type="endPts" val="midL midR"/>
                              </dgm:alg>
                            </dgm:if>
                            <dgm:else name="Name55">
                              <dgm:alg type="conn">
                                <dgm:param type="srcNode" val="rootConnector1"/>
                                <dgm:param type="dim" val="1D"/>
                                <dgm:param type="endSty" val="noArr"/>
                                <dgm:param type="connRout" val="bend"/>
                                <dgm:param type="begPts" val="bCtr"/>
                                <dgm:param type="endPts" val="midL midR"/>
                              </dgm:alg>
                            </dgm:else>
                          </dgm:choose>
                        </dgm:if>
                        <dgm:else name="Name56">
                          <dgm:choose name="Name57">
                            <dgm:if name="Name58" axis="par ch" ptType="node asst" func="cnt" op="gte" val="1">
                              <dgm:alg type="conn">
                                <dgm:param type="dim" val="1D"/>
                                <dgm:param type="endSty" val="noArr"/>
                                <dgm:param type="connRout" val="bend"/>
                                <dgm:param type="begPts" val="bCtr"/>
                                <dgm:param type="endPts" val="midL midR"/>
                              </dgm:alg>
                            </dgm:if>
                            <dgm:else name="Name59">
                              <dgm:alg type="conn">
                                <dgm:param type="srcNode" val="rootConnector"/>
                                <dgm:param type="dim" val="1D"/>
                                <dgm:param type="endSty" val="noArr"/>
                                <dgm:param type="connRout" val="bend"/>
                                <dgm:param type="begPts" val="bCtr"/>
                                <dgm:param type="endPts" val="midL mid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linDir" val="fromT"/>
                        <dgm:param type="chAlign" val="r"/>
                      </dgm:alg>
                    </dgm:if>
                    <dgm:if name="Name85" func="var" arg="hierBranch" op="equ" val="r">
                      <dgm:alg type="hierChild">
                        <dgm:param type="linDir" val="fromT"/>
                        <dgm:param type="chAlign" val="l"/>
                      </dgm:alg>
                    </dgm:if>
                    <dgm:if name="Name86" func="var" arg="hierBranch" op="equ" val="hang">
                      <dgm:choose name="Name87">
                        <dgm:if name="Name88" func="var" arg="dir" op="equ" val="norm">
                          <dgm:alg type="hierChild">
                            <dgm:param type="linDir" val="fromL"/>
                            <dgm:param type="chAlign" val="l"/>
                            <dgm:param type="secLinDir" val="fromT"/>
                            <dgm:param type="secChAlign" val="t"/>
                          </dgm:alg>
                        </dgm:if>
                        <dgm:else name="Name89">
                          <dgm:alg type="hierChild">
                            <dgm:param type="linDir" val="fromR"/>
                            <dgm:param type="chAlign" val="l"/>
                            <dgm:param type="secLinDir" val="fromT"/>
                            <dgm:param type="secChAlign" val="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linDir" val="fromT"/>
                            <dgm:param type="chAlign" val="l"/>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linDir" val="fromL"/>
                        <dgm:param type="chAlign" val="l"/>
                        <dgm:param type="secLinDir" val="fromT"/>
                        <dgm:param type="secChAlign" val="t"/>
                      </dgm:alg>
                    </dgm:if>
                    <dgm:else name="Name105">
                      <dgm:alg type="hierChild">
                        <dgm:param type="linDir" val="fromR"/>
                        <dgm:param type="chAlign" val="l"/>
                        <dgm:param type="secLinDir" val="fromT"/>
                        <dgm:param type="secChAlign" val="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linDir" val="fromL"/>
                  <dgm:param type="chAlign" val="l"/>
                  <dgm:param type="secLinDir" val="fromT"/>
                  <dgm:param type="secChAlign" val="t"/>
                </dgm:alg>
              </dgm:if>
              <dgm:else name="Name109">
                <dgm:alg type="hierChild">
                  <dgm:param type="linDir" val="fromR"/>
                  <dgm:param type="chAlign" val="l"/>
                  <dgm:param type="secLinDir" val="fromT"/>
                  <dgm:param type="secChAlign" val="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dim" val="1D"/>
                    <dgm:param type="endSty" val="noArr"/>
                    <dgm:param type="connRout" val="bend"/>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linDir" val="fromT"/>
                        <dgm:param type="chAlign" val="r"/>
                      </dgm:alg>
                    </dgm:if>
                    <dgm:if name="Name129" func="var" arg="hierBranch" op="equ" val="r">
                      <dgm:alg type="hierChild">
                        <dgm:param type="linDir" val="fromT"/>
                        <dgm:param type="chAlign" val="l"/>
                      </dgm:alg>
                    </dgm:if>
                    <dgm:if name="Name130" func="var" arg="hierBranch" op="equ" val="hang">
                      <dgm:choose name="Name131">
                        <dgm:if name="Name132" func="var" arg="dir" op="equ" val="norm">
                          <dgm:alg type="hierChild">
                            <dgm:param type="linDir" val="fromL"/>
                            <dgm:param type="chAlign" val="l"/>
                            <dgm:param type="secLinDir" val="fromT"/>
                            <dgm:param type="secChAlign" val="t"/>
                          </dgm:alg>
                        </dgm:if>
                        <dgm:else name="Name133">
                          <dgm:alg type="hierChild">
                            <dgm:param type="linDir" val="fromR"/>
                            <dgm:param type="chAlign" val="l"/>
                            <dgm:param type="secLinDir" val="fromT"/>
                            <dgm:param type="secChAlign" val="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linDir" val="fromT"/>
                            <dgm:param type="chAlign" val="l"/>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linDir" val="fromL"/>
                        <dgm:param type="chAlign" val="l"/>
                        <dgm:param type="secLinDir" val="fromT"/>
                        <dgm:param type="secChAlign" val="t"/>
                      </dgm:alg>
                    </dgm:if>
                    <dgm:else name="Name146">
                      <dgm:alg type="hierChild">
                        <dgm:param type="linDir" val="fromR"/>
                        <dgm:param type="chAlign" val="l"/>
                        <dgm:param type="secLinDir" val="fromT"/>
                        <dgm:param type="secChAlign" val="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latin typeface="楷体" panose="02010609060101010101" pitchFamily="49" charset="-122"/>
                <a:ea typeface="楷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fld>
            <a:endParaRPr lang="zh-CN" alt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endParaRPr lang="en-US" sz="8000" dirty="0">
              <a:solidFill>
                <a:schemeClr val="tx1"/>
              </a:solidFill>
              <a:effectLst/>
            </a:endParaRP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endParaRPr lang="en-US" sz="8000" dirty="0">
              <a:solidFill>
                <a:schemeClr val="tx1"/>
              </a:solidFill>
              <a:effectLs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zh-CN" altLang="en-US"/>
              <a:t>单击此处编辑母版标题样式</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3" name="Date Placeholder 2"/>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zh-CN" altLang="en-US"/>
              <a:t>单击此处编辑母版标题样式</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3" name="Date Placeholder 2"/>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409509"/>
            <a:ext cx="10364451" cy="1596177"/>
          </a:xfrm>
        </p:spPr>
        <p:txBody>
          <a:bodyPr/>
          <a:lstStyle>
            <a:lvl1pPr>
              <a:defRPr>
                <a:latin typeface="黑体" panose="02010609060101010101" pitchFamily="49" charset="-122"/>
                <a:ea typeface="黑体" panose="02010609060101010101" pitchFamily="49" charset="-122"/>
              </a:defRPr>
            </a:lvl1pPr>
          </a:lstStyle>
          <a:p>
            <a:r>
              <a:rPr lang="zh-CN" altLang="en-US" dirty="0"/>
              <a:t>单击此处编辑母版标题样式</a:t>
            </a:r>
            <a:endParaRPr lang="en-US" dirty="0"/>
          </a:p>
        </p:txBody>
      </p:sp>
      <p:sp>
        <p:nvSpPr>
          <p:cNvPr id="12" name="Content Placeholder 2"/>
          <p:cNvSpPr>
            <a:spLocks noGrp="1"/>
          </p:cNvSpPr>
          <p:nvPr>
            <p:ph sz="quarter" idx="13"/>
          </p:nvPr>
        </p:nvSpPr>
        <p:spPr>
          <a:xfrm>
            <a:off x="913774" y="2066643"/>
            <a:ext cx="10363826" cy="3816632"/>
          </a:xfrm>
        </p:spPr>
        <p:txBody>
          <a:bodyPr>
            <a:normAutofit/>
          </a:bodyPr>
          <a:lstStyle>
            <a:lvl1pPr>
              <a:defRPr sz="2800">
                <a:latin typeface="楷体" panose="02010609060101010101" pitchFamily="49" charset="-122"/>
                <a:ea typeface="楷体" panose="02010609060101010101" pitchFamily="49" charset="-122"/>
              </a:defRPr>
            </a:lvl1pPr>
            <a:lvl2pPr>
              <a:defRPr sz="2800">
                <a:latin typeface="楷体" panose="02010609060101010101" pitchFamily="49" charset="-122"/>
                <a:ea typeface="楷体" panose="02010609060101010101" pitchFamily="49" charset="-122"/>
              </a:defRPr>
            </a:lvl2pPr>
            <a:lvl3pPr>
              <a:defRPr sz="2800">
                <a:latin typeface="楷体" panose="02010609060101010101" pitchFamily="49" charset="-122"/>
                <a:ea typeface="楷体" panose="02010609060101010101" pitchFamily="49" charset="-122"/>
              </a:defRPr>
            </a:lvl3pPr>
            <a:lvl4pPr>
              <a:defRPr sz="2800">
                <a:latin typeface="楷体" panose="02010609060101010101" pitchFamily="49" charset="-122"/>
                <a:ea typeface="楷体" panose="02010609060101010101" pitchFamily="49" charset="-122"/>
              </a:defRPr>
            </a:lvl4pPr>
            <a:lvl5pPr>
              <a:defRPr sz="2800">
                <a:latin typeface="楷体" panose="02010609060101010101" pitchFamily="49" charset="-122"/>
                <a:ea typeface="楷体" panose="02010609060101010101" pitchFamily="49" charset="-122"/>
              </a:defRPr>
            </a:lvl5p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dirty="0"/>
          </a:p>
        </p:txBody>
      </p:sp>
      <p:sp>
        <p:nvSpPr>
          <p:cNvPr id="4" name="Date Placeholder 3"/>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zh-CN" altLang="en-US"/>
              <a:t>单击此处编辑母版标题样式</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305005"/>
            <a:ext cx="10364451" cy="1596177"/>
          </a:xfrm>
        </p:spPr>
        <p:txBody>
          <a:bodyPr vert="horz" lIns="91440" tIns="45720" rIns="91440" bIns="45720" rtlCol="0" anchor="ctr">
            <a:normAutofit/>
          </a:bodyPr>
          <a:lstStyle>
            <a:lvl1pPr>
              <a:defRPr lang="en-US" dirty="0">
                <a:latin typeface="黑体" panose="02010609060101010101" pitchFamily="49" charset="-122"/>
                <a:ea typeface="黑体" panose="02010609060101010101" pitchFamily="49" charset="-122"/>
              </a:defRPr>
            </a:lvl1pPr>
          </a:lstStyle>
          <a:p>
            <a:pPr lvl="0"/>
            <a:r>
              <a:rPr lang="zh-CN" altLang="en-US" dirty="0"/>
              <a:t>单击此处编辑母版标题样式</a:t>
            </a:r>
            <a:endParaRPr lang="en-US" dirty="0"/>
          </a:p>
        </p:txBody>
      </p:sp>
      <p:sp>
        <p:nvSpPr>
          <p:cNvPr id="12" name="Content Placeholder 2"/>
          <p:cNvSpPr>
            <a:spLocks noGrp="1"/>
          </p:cNvSpPr>
          <p:nvPr>
            <p:ph sz="quarter" idx="13"/>
          </p:nvPr>
        </p:nvSpPr>
        <p:spPr>
          <a:xfrm>
            <a:off x="913774" y="2053580"/>
            <a:ext cx="5106026" cy="3667951"/>
          </a:xfrm>
        </p:spPr>
        <p:txBody>
          <a:bodyPr vert="horz" lIns="91440" tIns="45720" rIns="91440" bIns="45720" rtlCol="0">
            <a:normAutofit/>
          </a:bodyPr>
          <a:lstStyle>
            <a:lvl1pPr>
              <a:defRPr lang="zh-CN" altLang="en-US" sz="2800" dirty="0">
                <a:latin typeface="楷体" panose="02010609060101010101" pitchFamily="49" charset="-122"/>
                <a:ea typeface="楷体" panose="02010609060101010101" pitchFamily="49" charset="-122"/>
              </a:defRPr>
            </a:lvl1pPr>
            <a:lvl2pPr>
              <a:defRPr lang="zh-CN" altLang="en-US" sz="2800" dirty="0">
                <a:latin typeface="楷体" panose="02010609060101010101" pitchFamily="49" charset="-122"/>
                <a:ea typeface="楷体" panose="02010609060101010101" pitchFamily="49" charset="-122"/>
              </a:defRPr>
            </a:lvl2pPr>
            <a:lvl3pPr>
              <a:defRPr lang="zh-CN" altLang="en-US" sz="2800" dirty="0">
                <a:latin typeface="楷体" panose="02010609060101010101" pitchFamily="49" charset="-122"/>
                <a:ea typeface="楷体" panose="02010609060101010101" pitchFamily="49" charset="-122"/>
              </a:defRPr>
            </a:lvl3pPr>
            <a:lvl4pPr>
              <a:defRPr lang="zh-CN" altLang="en-US" sz="2800" dirty="0">
                <a:latin typeface="楷体" panose="02010609060101010101" pitchFamily="49" charset="-122"/>
                <a:ea typeface="楷体" panose="02010609060101010101" pitchFamily="49" charset="-122"/>
              </a:defRPr>
            </a:lvl4pPr>
            <a:lvl5pPr>
              <a:defRPr lang="en-US" sz="2800" dirty="0">
                <a:latin typeface="楷体" panose="02010609060101010101" pitchFamily="49" charset="-122"/>
                <a:ea typeface="楷体" panose="02010609060101010101" pitchFamily="49" charset="-122"/>
              </a:defRPr>
            </a:lvl5p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dirty="0"/>
          </a:p>
        </p:txBody>
      </p:sp>
      <p:sp>
        <p:nvSpPr>
          <p:cNvPr id="13" name="Content Placeholder 3"/>
          <p:cNvSpPr>
            <a:spLocks noGrp="1"/>
          </p:cNvSpPr>
          <p:nvPr>
            <p:ph sz="quarter" idx="14"/>
          </p:nvPr>
        </p:nvSpPr>
        <p:spPr>
          <a:xfrm>
            <a:off x="6172200" y="2053580"/>
            <a:ext cx="5105400" cy="3667951"/>
          </a:xfrm>
        </p:spPr>
        <p:txBody>
          <a:bodyPr vert="horz" lIns="91440" tIns="45720" rIns="91440" bIns="45720" rtlCol="0">
            <a:normAutofit/>
          </a:bodyPr>
          <a:lstStyle>
            <a:lvl1pPr>
              <a:defRPr lang="zh-CN" altLang="en-US" sz="2800" dirty="0">
                <a:latin typeface="楷体" panose="02010609060101010101" pitchFamily="49" charset="-122"/>
                <a:ea typeface="楷体" panose="02010609060101010101" pitchFamily="49" charset="-122"/>
              </a:defRPr>
            </a:lvl1pPr>
            <a:lvl2pPr>
              <a:defRPr lang="zh-CN" altLang="en-US" sz="2800" dirty="0">
                <a:latin typeface="楷体" panose="02010609060101010101" pitchFamily="49" charset="-122"/>
                <a:ea typeface="楷体" panose="02010609060101010101" pitchFamily="49" charset="-122"/>
              </a:defRPr>
            </a:lvl2pPr>
            <a:lvl3pPr>
              <a:defRPr lang="zh-CN" altLang="en-US" sz="2800" dirty="0">
                <a:latin typeface="楷体" panose="02010609060101010101" pitchFamily="49" charset="-122"/>
                <a:ea typeface="楷体" panose="02010609060101010101" pitchFamily="49" charset="-122"/>
              </a:defRPr>
            </a:lvl3pPr>
            <a:lvl4pPr>
              <a:defRPr lang="zh-CN" altLang="en-US" sz="2800" dirty="0">
                <a:latin typeface="楷体" panose="02010609060101010101" pitchFamily="49" charset="-122"/>
                <a:ea typeface="楷体" panose="02010609060101010101" pitchFamily="49" charset="-122"/>
              </a:defRPr>
            </a:lvl4pPr>
            <a:lvl5pPr>
              <a:defRPr lang="en-US" sz="2800" dirty="0">
                <a:latin typeface="楷体" panose="02010609060101010101" pitchFamily="49" charset="-122"/>
                <a:ea typeface="楷体" panose="02010609060101010101" pitchFamily="49" charset="-122"/>
              </a:defRPr>
            </a:lvl5pPr>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dirty="0"/>
          </a:p>
        </p:txBody>
      </p:sp>
      <p:sp>
        <p:nvSpPr>
          <p:cNvPr id="5" name="Date Placeholder 4"/>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12" name="Content Placeholder 3"/>
          <p:cNvSpPr>
            <a:spLocks noGrp="1"/>
          </p:cNvSpPr>
          <p:nvPr>
            <p:ph sz="quarter" idx="13"/>
          </p:nvPr>
        </p:nvSpPr>
        <p:spPr>
          <a:xfrm>
            <a:off x="913774" y="3051012"/>
            <a:ext cx="5106027" cy="2740187"/>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13" name="Content Placeholder 5"/>
          <p:cNvSpPr>
            <a:spLocks noGrp="1"/>
          </p:cNvSpPr>
          <p:nvPr>
            <p:ph sz="quarter" idx="14"/>
          </p:nvPr>
        </p:nvSpPr>
        <p:spPr>
          <a:xfrm>
            <a:off x="6172200" y="3051012"/>
            <a:ext cx="5105401" cy="2740187"/>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lang="en-US" sz="4000" kern="1200" cap="all" baseline="0" dirty="0">
                <a:solidFill>
                  <a:schemeClr val="tx1"/>
                </a:solidFill>
                <a:effectLst/>
                <a:latin typeface="黑体" panose="02010609060101010101" pitchFamily="49" charset="-122"/>
                <a:ea typeface="黑体" panose="02010609060101010101" pitchFamily="49" charset="-122"/>
                <a:cs typeface="+mj-cs"/>
              </a:defRPr>
            </a:lvl1p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zh-CN" altLang="en-US"/>
              <a:t>单击此处编辑母版标题样式</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13794" y="2632852"/>
            <a:ext cx="5934949" cy="3158347"/>
          </a:xfrm>
        </p:spPr>
        <p:txBody>
          <a:bodyPr>
            <a:normAutofit/>
          </a:bodyPr>
          <a:lstStyle>
            <a:lvl1pPr marL="0" indent="0" algn="ctr">
              <a:buNone/>
              <a:defRPr sz="2400">
                <a:latin typeface="楷体" panose="02010609060101010101" pitchFamily="49" charset="-122"/>
                <a:ea typeface="楷体" panose="02010609060101010101" pitchFamily="49"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805AA449-6339-465D-8820-B7A0650A241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image" Target="../media/image3.png"/><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8">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pPr lvl="0"/>
            <a:r>
              <a:rPr lang="zh-CN" altLang="en-US"/>
              <a:t>单击此处编辑母版标题样式</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805AA449-6339-465D-8820-B7A0650A2418}" type="datetimeFigureOut">
              <a:rPr lang="zh-CN" altLang="en-US" smtClean="0"/>
            </a:fld>
            <a:endParaRPr lang="zh-CN" alt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zh-CN" alt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B7DBB522-9FE3-4270-B21D-ED5146D7969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defTabSz="914400" rtl="0" eaLnBrk="1" latinLnBrk="0" hangingPunct="1">
        <a:lnSpc>
          <a:spcPct val="90000"/>
        </a:lnSpc>
        <a:spcBef>
          <a:spcPct val="0"/>
        </a:spcBef>
        <a:buNone/>
        <a:defRPr lang="en-US" altLang="en-US" sz="3600" kern="1200" cap="all" baseline="0" dirty="0">
          <a:solidFill>
            <a:schemeClr val="tx1"/>
          </a:solidFill>
          <a:effectLst/>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1pPr>
      <a:lvl2pPr marL="6858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2pPr>
      <a:lvl3pPr marL="11430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4pPr>
      <a:lvl5pPr marL="2057400" indent="-228600" algn="l" defTabSz="914400" rtl="0" eaLnBrk="1" latinLnBrk="0" hangingPunct="1">
        <a:lnSpc>
          <a:spcPct val="120000"/>
        </a:lnSpc>
        <a:spcBef>
          <a:spcPts val="500"/>
        </a:spcBef>
        <a:buClr>
          <a:schemeClr val="tx1"/>
        </a:buClr>
        <a:buFont typeface="Arial" panose="020B0604020202090204" pitchFamily="34" charset="0"/>
        <a:buChar char="•"/>
        <a:defRPr lang="en-US" altLang="en-US" sz="2800" kern="1200" cap="all" baseline="0" dirty="0">
          <a:solidFill>
            <a:schemeClr val="tx1"/>
          </a:solidFill>
          <a:effectLst/>
          <a:latin typeface="楷体" panose="02010609060101010101" pitchFamily="49" charset="-122"/>
          <a:ea typeface="楷体" panose="02010609060101010101" pitchFamily="49" charset="-122"/>
          <a:cs typeface="+mn-cs"/>
        </a:defRPr>
      </a:lvl5pPr>
      <a:lvl6pPr marL="25146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4.xml"/><Relationship Id="rId4" Type="http://schemas.openxmlformats.org/officeDocument/2006/relationships/diagramColors" Target="../diagrams/colors4.xml"/><Relationship Id="rId3" Type="http://schemas.openxmlformats.org/officeDocument/2006/relationships/diagramQuickStyle" Target="../diagrams/quickStyle4.xml"/><Relationship Id="rId2" Type="http://schemas.openxmlformats.org/officeDocument/2006/relationships/diagramLayout" Target="../diagrams/layout4.xml"/><Relationship Id="rId1" Type="http://schemas.openxmlformats.org/officeDocument/2006/relationships/diagramData" Target="../diagrams/data4.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5.xml"/><Relationship Id="rId4" Type="http://schemas.openxmlformats.org/officeDocument/2006/relationships/diagramColors" Target="../diagrams/colors5.xml"/><Relationship Id="rId3" Type="http://schemas.openxmlformats.org/officeDocument/2006/relationships/diagramQuickStyle" Target="../diagrams/quickStyle5.xml"/><Relationship Id="rId2" Type="http://schemas.openxmlformats.org/officeDocument/2006/relationships/diagramLayout" Target="../diagrams/layout5.xml"/><Relationship Id="rId1" Type="http://schemas.openxmlformats.org/officeDocument/2006/relationships/diagramData" Target="../diagrams/data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6.xml"/><Relationship Id="rId4" Type="http://schemas.openxmlformats.org/officeDocument/2006/relationships/diagramColors" Target="../diagrams/colors6.xml"/><Relationship Id="rId3" Type="http://schemas.openxmlformats.org/officeDocument/2006/relationships/diagramQuickStyle" Target="../diagrams/quickStyle6.xml"/><Relationship Id="rId2" Type="http://schemas.openxmlformats.org/officeDocument/2006/relationships/diagramLayout" Target="../diagrams/layout6.xml"/><Relationship Id="rId1" Type="http://schemas.openxmlformats.org/officeDocument/2006/relationships/diagramData" Target="../diagrams/data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7.xml"/><Relationship Id="rId4" Type="http://schemas.openxmlformats.org/officeDocument/2006/relationships/diagramColors" Target="../diagrams/colors7.xml"/><Relationship Id="rId3" Type="http://schemas.openxmlformats.org/officeDocument/2006/relationships/diagramQuickStyle" Target="../diagrams/quickStyle7.xml"/><Relationship Id="rId2" Type="http://schemas.openxmlformats.org/officeDocument/2006/relationships/diagramLayout" Target="../diagrams/layout7.xml"/><Relationship Id="rId1" Type="http://schemas.openxmlformats.org/officeDocument/2006/relationships/diagramData" Target="../diagrams/data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第</a:t>
            </a:r>
            <a:r>
              <a:rPr lang="en-US" altLang="zh-CN" dirty="0"/>
              <a:t>1</a:t>
            </a:r>
            <a:r>
              <a:rPr lang="zh-CN" altLang="en-US" dirty="0"/>
              <a:t>章 会计信息系统概述</a:t>
            </a:r>
            <a:endParaRPr lang="zh-CN" altLang="en-US" dirty="0"/>
          </a:p>
        </p:txBody>
      </p:sp>
      <p:sp>
        <p:nvSpPr>
          <p:cNvPr id="3" name="副标题 2"/>
          <p:cNvSpPr>
            <a:spLocks noGrp="1"/>
          </p:cNvSpPr>
          <p:nvPr>
            <p:ph type="subTitle" idx="1"/>
          </p:nvPr>
        </p:nvSpPr>
        <p:spPr/>
        <p:txBody>
          <a:bodyPr/>
          <a:lstStyle/>
          <a:p>
            <a:endParaRPr lang="en-US" altLang="zh-C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系统</a:t>
            </a:r>
            <a:endParaRPr lang="zh-CN" altLang="en-US" dirty="0"/>
          </a:p>
        </p:txBody>
      </p:sp>
      <p:sp>
        <p:nvSpPr>
          <p:cNvPr id="3" name="内容占位符 2"/>
          <p:cNvSpPr>
            <a:spLocks noGrp="1"/>
          </p:cNvSpPr>
          <p:nvPr>
            <p:ph sz="quarter" idx="13"/>
          </p:nvPr>
        </p:nvSpPr>
        <p:spPr/>
        <p:txBody>
          <a:bodyPr>
            <a:normAutofit lnSpcReduction="10000"/>
          </a:bodyPr>
          <a:lstStyle/>
          <a:p>
            <a:r>
              <a:rPr lang="zh-CN" altLang="zh-CN" dirty="0"/>
              <a:t>系统</a:t>
            </a:r>
            <a:r>
              <a:rPr lang="en-US" altLang="zh-CN" dirty="0"/>
              <a:t>(system)</a:t>
            </a:r>
            <a:r>
              <a:rPr lang="zh-CN" altLang="zh-CN" dirty="0"/>
              <a:t>是由一些相互联系、相互作用的若干要素</a:t>
            </a:r>
            <a:r>
              <a:rPr lang="en-US" altLang="zh-CN" dirty="0"/>
              <a:t>,</a:t>
            </a:r>
            <a:r>
              <a:rPr lang="zh-CN" altLang="zh-CN" dirty="0"/>
              <a:t>为实现某一目标而组成的具有一定功能的有机整体。</a:t>
            </a:r>
            <a:endParaRPr lang="en-US" altLang="zh-CN" dirty="0"/>
          </a:p>
          <a:p>
            <a:r>
              <a:rPr lang="zh-CN" altLang="en-US" dirty="0"/>
              <a:t>系统的特性</a:t>
            </a:r>
            <a:endParaRPr lang="en-US" altLang="zh-CN" dirty="0"/>
          </a:p>
          <a:p>
            <a:pPr lvl="1"/>
            <a:r>
              <a:rPr lang="zh-CN" altLang="en-US" dirty="0"/>
              <a:t>整体性</a:t>
            </a:r>
            <a:endParaRPr lang="en-US" altLang="zh-CN" dirty="0"/>
          </a:p>
          <a:p>
            <a:pPr lvl="1"/>
            <a:r>
              <a:rPr lang="zh-CN" altLang="en-US" dirty="0"/>
              <a:t>目的性</a:t>
            </a:r>
            <a:endParaRPr lang="en-US" altLang="zh-CN" dirty="0"/>
          </a:p>
          <a:p>
            <a:pPr lvl="1"/>
            <a:r>
              <a:rPr lang="zh-CN" altLang="en-US" dirty="0"/>
              <a:t>关联性</a:t>
            </a:r>
            <a:endParaRPr lang="en-US" altLang="zh-CN" dirty="0"/>
          </a:p>
          <a:p>
            <a:pPr lvl="1"/>
            <a:r>
              <a:rPr lang="zh-CN" altLang="en-US" dirty="0"/>
              <a:t>层次性</a:t>
            </a:r>
            <a:endParaRPr lang="zh-CN" altLang="zh-CN" dirty="0"/>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系统的分类</a:t>
            </a:r>
            <a:endParaRPr lang="zh-CN" altLang="en-US" dirty="0"/>
          </a:p>
        </p:txBody>
      </p:sp>
      <p:sp>
        <p:nvSpPr>
          <p:cNvPr id="3" name="内容占位符 2"/>
          <p:cNvSpPr>
            <a:spLocks noGrp="1"/>
          </p:cNvSpPr>
          <p:nvPr>
            <p:ph sz="quarter" idx="13"/>
          </p:nvPr>
        </p:nvSpPr>
        <p:spPr/>
        <p:txBody>
          <a:bodyPr>
            <a:normAutofit fontScale="92500"/>
          </a:bodyPr>
          <a:lstStyle/>
          <a:p>
            <a:r>
              <a:rPr lang="zh-CN" altLang="en-US" dirty="0"/>
              <a:t>根据自动化程度，分为</a:t>
            </a:r>
            <a:endParaRPr lang="en-US" altLang="zh-CN" dirty="0"/>
          </a:p>
          <a:p>
            <a:pPr lvl="1"/>
            <a:r>
              <a:rPr lang="zh-CN" altLang="zh-CN" dirty="0"/>
              <a:t>人工系统。大部分工作是由人工完成的系统称为人工系统</a:t>
            </a:r>
            <a:r>
              <a:rPr lang="en-US" altLang="zh-CN" dirty="0"/>
              <a:t>,</a:t>
            </a:r>
            <a:r>
              <a:rPr lang="zh-CN" altLang="zh-CN" dirty="0"/>
              <a:t>如手工会计系统等。</a:t>
            </a:r>
            <a:endParaRPr lang="zh-CN" altLang="zh-CN" dirty="0"/>
          </a:p>
          <a:p>
            <a:pPr lvl="1"/>
            <a:r>
              <a:rPr lang="zh-CN" altLang="zh-CN" dirty="0"/>
              <a:t>自动系统。大部分工作是由机器自动完成的系统称为自动系统</a:t>
            </a:r>
            <a:r>
              <a:rPr lang="en-US" altLang="zh-CN" dirty="0"/>
              <a:t>,</a:t>
            </a:r>
            <a:r>
              <a:rPr lang="zh-CN" altLang="zh-CN" dirty="0"/>
              <a:t>如室内恒温系统、数控机床系统等。</a:t>
            </a:r>
            <a:endParaRPr lang="zh-CN" altLang="zh-CN" dirty="0"/>
          </a:p>
          <a:p>
            <a:pPr lvl="1"/>
            <a:r>
              <a:rPr lang="zh-CN" altLang="zh-CN" dirty="0"/>
              <a:t>基于计算机的系统。大部分工作是由计算机自动完成的系统称为基于计算机的系统</a:t>
            </a:r>
            <a:r>
              <a:rPr lang="en-US" altLang="zh-CN" dirty="0"/>
              <a:t>,</a:t>
            </a:r>
            <a:r>
              <a:rPr lang="zh-CN" altLang="zh-CN" dirty="0"/>
              <a:t>如机器人系统、计算机会计信息系统等。</a:t>
            </a:r>
            <a:endParaRPr lang="zh-CN" altLang="zh-CN" dirty="0"/>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信息系统</a:t>
            </a:r>
            <a:endParaRPr lang="zh-CN" altLang="en-US" dirty="0"/>
          </a:p>
        </p:txBody>
      </p:sp>
      <p:sp>
        <p:nvSpPr>
          <p:cNvPr id="3" name="内容占位符 2"/>
          <p:cNvSpPr>
            <a:spLocks noGrp="1"/>
          </p:cNvSpPr>
          <p:nvPr>
            <p:ph sz="quarter" idx="13"/>
          </p:nvPr>
        </p:nvSpPr>
        <p:spPr/>
        <p:txBody>
          <a:bodyPr/>
          <a:lstStyle/>
          <a:p>
            <a:r>
              <a:rPr lang="zh-CN" altLang="zh-CN" dirty="0"/>
              <a:t>信息系统</a:t>
            </a:r>
            <a:r>
              <a:rPr lang="en-US" altLang="zh-CN" dirty="0"/>
              <a:t>(information systems) </a:t>
            </a:r>
            <a:r>
              <a:rPr lang="zh-CN" altLang="zh-CN" dirty="0"/>
              <a:t>是</a:t>
            </a:r>
            <a:endParaRPr lang="en-US" altLang="zh-CN" dirty="0"/>
          </a:p>
          <a:p>
            <a:pPr lvl="1"/>
            <a:r>
              <a:rPr lang="zh-CN" altLang="zh-CN" dirty="0"/>
              <a:t>以信息基础设施为基本运行环境</a:t>
            </a:r>
            <a:r>
              <a:rPr lang="en-US" altLang="zh-CN" dirty="0"/>
              <a:t>,</a:t>
            </a:r>
            <a:endParaRPr lang="en-US" altLang="zh-CN" dirty="0"/>
          </a:p>
          <a:p>
            <a:pPr lvl="1"/>
            <a:r>
              <a:rPr lang="zh-CN" altLang="zh-CN" dirty="0"/>
              <a:t>由人、信息技术设备、运行规程组成的</a:t>
            </a:r>
            <a:r>
              <a:rPr lang="en-US" altLang="zh-CN" dirty="0"/>
              <a:t>,</a:t>
            </a:r>
            <a:endParaRPr lang="en-US" altLang="zh-CN" dirty="0"/>
          </a:p>
          <a:p>
            <a:pPr lvl="1"/>
            <a:r>
              <a:rPr lang="zh-CN" altLang="zh-CN" dirty="0"/>
              <a:t>以信息为处理对象</a:t>
            </a:r>
            <a:r>
              <a:rPr lang="en-US" altLang="zh-CN" dirty="0"/>
              <a:t>,</a:t>
            </a:r>
            <a:r>
              <a:rPr lang="zh-CN" altLang="zh-CN" dirty="0"/>
              <a:t>进行信息的收集、传递、存储、加工</a:t>
            </a:r>
            <a:r>
              <a:rPr lang="en-US" altLang="zh-CN" dirty="0"/>
              <a:t>,</a:t>
            </a:r>
            <a:endParaRPr lang="en-US" altLang="zh-CN" dirty="0"/>
          </a:p>
          <a:p>
            <a:pPr lvl="1"/>
            <a:r>
              <a:rPr lang="zh-CN" altLang="zh-CN" dirty="0"/>
              <a:t>辅助组织进行各项决策的人机结合的系统</a:t>
            </a:r>
            <a:r>
              <a:rPr lang="en-US" altLang="zh-CN" dirty="0"/>
              <a:t>,</a:t>
            </a:r>
            <a:endParaRPr lang="en-US" altLang="zh-CN" dirty="0"/>
          </a:p>
          <a:p>
            <a:pPr lvl="1"/>
            <a:r>
              <a:rPr lang="zh-CN" altLang="zh-CN" dirty="0"/>
              <a:t>即基于计算机的系统。</a:t>
            </a:r>
            <a:endParaRPr lang="zh-CN" altLang="zh-C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信息系统的功能</a:t>
            </a:r>
            <a:endParaRPr lang="zh-CN" altLang="en-US" dirty="0"/>
          </a:p>
        </p:txBody>
      </p:sp>
      <p:sp>
        <p:nvSpPr>
          <p:cNvPr id="3" name="内容占位符 2"/>
          <p:cNvSpPr>
            <a:spLocks noGrp="1"/>
          </p:cNvSpPr>
          <p:nvPr>
            <p:ph sz="quarter" idx="13"/>
          </p:nvPr>
        </p:nvSpPr>
        <p:spPr/>
        <p:txBody>
          <a:bodyPr/>
          <a:lstStyle/>
          <a:p>
            <a:r>
              <a:rPr lang="zh-CN" altLang="zh-CN" dirty="0"/>
              <a:t>数据的收集和输入</a:t>
            </a:r>
            <a:endParaRPr lang="en-US" altLang="zh-CN" dirty="0"/>
          </a:p>
          <a:p>
            <a:r>
              <a:rPr lang="zh-CN" altLang="zh-CN" dirty="0"/>
              <a:t>信息的存储</a:t>
            </a:r>
            <a:endParaRPr lang="en-US" altLang="zh-CN" dirty="0"/>
          </a:p>
          <a:p>
            <a:r>
              <a:rPr lang="zh-CN" altLang="zh-CN" dirty="0"/>
              <a:t>信息的传输</a:t>
            </a:r>
            <a:endParaRPr lang="en-US" altLang="zh-CN" dirty="0"/>
          </a:p>
          <a:p>
            <a:r>
              <a:rPr lang="zh-CN" altLang="zh-CN" dirty="0"/>
              <a:t>信息的加工</a:t>
            </a:r>
            <a:endParaRPr lang="en-US" altLang="zh-CN" dirty="0"/>
          </a:p>
          <a:p>
            <a:r>
              <a:rPr lang="zh-CN" altLang="zh-CN" dirty="0"/>
              <a:t>信息的检索和分析</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管理信息系统</a:t>
            </a:r>
            <a:endParaRPr lang="zh-CN" altLang="en-US" dirty="0"/>
          </a:p>
        </p:txBody>
      </p:sp>
      <p:sp>
        <p:nvSpPr>
          <p:cNvPr id="3" name="内容占位符 2"/>
          <p:cNvSpPr>
            <a:spLocks noGrp="1"/>
          </p:cNvSpPr>
          <p:nvPr>
            <p:ph sz="quarter" idx="13"/>
          </p:nvPr>
        </p:nvSpPr>
        <p:spPr/>
        <p:txBody>
          <a:bodyPr>
            <a:normAutofit lnSpcReduction="10000"/>
          </a:bodyPr>
          <a:lstStyle/>
          <a:p>
            <a:r>
              <a:rPr lang="zh-CN" altLang="zh-CN" dirty="0"/>
              <a:t>管理信息系统</a:t>
            </a:r>
            <a:r>
              <a:rPr lang="en-US" altLang="zh-CN" dirty="0"/>
              <a:t>(management information system, MIS)</a:t>
            </a:r>
            <a:r>
              <a:rPr lang="zh-CN" altLang="zh-CN" dirty="0"/>
              <a:t>是</a:t>
            </a:r>
            <a:endParaRPr lang="en-US" altLang="zh-CN" dirty="0"/>
          </a:p>
          <a:p>
            <a:pPr lvl="1"/>
            <a:r>
              <a:rPr lang="zh-CN" altLang="zh-CN" dirty="0"/>
              <a:t>在电子数据处理系统的基础上逐步发展起来的信息系统。</a:t>
            </a:r>
            <a:endParaRPr lang="en-US" altLang="zh-CN" dirty="0"/>
          </a:p>
          <a:p>
            <a:pPr lvl="1"/>
            <a:r>
              <a:rPr lang="zh-CN" altLang="zh-CN" dirty="0"/>
              <a:t>利用电子数据处理系统的数据和大量定量化的科学管理方法</a:t>
            </a:r>
            <a:r>
              <a:rPr lang="en-US" altLang="zh-CN" dirty="0"/>
              <a:t>,</a:t>
            </a:r>
            <a:r>
              <a:rPr lang="zh-CN" altLang="zh-CN" dirty="0"/>
              <a:t>实现对生产、经营和财务过程的预测、管理、调节、规划和控制。</a:t>
            </a:r>
            <a:endParaRPr lang="en-US" altLang="zh-CN" dirty="0"/>
          </a:p>
          <a:p>
            <a:r>
              <a:rPr lang="zh-CN" altLang="zh-CN" dirty="0"/>
              <a:t>管理信息系统是以主要支持例行的高度结构化</a:t>
            </a:r>
            <a:r>
              <a:rPr lang="en-US" altLang="zh-CN" dirty="0"/>
              <a:t>(</a:t>
            </a:r>
            <a:r>
              <a:rPr lang="zh-CN" altLang="zh-CN" dirty="0"/>
              <a:t>可程序化</a:t>
            </a:r>
            <a:r>
              <a:rPr lang="en-US" altLang="zh-CN" dirty="0"/>
              <a:t>)</a:t>
            </a:r>
            <a:r>
              <a:rPr lang="zh-CN" altLang="zh-CN" dirty="0"/>
              <a:t>的管理问题为主的信息系统。</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管理信息系统</a:t>
            </a:r>
            <a:endParaRPr lang="zh-CN" altLang="en-US" dirty="0"/>
          </a:p>
        </p:txBody>
      </p:sp>
      <p:sp>
        <p:nvSpPr>
          <p:cNvPr id="3" name="内容占位符 2"/>
          <p:cNvSpPr>
            <a:spLocks noGrp="1"/>
          </p:cNvSpPr>
          <p:nvPr>
            <p:ph sz="quarter" idx="13"/>
          </p:nvPr>
        </p:nvSpPr>
        <p:spPr/>
        <p:txBody>
          <a:bodyPr>
            <a:normAutofit fontScale="92500" lnSpcReduction="20000"/>
          </a:bodyPr>
          <a:lstStyle/>
          <a:p>
            <a:r>
              <a:rPr lang="zh-CN" altLang="zh-CN" dirty="0"/>
              <a:t>管理信息系统的概念应用于组织中的具体职能领域</a:t>
            </a:r>
            <a:r>
              <a:rPr lang="en-US" altLang="zh-CN" dirty="0"/>
              <a:t>,</a:t>
            </a:r>
            <a:r>
              <a:rPr lang="zh-CN" altLang="zh-CN" dirty="0"/>
              <a:t>形成各种职能性子系统。</a:t>
            </a:r>
            <a:endParaRPr lang="zh-CN" altLang="zh-CN" dirty="0"/>
          </a:p>
          <a:p>
            <a:pPr lvl="1"/>
            <a:r>
              <a:rPr lang="zh-CN" altLang="zh-CN" dirty="0"/>
              <a:t>人力资源</a:t>
            </a:r>
            <a:r>
              <a:rPr lang="en-US" altLang="zh-CN" dirty="0"/>
              <a:t>(human resources, HR)</a:t>
            </a:r>
            <a:r>
              <a:rPr lang="zh-CN" altLang="zh-CN" dirty="0"/>
              <a:t>信息系统</a:t>
            </a:r>
            <a:endParaRPr lang="en-US" altLang="zh-CN" dirty="0"/>
          </a:p>
          <a:p>
            <a:pPr lvl="1"/>
            <a:r>
              <a:rPr lang="zh-CN" altLang="zh-CN" dirty="0"/>
              <a:t>供应链管理</a:t>
            </a:r>
            <a:r>
              <a:rPr lang="en-US" altLang="zh-CN" dirty="0"/>
              <a:t>(supply chain management, SCM)</a:t>
            </a:r>
            <a:r>
              <a:rPr lang="zh-CN" altLang="zh-CN" dirty="0"/>
              <a:t>信息系统</a:t>
            </a:r>
            <a:endParaRPr lang="en-US" altLang="zh-CN" dirty="0"/>
          </a:p>
          <a:p>
            <a:pPr lvl="1"/>
            <a:r>
              <a:rPr lang="zh-CN" altLang="zh-CN" dirty="0"/>
              <a:t>制造管理</a:t>
            </a:r>
            <a:r>
              <a:rPr lang="en-US" altLang="zh-CN" dirty="0"/>
              <a:t>(manufacturing management, MM)</a:t>
            </a:r>
            <a:r>
              <a:rPr lang="zh-CN" altLang="zh-CN" dirty="0"/>
              <a:t>信息系统</a:t>
            </a:r>
            <a:endParaRPr lang="en-US" altLang="zh-CN" dirty="0"/>
          </a:p>
          <a:p>
            <a:pPr lvl="1"/>
            <a:r>
              <a:rPr lang="zh-CN" altLang="zh-CN" dirty="0"/>
              <a:t>客户关系管理</a:t>
            </a:r>
            <a:r>
              <a:rPr lang="en-US" altLang="zh-CN" dirty="0"/>
              <a:t>(customer relation management, CRM)</a:t>
            </a:r>
            <a:r>
              <a:rPr lang="zh-CN" altLang="zh-CN" dirty="0"/>
              <a:t>信息系统</a:t>
            </a:r>
            <a:endParaRPr lang="en-US" altLang="zh-CN" dirty="0"/>
          </a:p>
          <a:p>
            <a:pPr lvl="1"/>
            <a:r>
              <a:rPr lang="zh-CN" altLang="zh-CN" dirty="0"/>
              <a:t>会计信息系统</a:t>
            </a:r>
            <a:r>
              <a:rPr lang="en-US" altLang="zh-CN" dirty="0"/>
              <a:t>(accounting information system, AIS)</a:t>
            </a:r>
            <a:endParaRPr lang="en-US" altLang="zh-CN" dirty="0"/>
          </a:p>
          <a:p>
            <a:pPr lvl="1"/>
            <a:r>
              <a:rPr lang="zh-CN" altLang="zh-CN" dirty="0"/>
              <a:t>决策支持系统</a:t>
            </a:r>
            <a:r>
              <a:rPr lang="en-US" altLang="zh-CN" dirty="0"/>
              <a:t>(decision support system, DSS)</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内容提要</a:t>
            </a:r>
            <a:endParaRPr lang="zh-CN" altLang="en-US" dirty="0"/>
          </a:p>
        </p:txBody>
      </p:sp>
      <p:graphicFrame>
        <p:nvGraphicFramePr>
          <p:cNvPr id="4" name="内容占位符 3"/>
          <p:cNvGraphicFramePr>
            <a:graphicFrameLocks noGrp="1"/>
          </p:cNvGraphicFramePr>
          <p:nvPr>
            <p:ph sz="quarter" idx="13"/>
          </p:nvPr>
        </p:nvGraphicFramePr>
        <p:xfrm>
          <a:off x="914400" y="2366963"/>
          <a:ext cx="10363200" cy="342423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会计信息系统</a:t>
            </a:r>
            <a:endParaRPr lang="zh-CN" altLang="en-US" dirty="0"/>
          </a:p>
        </p:txBody>
      </p:sp>
      <p:graphicFrame>
        <p:nvGraphicFramePr>
          <p:cNvPr id="4" name="内容占位符 3"/>
          <p:cNvGraphicFramePr>
            <a:graphicFrameLocks noGrp="1"/>
          </p:cNvGraphicFramePr>
          <p:nvPr>
            <p:ph sz="quarter" idx="13"/>
          </p:nvPr>
        </p:nvGraphicFramePr>
        <p:xfrm>
          <a:off x="914400" y="2066925"/>
          <a:ext cx="10363200" cy="381635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会计信息系统的产生与发展</a:t>
            </a:r>
            <a:endParaRPr lang="zh-CN" altLang="en-US" dirty="0"/>
          </a:p>
        </p:txBody>
      </p:sp>
      <p:graphicFrame>
        <p:nvGraphicFramePr>
          <p:cNvPr id="5" name="内容占位符 4"/>
          <p:cNvGraphicFramePr>
            <a:graphicFrameLocks noGrp="1"/>
          </p:cNvGraphicFramePr>
          <p:nvPr>
            <p:ph sz="quarter" idx="13"/>
          </p:nvPr>
        </p:nvGraphicFramePr>
        <p:xfrm>
          <a:off x="914400" y="2066925"/>
          <a:ext cx="10363200" cy="381635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会计信息系统的发展</a:t>
            </a:r>
            <a:endParaRPr lang="zh-CN" altLang="en-US" dirty="0"/>
          </a:p>
        </p:txBody>
      </p:sp>
      <p:sp>
        <p:nvSpPr>
          <p:cNvPr id="3" name="内容占位符 2"/>
          <p:cNvSpPr>
            <a:spLocks noGrp="1"/>
          </p:cNvSpPr>
          <p:nvPr>
            <p:ph sz="quarter" idx="13"/>
          </p:nvPr>
        </p:nvSpPr>
        <p:spPr/>
        <p:txBody>
          <a:bodyPr/>
          <a:lstStyle/>
          <a:p>
            <a:r>
              <a:rPr lang="zh-CN" altLang="zh-CN" dirty="0"/>
              <a:t>电子数据处理</a:t>
            </a:r>
            <a:r>
              <a:rPr lang="en-US" altLang="zh-CN" dirty="0"/>
              <a:t>(EDP)</a:t>
            </a:r>
            <a:r>
              <a:rPr lang="zh-CN" altLang="zh-CN" dirty="0"/>
              <a:t>阶段</a:t>
            </a:r>
            <a:endParaRPr lang="en-US" altLang="zh-CN" dirty="0"/>
          </a:p>
          <a:p>
            <a:pPr lvl="1"/>
            <a:r>
              <a:rPr lang="zh-CN" altLang="zh-CN" dirty="0"/>
              <a:t>本阶段也称为面向事务处理阶段</a:t>
            </a:r>
            <a:endParaRPr lang="en-US" altLang="zh-CN" dirty="0"/>
          </a:p>
          <a:p>
            <a:pPr lvl="1"/>
            <a:r>
              <a:rPr lang="zh-CN" altLang="zh-CN" dirty="0"/>
              <a:t>是会计信息系统的初级阶段</a:t>
            </a:r>
            <a:endParaRPr lang="en-US" altLang="zh-CN" dirty="0"/>
          </a:p>
          <a:p>
            <a:pPr lvl="1"/>
            <a:r>
              <a:rPr lang="zh-CN" altLang="zh-CN" dirty="0"/>
              <a:t>会计信息系统的主要目标是用计算机替代手工操作</a:t>
            </a:r>
            <a:r>
              <a:rPr lang="en-US" altLang="zh-CN" dirty="0"/>
              <a:t>,</a:t>
            </a:r>
            <a:r>
              <a:rPr lang="zh-CN" altLang="zh-CN" dirty="0"/>
              <a:t>实现会计核算工作的自动化或半自动化</a:t>
            </a:r>
            <a:r>
              <a:rPr lang="en-US" altLang="zh-CN" dirty="0"/>
              <a:t>,</a:t>
            </a:r>
            <a:r>
              <a:rPr lang="zh-CN" altLang="zh-CN" dirty="0"/>
              <a:t>以提高会计工作效率为主。</a:t>
            </a:r>
            <a:endParaRPr lang="zh-CN" altLang="zh-CN" dirty="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内容提要</a:t>
            </a:r>
            <a:endParaRPr lang="zh-CN" altLang="en-US" dirty="0"/>
          </a:p>
        </p:txBody>
      </p:sp>
      <p:graphicFrame>
        <p:nvGraphicFramePr>
          <p:cNvPr id="4" name="内容占位符 3"/>
          <p:cNvGraphicFramePr>
            <a:graphicFrameLocks noGrp="1"/>
          </p:cNvGraphicFramePr>
          <p:nvPr>
            <p:ph sz="quarter" idx="13"/>
          </p:nvPr>
        </p:nvGraphicFramePr>
        <p:xfrm>
          <a:off x="914400" y="2366963"/>
          <a:ext cx="10363200" cy="342423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会计信息系统的产生与发展</a:t>
            </a:r>
            <a:endParaRPr lang="zh-CN" altLang="en-US" dirty="0"/>
          </a:p>
        </p:txBody>
      </p:sp>
      <p:sp>
        <p:nvSpPr>
          <p:cNvPr id="3" name="内容占位符 2"/>
          <p:cNvSpPr>
            <a:spLocks noGrp="1"/>
          </p:cNvSpPr>
          <p:nvPr>
            <p:ph sz="quarter" idx="13"/>
          </p:nvPr>
        </p:nvSpPr>
        <p:spPr/>
        <p:txBody>
          <a:bodyPr>
            <a:normAutofit/>
          </a:bodyPr>
          <a:lstStyle/>
          <a:p>
            <a:r>
              <a:rPr lang="zh-CN" altLang="zh-CN" dirty="0"/>
              <a:t>会计管理信息系统阶段</a:t>
            </a:r>
            <a:endParaRPr lang="en-US" altLang="zh-CN" dirty="0"/>
          </a:p>
          <a:p>
            <a:pPr lvl="1"/>
            <a:r>
              <a:rPr lang="zh-CN" altLang="zh-CN" dirty="0"/>
              <a:t>本阶段也称为面向会计管理阶段。</a:t>
            </a:r>
            <a:endParaRPr lang="en-US" altLang="zh-CN" dirty="0"/>
          </a:p>
          <a:p>
            <a:pPr lvl="1"/>
            <a:r>
              <a:rPr lang="zh-CN" altLang="zh-CN" dirty="0"/>
              <a:t>会计信息系统的主要目标是综合处理发生在组织各业务环境中的各种会计信息</a:t>
            </a:r>
            <a:r>
              <a:rPr lang="en-US" altLang="zh-CN" dirty="0"/>
              <a:t>, </a:t>
            </a:r>
            <a:r>
              <a:rPr lang="zh-CN" altLang="zh-CN" dirty="0"/>
              <a:t>并为组织管理部门提供有关管理和决策辅助信息。</a:t>
            </a:r>
            <a:endParaRPr lang="zh-CN" altLang="zh-C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会计信息系统的产生与发展</a:t>
            </a:r>
            <a:endParaRPr lang="zh-CN" altLang="en-US" dirty="0"/>
          </a:p>
        </p:txBody>
      </p:sp>
      <p:sp>
        <p:nvSpPr>
          <p:cNvPr id="3" name="内容占位符 2"/>
          <p:cNvSpPr>
            <a:spLocks noGrp="1"/>
          </p:cNvSpPr>
          <p:nvPr>
            <p:ph sz="quarter" idx="13"/>
          </p:nvPr>
        </p:nvSpPr>
        <p:spPr/>
        <p:txBody>
          <a:bodyPr>
            <a:normAutofit/>
          </a:bodyPr>
          <a:lstStyle/>
          <a:p>
            <a:r>
              <a:rPr lang="zh-CN" altLang="zh-CN" dirty="0"/>
              <a:t>基于互联网的会计信息系统阶段</a:t>
            </a:r>
            <a:endParaRPr lang="en-US" altLang="zh-CN" dirty="0"/>
          </a:p>
          <a:p>
            <a:pPr lvl="1"/>
            <a:r>
              <a:rPr lang="zh-CN" altLang="zh-CN" dirty="0"/>
              <a:t>基于网络资源共享的电子商务正在全球各地刮起一阵旋风</a:t>
            </a:r>
            <a:r>
              <a:rPr lang="en-US" altLang="zh-CN" dirty="0"/>
              <a:t>,</a:t>
            </a:r>
            <a:r>
              <a:rPr lang="zh-CN" altLang="zh-CN" dirty="0"/>
              <a:t>它不仅打破了国界、距离与时间的限制</a:t>
            </a:r>
            <a:r>
              <a:rPr lang="en-US" altLang="zh-CN" dirty="0"/>
              <a:t>,</a:t>
            </a:r>
            <a:r>
              <a:rPr lang="zh-CN" altLang="zh-CN" dirty="0"/>
              <a:t>而且改变了组织经营模式和生存方式</a:t>
            </a:r>
            <a:r>
              <a:rPr lang="en-US" altLang="zh-CN" dirty="0"/>
              <a:t>,</a:t>
            </a:r>
            <a:r>
              <a:rPr lang="zh-CN" altLang="zh-CN" dirty="0"/>
              <a:t>使经营、管理和服务变得及时而迅速。</a:t>
            </a:r>
            <a:endParaRPr lang="en-US" altLang="zh-CN" dirty="0"/>
          </a:p>
          <a:p>
            <a:pPr lvl="1"/>
            <a:r>
              <a:rPr lang="zh-CN" altLang="zh-CN" dirty="0"/>
              <a:t>软件公司纷纷行动起来</a:t>
            </a:r>
            <a:r>
              <a:rPr lang="en-US" altLang="zh-CN" dirty="0"/>
              <a:t>,</a:t>
            </a:r>
            <a:r>
              <a:rPr lang="zh-CN" altLang="zh-CN" dirty="0"/>
              <a:t>相继研制和推出互联网或电子商务时代的会计信息系统</a:t>
            </a:r>
            <a:r>
              <a:rPr lang="en-US" altLang="zh-CN" dirty="0"/>
              <a:t>,</a:t>
            </a:r>
            <a:r>
              <a:rPr lang="zh-CN" altLang="zh-CN" dirty="0"/>
              <a:t>简称为基于互联网的会计信息系统。</a:t>
            </a: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会计信息系统的基本构成</a:t>
            </a:r>
            <a:endParaRPr lang="zh-CN" altLang="en-US" dirty="0"/>
          </a:p>
        </p:txBody>
      </p:sp>
      <p:graphicFrame>
        <p:nvGraphicFramePr>
          <p:cNvPr id="4" name="内容占位符 3"/>
          <p:cNvGraphicFramePr>
            <a:graphicFrameLocks noGrp="1"/>
          </p:cNvGraphicFramePr>
          <p:nvPr>
            <p:ph sz="quarter" idx="13"/>
          </p:nvPr>
        </p:nvGraphicFramePr>
        <p:xfrm>
          <a:off x="914400" y="2066925"/>
          <a:ext cx="10363200" cy="381635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会计信息系统的基本构成</a:t>
            </a:r>
            <a:endParaRPr lang="zh-CN" altLang="en-US" dirty="0"/>
          </a:p>
        </p:txBody>
      </p:sp>
      <p:sp>
        <p:nvSpPr>
          <p:cNvPr id="3" name="内容占位符 2"/>
          <p:cNvSpPr>
            <a:spLocks noGrp="1"/>
          </p:cNvSpPr>
          <p:nvPr>
            <p:ph sz="quarter" idx="13"/>
          </p:nvPr>
        </p:nvSpPr>
        <p:spPr/>
        <p:txBody>
          <a:bodyPr>
            <a:normAutofit lnSpcReduction="10000"/>
          </a:bodyPr>
          <a:lstStyle/>
          <a:p>
            <a:r>
              <a:rPr lang="zh-CN" altLang="en-US" dirty="0"/>
              <a:t>硬件资源</a:t>
            </a:r>
            <a:endParaRPr lang="en-US" altLang="zh-CN" dirty="0"/>
          </a:p>
          <a:p>
            <a:pPr lvl="1"/>
            <a:r>
              <a:rPr lang="zh-CN" altLang="zh-CN" dirty="0"/>
              <a:t>输入设备</a:t>
            </a:r>
            <a:r>
              <a:rPr lang="en-US" altLang="zh-CN" dirty="0"/>
              <a:t>,</a:t>
            </a:r>
            <a:r>
              <a:rPr lang="zh-CN" altLang="zh-CN" dirty="0"/>
              <a:t>如键盘、光电扫描仪、条形码扫描仪等。</a:t>
            </a:r>
            <a:endParaRPr lang="zh-CN" altLang="zh-CN" dirty="0"/>
          </a:p>
          <a:p>
            <a:pPr lvl="1"/>
            <a:r>
              <a:rPr lang="zh-CN" altLang="zh-CN" dirty="0"/>
              <a:t>数据处理设备</a:t>
            </a:r>
            <a:r>
              <a:rPr lang="en-US" altLang="zh-CN" dirty="0"/>
              <a:t>,</a:t>
            </a:r>
            <a:r>
              <a:rPr lang="zh-CN" altLang="zh-CN" dirty="0"/>
              <a:t>如计算机主机等。</a:t>
            </a:r>
            <a:endParaRPr lang="zh-CN" altLang="zh-CN" dirty="0"/>
          </a:p>
          <a:p>
            <a:pPr lvl="1"/>
            <a:r>
              <a:rPr lang="zh-CN" altLang="zh-CN" dirty="0"/>
              <a:t>存储设备</a:t>
            </a:r>
            <a:r>
              <a:rPr lang="en-US" altLang="zh-CN" dirty="0"/>
              <a:t>,</a:t>
            </a:r>
            <a:r>
              <a:rPr lang="zh-CN" altLang="zh-CN" dirty="0"/>
              <a:t>如磁盘机、光盘机等。</a:t>
            </a:r>
            <a:endParaRPr lang="zh-CN" altLang="zh-CN" dirty="0"/>
          </a:p>
          <a:p>
            <a:pPr lvl="1"/>
            <a:r>
              <a:rPr lang="zh-CN" altLang="zh-CN" dirty="0"/>
              <a:t>输出设备</a:t>
            </a:r>
            <a:r>
              <a:rPr lang="en-US" altLang="zh-CN" dirty="0"/>
              <a:t>,</a:t>
            </a:r>
            <a:r>
              <a:rPr lang="zh-CN" altLang="zh-CN" dirty="0"/>
              <a:t>如打印机、显示器等。</a:t>
            </a:r>
            <a:endParaRPr lang="zh-CN" altLang="zh-CN" dirty="0"/>
          </a:p>
          <a:p>
            <a:pPr lvl="1"/>
            <a:r>
              <a:rPr lang="zh-CN" altLang="zh-CN" dirty="0"/>
              <a:t>各种网络设备</a:t>
            </a:r>
            <a:r>
              <a:rPr lang="en-US" altLang="zh-CN" dirty="0"/>
              <a:t>,</a:t>
            </a:r>
            <a:r>
              <a:rPr lang="zh-CN" altLang="zh-CN" dirty="0"/>
              <a:t>如网卡、集线器、中继器、网桥、网关、路由器、服务器等。</a:t>
            </a:r>
            <a:endParaRPr lang="zh-CN" altLang="zh-CN" dirty="0"/>
          </a:p>
          <a:p>
            <a:pPr lvl="1"/>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会计信息系统的基本构成</a:t>
            </a:r>
            <a:endParaRPr lang="zh-CN" altLang="en-US" dirty="0"/>
          </a:p>
        </p:txBody>
      </p:sp>
      <p:sp>
        <p:nvSpPr>
          <p:cNvPr id="3" name="内容占位符 2"/>
          <p:cNvSpPr>
            <a:spLocks noGrp="1"/>
          </p:cNvSpPr>
          <p:nvPr>
            <p:ph sz="quarter" idx="13"/>
          </p:nvPr>
        </p:nvSpPr>
        <p:spPr/>
        <p:txBody>
          <a:bodyPr>
            <a:normAutofit/>
          </a:bodyPr>
          <a:lstStyle/>
          <a:p>
            <a:r>
              <a:rPr lang="zh-CN" altLang="zh-CN" dirty="0"/>
              <a:t>软件资源</a:t>
            </a:r>
            <a:endParaRPr lang="en-US" altLang="zh-CN" dirty="0"/>
          </a:p>
          <a:p>
            <a:pPr lvl="1"/>
            <a:r>
              <a:rPr lang="zh-CN" altLang="zh-CN" dirty="0"/>
              <a:t>系统软件</a:t>
            </a:r>
            <a:r>
              <a:rPr lang="en-US" altLang="zh-CN" dirty="0"/>
              <a:t>:(1)</a:t>
            </a:r>
            <a:r>
              <a:rPr lang="zh-CN" altLang="zh-CN" dirty="0"/>
              <a:t>操作系统</a:t>
            </a:r>
            <a:r>
              <a:rPr lang="en-US" altLang="zh-CN" dirty="0"/>
              <a:t>;(2)</a:t>
            </a:r>
            <a:r>
              <a:rPr lang="zh-CN" altLang="zh-CN" dirty="0"/>
              <a:t>数据库管理系统。</a:t>
            </a:r>
            <a:endParaRPr lang="zh-CN" altLang="zh-CN" dirty="0"/>
          </a:p>
          <a:p>
            <a:pPr lvl="1"/>
            <a:r>
              <a:rPr lang="zh-CN" altLang="zh-CN" dirty="0"/>
              <a:t>会计软件是专门用于会计核算和会计管理的软件</a:t>
            </a:r>
            <a:r>
              <a:rPr lang="en-US" altLang="zh-CN" dirty="0"/>
              <a:t>,</a:t>
            </a:r>
            <a:r>
              <a:rPr lang="zh-CN" altLang="zh-CN" dirty="0"/>
              <a:t>是会计信息系统的一个重要组成部分。</a:t>
            </a:r>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会计信息系统的基本构成</a:t>
            </a:r>
            <a:endParaRPr lang="zh-CN" altLang="en-US" dirty="0"/>
          </a:p>
        </p:txBody>
      </p:sp>
      <p:sp>
        <p:nvSpPr>
          <p:cNvPr id="3" name="内容占位符 2"/>
          <p:cNvSpPr>
            <a:spLocks noGrp="1"/>
          </p:cNvSpPr>
          <p:nvPr>
            <p:ph sz="quarter" idx="13"/>
          </p:nvPr>
        </p:nvSpPr>
        <p:spPr>
          <a:xfrm>
            <a:off x="913774" y="2066643"/>
            <a:ext cx="10363826" cy="4381848"/>
          </a:xfrm>
        </p:spPr>
        <p:txBody>
          <a:bodyPr>
            <a:normAutofit fontScale="85000" lnSpcReduction="20000"/>
          </a:bodyPr>
          <a:lstStyle/>
          <a:p>
            <a:r>
              <a:rPr lang="zh-CN" altLang="en-US" dirty="0"/>
              <a:t>信息资源</a:t>
            </a:r>
            <a:endParaRPr lang="en-US" altLang="zh-CN" dirty="0"/>
          </a:p>
          <a:p>
            <a:pPr lvl="1"/>
            <a:r>
              <a:rPr lang="zh-CN" altLang="zh-CN" dirty="0"/>
              <a:t>数据文件主要包括三类</a:t>
            </a:r>
            <a:endParaRPr lang="en-US" altLang="zh-CN" dirty="0"/>
          </a:p>
          <a:p>
            <a:pPr lvl="2"/>
            <a:r>
              <a:rPr lang="zh-CN" altLang="en-US" dirty="0"/>
              <a:t>基</a:t>
            </a:r>
            <a:r>
              <a:rPr lang="zh-CN" altLang="zh-CN" dirty="0"/>
              <a:t>础数据文</a:t>
            </a:r>
            <a:r>
              <a:rPr lang="zh-CN" altLang="en-US" dirty="0"/>
              <a:t>件，如科目文件；</a:t>
            </a:r>
            <a:endParaRPr lang="en-US" altLang="zh-CN" dirty="0"/>
          </a:p>
          <a:p>
            <a:pPr lvl="2"/>
            <a:r>
              <a:rPr lang="zh-CN" altLang="zh-CN" dirty="0"/>
              <a:t>经过会计信息系统加工后生成的文件</a:t>
            </a:r>
            <a:r>
              <a:rPr lang="en-US" altLang="zh-CN" dirty="0"/>
              <a:t>,</a:t>
            </a:r>
            <a:r>
              <a:rPr lang="zh-CN" altLang="zh-CN" dirty="0"/>
              <a:t>如</a:t>
            </a:r>
            <a:r>
              <a:rPr lang="zh-CN" altLang="en-US" dirty="0"/>
              <a:t>凭证文件、科目汇总文件</a:t>
            </a:r>
            <a:r>
              <a:rPr lang="en-US" altLang="zh-CN" dirty="0"/>
              <a:t>;</a:t>
            </a:r>
            <a:endParaRPr lang="en-US" altLang="zh-CN" dirty="0"/>
          </a:p>
          <a:p>
            <a:pPr lvl="2"/>
            <a:r>
              <a:rPr lang="zh-CN" altLang="zh-CN" dirty="0"/>
              <a:t>临时文件</a:t>
            </a:r>
            <a:r>
              <a:rPr lang="en-US" altLang="zh-CN" dirty="0"/>
              <a:t>,</a:t>
            </a:r>
            <a:r>
              <a:rPr lang="zh-CN" altLang="zh-CN" dirty="0"/>
              <a:t>在信息系统运行过程中存放临时信息的文件。</a:t>
            </a:r>
            <a:endParaRPr lang="zh-CN" altLang="zh-CN" dirty="0"/>
          </a:p>
          <a:p>
            <a:pPr lvl="1"/>
            <a:r>
              <a:rPr lang="zh-CN" altLang="zh-CN" dirty="0"/>
              <a:t>会计规范</a:t>
            </a:r>
            <a:r>
              <a:rPr lang="en-US" altLang="zh-CN" dirty="0"/>
              <a:t>:</a:t>
            </a:r>
            <a:endParaRPr lang="en-US" altLang="zh-CN" dirty="0"/>
          </a:p>
          <a:p>
            <a:pPr lvl="2"/>
            <a:r>
              <a:rPr lang="zh-CN" altLang="zh-CN" dirty="0"/>
              <a:t>指保证会计信息系统正常运行的各种制度和控制程序</a:t>
            </a:r>
            <a:r>
              <a:rPr lang="en-US" altLang="zh-CN" dirty="0"/>
              <a:t>,</a:t>
            </a:r>
            <a:r>
              <a:rPr lang="zh-CN" altLang="zh-CN" dirty="0"/>
              <a:t>如硬件管理制度、数据管理制度、会计人员岗位责任制度、内部控制制度、会计制度等。</a:t>
            </a:r>
            <a:endParaRPr lang="en-US" altLang="zh-CN" dirty="0"/>
          </a:p>
          <a:p>
            <a:pPr lvl="2"/>
            <a:r>
              <a:rPr lang="zh-CN" altLang="zh-CN" dirty="0"/>
              <a:t>会计规范可以保存在数据文件中</a:t>
            </a:r>
            <a:r>
              <a:rPr lang="en-US" altLang="zh-CN" dirty="0"/>
              <a:t>,</a:t>
            </a:r>
            <a:r>
              <a:rPr lang="zh-CN" altLang="zh-CN" dirty="0"/>
              <a:t>也可以保存在纸质文件中。</a:t>
            </a:r>
            <a:endParaRPr lang="zh-CN" altLang="zh-CN" dirty="0"/>
          </a:p>
          <a:p>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会计信息系统的功能结构</a:t>
            </a:r>
            <a:endParaRPr lang="zh-CN" altLang="en-US" dirty="0"/>
          </a:p>
        </p:txBody>
      </p:sp>
      <p:graphicFrame>
        <p:nvGraphicFramePr>
          <p:cNvPr id="7" name="内容占位符 6"/>
          <p:cNvGraphicFramePr>
            <a:graphicFrameLocks noGrp="1"/>
          </p:cNvGraphicFramePr>
          <p:nvPr>
            <p:ph sz="quarter" idx="13"/>
          </p:nvPr>
        </p:nvGraphicFramePr>
        <p:xfrm>
          <a:off x="914400" y="2066925"/>
          <a:ext cx="10363200" cy="381635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会计信息系统的功能结构</a:t>
            </a:r>
            <a:endParaRPr lang="zh-CN" altLang="en-US" dirty="0"/>
          </a:p>
        </p:txBody>
      </p:sp>
      <p:sp>
        <p:nvSpPr>
          <p:cNvPr id="3" name="内容占位符 2"/>
          <p:cNvSpPr>
            <a:spLocks noGrp="1"/>
          </p:cNvSpPr>
          <p:nvPr>
            <p:ph sz="quarter" idx="13"/>
          </p:nvPr>
        </p:nvSpPr>
        <p:spPr/>
        <p:txBody>
          <a:bodyPr>
            <a:normAutofit/>
          </a:bodyPr>
          <a:lstStyle/>
          <a:p>
            <a:r>
              <a:rPr lang="zh-CN" altLang="en-US" dirty="0"/>
              <a:t>财务会计子系统</a:t>
            </a:r>
            <a:endParaRPr lang="en-US" altLang="zh-CN" dirty="0"/>
          </a:p>
          <a:p>
            <a:pPr lvl="1"/>
            <a:r>
              <a:rPr lang="zh-CN" altLang="zh-CN" dirty="0"/>
              <a:t>总账子系统</a:t>
            </a:r>
            <a:endParaRPr lang="en-US" altLang="zh-CN" dirty="0"/>
          </a:p>
          <a:p>
            <a:pPr lvl="1"/>
            <a:r>
              <a:rPr lang="zh-CN" altLang="zh-CN" dirty="0"/>
              <a:t>应收子系统</a:t>
            </a:r>
            <a:endParaRPr lang="en-US" altLang="zh-CN" dirty="0"/>
          </a:p>
          <a:p>
            <a:pPr lvl="1"/>
            <a:r>
              <a:rPr lang="zh-CN" altLang="zh-CN" dirty="0"/>
              <a:t>应付子系统</a:t>
            </a:r>
            <a:endParaRPr lang="en-US" altLang="zh-CN" dirty="0"/>
          </a:p>
          <a:p>
            <a:pPr lvl="1"/>
            <a:r>
              <a:rPr lang="zh-CN" altLang="zh-CN" dirty="0"/>
              <a:t>成本子系统</a:t>
            </a:r>
            <a:endParaRPr lang="zh-CN" altLang="en-US" dirty="0"/>
          </a:p>
        </p:txBody>
      </p:sp>
      <p:sp>
        <p:nvSpPr>
          <p:cNvPr id="4" name="内容占位符 3"/>
          <p:cNvSpPr>
            <a:spLocks noGrp="1"/>
          </p:cNvSpPr>
          <p:nvPr>
            <p:ph sz="quarter" idx="14"/>
          </p:nvPr>
        </p:nvSpPr>
        <p:spPr/>
        <p:txBody>
          <a:bodyPr>
            <a:normAutofit/>
          </a:bodyPr>
          <a:lstStyle/>
          <a:p>
            <a:r>
              <a:rPr lang="zh-CN" altLang="en-US" dirty="0"/>
              <a:t>财务会计子系统</a:t>
            </a:r>
            <a:endParaRPr lang="en-US" altLang="zh-CN" dirty="0"/>
          </a:p>
          <a:p>
            <a:pPr lvl="1"/>
            <a:r>
              <a:rPr lang="zh-CN" altLang="zh-CN" dirty="0"/>
              <a:t>存货核算子系统</a:t>
            </a:r>
            <a:endParaRPr lang="en-US" altLang="zh-CN" dirty="0"/>
          </a:p>
          <a:p>
            <a:pPr lvl="1"/>
            <a:r>
              <a:rPr lang="zh-CN" altLang="zh-CN" dirty="0"/>
              <a:t>薪资子系统</a:t>
            </a:r>
            <a:endParaRPr lang="en-US" altLang="zh-CN" dirty="0"/>
          </a:p>
          <a:p>
            <a:pPr lvl="1"/>
            <a:r>
              <a:rPr lang="zh-CN" altLang="zh-CN" dirty="0"/>
              <a:t>固定资产子系统</a:t>
            </a:r>
            <a:endParaRPr lang="en-US" altLang="zh-CN" dirty="0"/>
          </a:p>
          <a:p>
            <a:pPr lvl="1"/>
            <a:r>
              <a:rPr lang="zh-CN" altLang="zh-CN" dirty="0"/>
              <a:t>网络报销子系统</a:t>
            </a:r>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a:t>会计信息系统的功能结构</a:t>
            </a:r>
            <a:endParaRPr lang="zh-CN" altLang="en-US" dirty="0"/>
          </a:p>
        </p:txBody>
      </p:sp>
      <p:sp>
        <p:nvSpPr>
          <p:cNvPr id="6" name="内容占位符 5"/>
          <p:cNvSpPr>
            <a:spLocks noGrp="1"/>
          </p:cNvSpPr>
          <p:nvPr>
            <p:ph sz="quarter" idx="13"/>
          </p:nvPr>
        </p:nvSpPr>
        <p:spPr/>
        <p:txBody>
          <a:bodyPr/>
          <a:lstStyle/>
          <a:p>
            <a:r>
              <a:rPr lang="zh-CN" altLang="en-US" dirty="0"/>
              <a:t>管理会计子系统</a:t>
            </a:r>
            <a:endParaRPr lang="en-US" altLang="zh-CN" dirty="0"/>
          </a:p>
          <a:p>
            <a:pPr lvl="1"/>
            <a:r>
              <a:rPr lang="zh-CN" altLang="zh-CN" dirty="0"/>
              <a:t>预算管理</a:t>
            </a:r>
            <a:r>
              <a:rPr lang="zh-CN" altLang="en-US" dirty="0"/>
              <a:t>子系统</a:t>
            </a:r>
            <a:endParaRPr lang="en-US" altLang="zh-CN" dirty="0"/>
          </a:p>
          <a:p>
            <a:pPr lvl="1"/>
            <a:r>
              <a:rPr lang="zh-CN" altLang="zh-CN" dirty="0"/>
              <a:t>成本管理</a:t>
            </a:r>
            <a:r>
              <a:rPr lang="zh-CN" altLang="en-US" dirty="0"/>
              <a:t>子系统</a:t>
            </a:r>
            <a:endParaRPr lang="en-US" altLang="zh-CN" dirty="0"/>
          </a:p>
          <a:p>
            <a:pPr lvl="1"/>
            <a:r>
              <a:rPr lang="zh-CN" altLang="zh-CN" dirty="0"/>
              <a:t>资金管理子系统</a:t>
            </a:r>
            <a:r>
              <a:rPr lang="zh-CN" altLang="en-US" dirty="0"/>
              <a:t>等</a:t>
            </a:r>
            <a:endParaRPr lang="en-US" altLang="zh-CN"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会计信息系统的功能结构</a:t>
            </a:r>
            <a:endParaRPr lang="zh-CN" altLang="en-US" dirty="0"/>
          </a:p>
        </p:txBody>
      </p:sp>
      <p:sp>
        <p:nvSpPr>
          <p:cNvPr id="3" name="内容占位符 2"/>
          <p:cNvSpPr>
            <a:spLocks noGrp="1"/>
          </p:cNvSpPr>
          <p:nvPr>
            <p:ph sz="quarter" idx="13"/>
          </p:nvPr>
        </p:nvSpPr>
        <p:spPr/>
        <p:txBody>
          <a:bodyPr/>
          <a:lstStyle/>
          <a:p>
            <a:r>
              <a:rPr lang="zh-CN" altLang="zh-CN" dirty="0"/>
              <a:t>管理决策与报告子系统可以归纳为三个层级的功能</a:t>
            </a:r>
            <a:r>
              <a:rPr lang="en-US" altLang="zh-CN" dirty="0"/>
              <a:t>:</a:t>
            </a:r>
            <a:endParaRPr lang="en-US" altLang="zh-CN" dirty="0"/>
          </a:p>
          <a:p>
            <a:pPr lvl="1"/>
            <a:r>
              <a:rPr lang="zh-CN" altLang="zh-CN" dirty="0"/>
              <a:t>报告与分析层</a:t>
            </a:r>
            <a:endParaRPr lang="en-US" altLang="zh-CN" dirty="0"/>
          </a:p>
          <a:p>
            <a:pPr lvl="1"/>
            <a:r>
              <a:rPr lang="zh-CN" altLang="zh-CN" dirty="0"/>
              <a:t>业绩评价层</a:t>
            </a:r>
            <a:endParaRPr lang="en-US" altLang="zh-CN" dirty="0"/>
          </a:p>
          <a:p>
            <a:pPr lvl="1"/>
            <a:r>
              <a:rPr lang="zh-CN" altLang="zh-CN" dirty="0"/>
              <a:t>管理决策层</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数据与信息</a:t>
            </a:r>
            <a:endParaRPr lang="zh-CN" altLang="en-US" dirty="0"/>
          </a:p>
        </p:txBody>
      </p:sp>
      <p:sp>
        <p:nvSpPr>
          <p:cNvPr id="3" name="内容占位符 2"/>
          <p:cNvSpPr>
            <a:spLocks noGrp="1"/>
          </p:cNvSpPr>
          <p:nvPr>
            <p:ph sz="quarter" idx="13"/>
          </p:nvPr>
        </p:nvSpPr>
        <p:spPr/>
        <p:txBody>
          <a:bodyPr/>
          <a:lstStyle/>
          <a:p>
            <a:r>
              <a:rPr lang="zh-CN" altLang="zh-CN" dirty="0"/>
              <a:t>数据</a:t>
            </a:r>
            <a:r>
              <a:rPr lang="en-US" altLang="zh-CN" dirty="0"/>
              <a:t>(data)</a:t>
            </a:r>
            <a:r>
              <a:rPr lang="zh-CN" altLang="zh-CN" dirty="0"/>
              <a:t>是反映客观事物的性质、形态、结构和特征的符号</a:t>
            </a:r>
            <a:r>
              <a:rPr lang="en-US" altLang="zh-CN" dirty="0"/>
              <a:t>,</a:t>
            </a:r>
            <a:r>
              <a:rPr lang="zh-CN" altLang="zh-CN" dirty="0"/>
              <a:t>并能对客观事物的属性进行描述。</a:t>
            </a:r>
            <a:endParaRPr lang="en-US" altLang="zh-CN" dirty="0"/>
          </a:p>
          <a:p>
            <a:r>
              <a:rPr lang="zh-CN" altLang="zh-CN" dirty="0"/>
              <a:t>信息是经过加工的、具有一定含义的、对决策有价值的数据。</a:t>
            </a:r>
            <a:endParaRPr lang="en-US" altLang="zh-CN" dirty="0"/>
          </a:p>
          <a:p>
            <a:r>
              <a:rPr lang="zh-CN" altLang="zh-CN" dirty="0"/>
              <a:t>信息是数据加工的结果</a:t>
            </a:r>
            <a:r>
              <a:rPr lang="en-US" altLang="zh-CN" dirty="0"/>
              <a:t>,</a:t>
            </a:r>
            <a:r>
              <a:rPr lang="zh-CN" altLang="zh-CN" dirty="0"/>
              <a:t>它可以用文字、数字、图形等形式</a:t>
            </a:r>
            <a:r>
              <a:rPr lang="en-US" altLang="zh-CN" dirty="0"/>
              <a:t>,</a:t>
            </a:r>
            <a:r>
              <a:rPr lang="zh-CN" altLang="zh-CN" dirty="0"/>
              <a:t>对客观事物的性质、形式、结构和特征等方面进行反映</a:t>
            </a:r>
            <a:r>
              <a:rPr lang="en-US" altLang="zh-CN" dirty="0"/>
              <a:t>,</a:t>
            </a:r>
            <a:r>
              <a:rPr lang="zh-CN" altLang="zh-CN" dirty="0"/>
              <a:t>帮助人们了解客观事物的本质。</a:t>
            </a: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会计信息系统与</a:t>
            </a:r>
            <a:r>
              <a:rPr lang="en-US" altLang="zh-CN" dirty="0"/>
              <a:t>ERP</a:t>
            </a:r>
            <a:r>
              <a:rPr lang="zh-CN" altLang="zh-CN" dirty="0"/>
              <a:t>的关系</a:t>
            </a:r>
            <a:endParaRPr lang="zh-CN" altLang="en-US" dirty="0"/>
          </a:p>
        </p:txBody>
      </p:sp>
      <p:sp>
        <p:nvSpPr>
          <p:cNvPr id="3" name="内容占位符 2"/>
          <p:cNvSpPr>
            <a:spLocks noGrp="1"/>
          </p:cNvSpPr>
          <p:nvPr>
            <p:ph sz="quarter" idx="13"/>
          </p:nvPr>
        </p:nvSpPr>
        <p:spPr/>
        <p:txBody>
          <a:bodyPr/>
          <a:lstStyle/>
          <a:p>
            <a:r>
              <a:rPr lang="zh-CN" altLang="zh-CN" dirty="0"/>
              <a:t>企业资源计划</a:t>
            </a:r>
            <a:r>
              <a:rPr lang="en-US" altLang="zh-CN" dirty="0"/>
              <a:t>”(Enterprise Resource Planning, ERP)</a:t>
            </a:r>
            <a:r>
              <a:rPr lang="zh-CN" altLang="zh-CN" dirty="0"/>
              <a:t>是一种管理思想，</a:t>
            </a:r>
            <a:r>
              <a:rPr lang="en-US" altLang="zh-CN" dirty="0"/>
              <a:t>ERP</a:t>
            </a:r>
            <a:r>
              <a:rPr lang="zh-CN" altLang="zh-CN" dirty="0"/>
              <a:t>管理思想被运用于软件产品，根据企业的具体情况实施软件，就形成了服务于管理与决策的管理信息系统，即</a:t>
            </a:r>
            <a:r>
              <a:rPr lang="en-US" altLang="zh-CN" dirty="0"/>
              <a:t>ERP</a:t>
            </a:r>
            <a:r>
              <a:rPr lang="zh-CN" altLang="zh-CN" dirty="0"/>
              <a:t>系统。</a:t>
            </a:r>
            <a:endParaRPr lang="zh-CN" altLang="zh-CN"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会计信息系统与</a:t>
            </a:r>
            <a:r>
              <a:rPr lang="en-US" altLang="zh-CN" dirty="0"/>
              <a:t>ERP</a:t>
            </a:r>
            <a:r>
              <a:rPr lang="zh-CN" altLang="zh-CN" dirty="0"/>
              <a:t>的关系</a:t>
            </a:r>
            <a:endParaRPr lang="zh-CN" altLang="en-US" dirty="0"/>
          </a:p>
        </p:txBody>
      </p:sp>
      <p:sp>
        <p:nvSpPr>
          <p:cNvPr id="3" name="内容占位符 2"/>
          <p:cNvSpPr>
            <a:spLocks noGrp="1"/>
          </p:cNvSpPr>
          <p:nvPr>
            <p:ph sz="quarter" idx="13"/>
          </p:nvPr>
        </p:nvSpPr>
        <p:spPr>
          <a:xfrm>
            <a:off x="913774" y="2066643"/>
            <a:ext cx="2814164" cy="3816632"/>
          </a:xfrm>
        </p:spPr>
        <p:txBody>
          <a:bodyPr/>
          <a:lstStyle/>
          <a:p>
            <a:r>
              <a:rPr lang="zh-CN" altLang="zh-CN" u="sng" dirty="0"/>
              <a:t>会计核算视角的信息集成</a:t>
            </a:r>
            <a:endParaRPr lang="zh-CN" altLang="en-US" dirty="0"/>
          </a:p>
        </p:txBody>
      </p:sp>
      <p:pic>
        <p:nvPicPr>
          <p:cNvPr id="38" name="图片 37"/>
          <p:cNvPicPr>
            <a:picLocks noChangeAspect="1"/>
          </p:cNvPicPr>
          <p:nvPr/>
        </p:nvPicPr>
        <p:blipFill>
          <a:blip r:embed="rId1"/>
          <a:stretch>
            <a:fillRect/>
          </a:stretch>
        </p:blipFill>
        <p:spPr>
          <a:xfrm>
            <a:off x="4951680" y="1828219"/>
            <a:ext cx="6541623" cy="5029781"/>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会计信息系统与</a:t>
            </a:r>
            <a:r>
              <a:rPr lang="en-US" altLang="zh-CN" dirty="0"/>
              <a:t>ERP</a:t>
            </a:r>
            <a:r>
              <a:rPr lang="zh-CN" altLang="zh-CN" dirty="0"/>
              <a:t>的关系</a:t>
            </a:r>
            <a:endParaRPr lang="zh-CN" altLang="en-US" dirty="0"/>
          </a:p>
        </p:txBody>
      </p:sp>
      <p:sp>
        <p:nvSpPr>
          <p:cNvPr id="3" name="内容占位符 2"/>
          <p:cNvSpPr>
            <a:spLocks noGrp="1"/>
          </p:cNvSpPr>
          <p:nvPr>
            <p:ph sz="quarter" idx="13"/>
          </p:nvPr>
        </p:nvSpPr>
        <p:spPr>
          <a:xfrm>
            <a:off x="913774" y="2066643"/>
            <a:ext cx="3039248" cy="3816632"/>
          </a:xfrm>
        </p:spPr>
        <p:txBody>
          <a:bodyPr/>
          <a:lstStyle/>
          <a:p>
            <a:r>
              <a:rPr lang="zh-CN" altLang="zh-CN" u="sng" dirty="0"/>
              <a:t>会计管理视角的信息集成</a:t>
            </a:r>
            <a:endParaRPr lang="en-US" altLang="zh-CN" u="sng" dirty="0"/>
          </a:p>
          <a:p>
            <a:r>
              <a:rPr lang="zh-CN" altLang="en-US" u="sng" dirty="0"/>
              <a:t>成本信息集成</a:t>
            </a:r>
            <a:endParaRPr lang="zh-CN" altLang="en-US" dirty="0"/>
          </a:p>
        </p:txBody>
      </p:sp>
      <p:pic>
        <p:nvPicPr>
          <p:cNvPr id="4" name="图片 3"/>
          <p:cNvPicPr>
            <a:picLocks noChangeAspect="1"/>
          </p:cNvPicPr>
          <p:nvPr/>
        </p:nvPicPr>
        <p:blipFill>
          <a:blip r:embed="rId1"/>
          <a:stretch>
            <a:fillRect/>
          </a:stretch>
        </p:blipFill>
        <p:spPr>
          <a:xfrm>
            <a:off x="4270790" y="1900450"/>
            <a:ext cx="7416969" cy="4149017"/>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会计信息系统与</a:t>
            </a:r>
            <a:r>
              <a:rPr lang="en-US" altLang="zh-CN" dirty="0"/>
              <a:t>ERP</a:t>
            </a:r>
            <a:r>
              <a:rPr lang="zh-CN" altLang="zh-CN" dirty="0"/>
              <a:t>的关系</a:t>
            </a:r>
            <a:endParaRPr lang="zh-CN" altLang="en-US" dirty="0"/>
          </a:p>
        </p:txBody>
      </p:sp>
      <p:sp>
        <p:nvSpPr>
          <p:cNvPr id="3" name="内容占位符 2"/>
          <p:cNvSpPr>
            <a:spLocks noGrp="1"/>
          </p:cNvSpPr>
          <p:nvPr>
            <p:ph sz="quarter" idx="13"/>
          </p:nvPr>
        </p:nvSpPr>
        <p:spPr>
          <a:xfrm>
            <a:off x="913774" y="2066643"/>
            <a:ext cx="2997044" cy="3816632"/>
          </a:xfrm>
        </p:spPr>
        <p:txBody>
          <a:bodyPr/>
          <a:lstStyle/>
          <a:p>
            <a:r>
              <a:rPr lang="zh-CN" altLang="zh-CN" u="sng" dirty="0"/>
              <a:t>会计管理视角的信息集成</a:t>
            </a:r>
            <a:endParaRPr lang="en-US" altLang="zh-CN" u="sng" dirty="0"/>
          </a:p>
          <a:p>
            <a:r>
              <a:rPr lang="zh-CN" altLang="zh-CN" u="sng" dirty="0"/>
              <a:t>资金信息集成</a:t>
            </a:r>
            <a:endParaRPr lang="zh-CN" altLang="en-US" u="sng" dirty="0"/>
          </a:p>
        </p:txBody>
      </p:sp>
      <p:pic>
        <p:nvPicPr>
          <p:cNvPr id="4" name="图片 3"/>
          <p:cNvPicPr>
            <a:picLocks noChangeAspect="1"/>
          </p:cNvPicPr>
          <p:nvPr/>
        </p:nvPicPr>
        <p:blipFill>
          <a:blip r:embed="rId1"/>
          <a:stretch>
            <a:fillRect/>
          </a:stretch>
        </p:blipFill>
        <p:spPr>
          <a:xfrm>
            <a:off x="4559690" y="2005686"/>
            <a:ext cx="7200900" cy="3733253"/>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会计信息系统与</a:t>
            </a:r>
            <a:r>
              <a:rPr lang="en-US" altLang="zh-CN" dirty="0"/>
              <a:t>ERP</a:t>
            </a:r>
            <a:r>
              <a:rPr lang="zh-CN" altLang="zh-CN" dirty="0"/>
              <a:t>的关系</a:t>
            </a:r>
            <a:endParaRPr lang="zh-CN" altLang="en-US" dirty="0"/>
          </a:p>
        </p:txBody>
      </p:sp>
      <p:sp>
        <p:nvSpPr>
          <p:cNvPr id="3" name="内容占位符 2"/>
          <p:cNvSpPr>
            <a:spLocks noGrp="1"/>
          </p:cNvSpPr>
          <p:nvPr>
            <p:ph sz="quarter" idx="13"/>
          </p:nvPr>
        </p:nvSpPr>
        <p:spPr>
          <a:xfrm>
            <a:off x="913774" y="2066643"/>
            <a:ext cx="3011112" cy="3816632"/>
          </a:xfrm>
        </p:spPr>
        <p:txBody>
          <a:bodyPr/>
          <a:lstStyle/>
          <a:p>
            <a:r>
              <a:rPr lang="zh-CN" altLang="zh-CN" u="sng" dirty="0"/>
              <a:t>会计管理视角的信息集成</a:t>
            </a:r>
            <a:endParaRPr lang="en-US" altLang="zh-CN" u="sng" dirty="0"/>
          </a:p>
          <a:p>
            <a:r>
              <a:rPr lang="zh-CN" altLang="zh-CN" u="sng" dirty="0"/>
              <a:t>预算信息集成</a:t>
            </a:r>
            <a:r>
              <a:rPr lang="zh-CN" altLang="en-US" u="sng" dirty="0"/>
              <a:t>，以借款环节预算控制为例</a:t>
            </a:r>
            <a:endParaRPr lang="zh-CN" altLang="en-US" u="sng" dirty="0"/>
          </a:p>
        </p:txBody>
      </p:sp>
      <p:pic>
        <p:nvPicPr>
          <p:cNvPr id="4" name="图片 3"/>
          <p:cNvPicPr>
            <a:picLocks noChangeAspect="1"/>
          </p:cNvPicPr>
          <p:nvPr/>
        </p:nvPicPr>
        <p:blipFill>
          <a:blip r:embed="rId1"/>
          <a:stretch>
            <a:fillRect/>
          </a:stretch>
        </p:blipFill>
        <p:spPr>
          <a:xfrm>
            <a:off x="5143499" y="1995266"/>
            <a:ext cx="5984045" cy="4289583"/>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a:t>
            </a:r>
            <a:r>
              <a:rPr lang="zh-CN" altLang="en-US" dirty="0"/>
              <a:t>的应用架构</a:t>
            </a:r>
            <a:endParaRPr lang="zh-CN" altLang="en-US" dirty="0"/>
          </a:p>
        </p:txBody>
      </p:sp>
      <p:sp>
        <p:nvSpPr>
          <p:cNvPr id="3" name="内容占位符 2"/>
          <p:cNvSpPr>
            <a:spLocks noGrp="1"/>
          </p:cNvSpPr>
          <p:nvPr>
            <p:ph sz="quarter" idx="13"/>
          </p:nvPr>
        </p:nvSpPr>
        <p:spPr/>
        <p:txBody>
          <a:bodyPr/>
          <a:lstStyle/>
          <a:p>
            <a:r>
              <a:rPr lang="zh-CN" altLang="zh-CN" dirty="0"/>
              <a:t>客户</a:t>
            </a:r>
            <a:r>
              <a:rPr lang="en-US" altLang="zh-CN" dirty="0"/>
              <a:t>/</a:t>
            </a:r>
            <a:r>
              <a:rPr lang="zh-CN" altLang="zh-CN" dirty="0"/>
              <a:t>服务器</a:t>
            </a:r>
            <a:r>
              <a:rPr lang="en-US" altLang="zh-CN" dirty="0"/>
              <a:t>(C/S)</a:t>
            </a:r>
            <a:endParaRPr lang="en-US" altLang="zh-CN" dirty="0"/>
          </a:p>
          <a:p>
            <a:r>
              <a:rPr lang="zh-CN" altLang="zh-CN" dirty="0"/>
              <a:t>浏览器</a:t>
            </a:r>
            <a:r>
              <a:rPr lang="en-US" altLang="zh-CN" dirty="0"/>
              <a:t>/</a:t>
            </a:r>
            <a:r>
              <a:rPr lang="zh-CN" altLang="zh-CN" dirty="0"/>
              <a:t>服务器</a:t>
            </a:r>
            <a:r>
              <a:rPr lang="en-US" altLang="zh-CN" dirty="0"/>
              <a:t>(B/S)</a:t>
            </a:r>
            <a:endParaRPr lang="en-US" altLang="zh-CN" dirty="0"/>
          </a:p>
          <a:p>
            <a:r>
              <a:rPr lang="zh-CN" altLang="zh-CN" dirty="0"/>
              <a:t>基于云端的应用架构</a:t>
            </a:r>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会计信息系统的发展动向</a:t>
            </a:r>
            <a:endParaRPr lang="zh-CN" altLang="en-US" dirty="0"/>
          </a:p>
        </p:txBody>
      </p:sp>
      <p:sp>
        <p:nvSpPr>
          <p:cNvPr id="3" name="内容占位符 2"/>
          <p:cNvSpPr>
            <a:spLocks noGrp="1"/>
          </p:cNvSpPr>
          <p:nvPr>
            <p:ph sz="quarter" idx="13"/>
          </p:nvPr>
        </p:nvSpPr>
        <p:spPr/>
        <p:txBody>
          <a:bodyPr/>
          <a:lstStyle/>
          <a:p>
            <a:r>
              <a:rPr lang="zh-CN" altLang="zh-CN" dirty="0"/>
              <a:t>电子票据与外部信息集成</a:t>
            </a:r>
            <a:endParaRPr lang="en-US" altLang="zh-CN" dirty="0"/>
          </a:p>
          <a:p>
            <a:r>
              <a:rPr lang="zh-CN" altLang="zh-CN" dirty="0"/>
              <a:t>人工智能与智能财务</a:t>
            </a:r>
            <a:endParaRPr lang="en-US" altLang="zh-CN" dirty="0"/>
          </a:p>
          <a:p>
            <a:r>
              <a:rPr lang="zh-CN" altLang="zh-CN" dirty="0"/>
              <a:t>大数据与管理分析</a:t>
            </a:r>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会计信息系统的发展动向</a:t>
            </a:r>
            <a:endParaRPr lang="zh-CN" altLang="en-US" dirty="0"/>
          </a:p>
        </p:txBody>
      </p:sp>
      <p:pic>
        <p:nvPicPr>
          <p:cNvPr id="4" name="内容占位符 3"/>
          <p:cNvPicPr>
            <a:picLocks noGrp="1" noChangeAspect="1"/>
          </p:cNvPicPr>
          <p:nvPr>
            <p:ph sz="quarter" idx="13"/>
          </p:nvPr>
        </p:nvPicPr>
        <p:blipFill>
          <a:blip r:embed="rId1"/>
          <a:stretch>
            <a:fillRect/>
          </a:stretch>
        </p:blipFill>
        <p:spPr>
          <a:xfrm>
            <a:off x="5019234" y="1871148"/>
            <a:ext cx="6122377" cy="4577343"/>
          </a:xfrm>
          <a:prstGeom prst="rect">
            <a:avLst/>
          </a:prstGeom>
        </p:spPr>
      </p:pic>
      <p:sp>
        <p:nvSpPr>
          <p:cNvPr id="5" name="内容占位符 2"/>
          <p:cNvSpPr txBox="1"/>
          <p:nvPr/>
        </p:nvSpPr>
        <p:spPr>
          <a:xfrm>
            <a:off x="913774" y="2066643"/>
            <a:ext cx="3011112" cy="3816632"/>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1pPr>
            <a:lvl2pPr marL="6858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2pPr>
            <a:lvl3pPr marL="11430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4pPr>
            <a:lvl5pPr marL="2057400" indent="-228600" algn="l" defTabSz="914400" rtl="0" eaLnBrk="1" latinLnBrk="0" hangingPunct="1">
              <a:lnSpc>
                <a:spcPct val="120000"/>
              </a:lnSpc>
              <a:spcBef>
                <a:spcPts val="500"/>
              </a:spcBef>
              <a:buClr>
                <a:schemeClr val="tx1"/>
              </a:buClr>
              <a:buFont typeface="Arial" panose="020B0604020202090204" pitchFamily="34" charset="0"/>
              <a:buChar char="•"/>
              <a:defRPr lang="en-US" altLang="en-US" sz="2800" kern="1200" cap="all" baseline="0">
                <a:solidFill>
                  <a:schemeClr val="tx1"/>
                </a:solidFill>
                <a:effectLst/>
                <a:latin typeface="楷体" panose="02010609060101010101" pitchFamily="49" charset="-122"/>
                <a:ea typeface="楷体" panose="02010609060101010101" pitchFamily="49" charset="-122"/>
                <a:cs typeface="+mn-cs"/>
              </a:defRPr>
            </a:lvl5pPr>
            <a:lvl6pPr marL="25146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9pPr>
          </a:lstStyle>
          <a:p>
            <a:r>
              <a:rPr lang="zh-CN" altLang="zh-CN" u="sng" dirty="0"/>
              <a:t>电子票据与外部信息集成</a:t>
            </a:r>
            <a:endParaRPr lang="zh-CN" altLang="en-US" u="sng"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会计信息系统的发展动向</a:t>
            </a:r>
            <a:endParaRPr lang="zh-CN" altLang="en-US" dirty="0"/>
          </a:p>
        </p:txBody>
      </p:sp>
      <p:sp>
        <p:nvSpPr>
          <p:cNvPr id="5" name="内容占位符 2"/>
          <p:cNvSpPr txBox="1"/>
          <p:nvPr/>
        </p:nvSpPr>
        <p:spPr>
          <a:xfrm>
            <a:off x="913774" y="2066643"/>
            <a:ext cx="10364451" cy="4381848"/>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1pPr>
            <a:lvl2pPr marL="6858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2pPr>
            <a:lvl3pPr marL="11430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4pPr>
            <a:lvl5pPr marL="2057400" indent="-228600" algn="l" defTabSz="914400" rtl="0" eaLnBrk="1" latinLnBrk="0" hangingPunct="1">
              <a:lnSpc>
                <a:spcPct val="120000"/>
              </a:lnSpc>
              <a:spcBef>
                <a:spcPts val="500"/>
              </a:spcBef>
              <a:buClr>
                <a:schemeClr val="tx1"/>
              </a:buClr>
              <a:buFont typeface="Arial" panose="020B0604020202090204" pitchFamily="34" charset="0"/>
              <a:buChar char="•"/>
              <a:defRPr lang="en-US" altLang="en-US" sz="2800" kern="1200" cap="all" baseline="0">
                <a:solidFill>
                  <a:schemeClr val="tx1"/>
                </a:solidFill>
                <a:effectLst/>
                <a:latin typeface="楷体" panose="02010609060101010101" pitchFamily="49" charset="-122"/>
                <a:ea typeface="楷体" panose="02010609060101010101" pitchFamily="49" charset="-122"/>
                <a:cs typeface="+mn-cs"/>
              </a:defRPr>
            </a:lvl5pPr>
            <a:lvl6pPr marL="25146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9pPr>
          </a:lstStyle>
          <a:p>
            <a:r>
              <a:rPr lang="zh-CN" altLang="zh-CN" u="sng" dirty="0"/>
              <a:t>人工智能与智能财务</a:t>
            </a:r>
            <a:endParaRPr lang="en-US" altLang="zh-CN" u="sng" dirty="0"/>
          </a:p>
          <a:p>
            <a:pPr lvl="1"/>
            <a:r>
              <a:rPr lang="zh-CN" altLang="zh-CN" dirty="0"/>
              <a:t>人工智能（</a:t>
            </a:r>
            <a:r>
              <a:rPr lang="en-US" altLang="zh-CN" dirty="0"/>
              <a:t>AI</a:t>
            </a:r>
            <a:r>
              <a:rPr lang="zh-CN" altLang="zh-CN" dirty="0"/>
              <a:t>）是计算机科学的一个分支，用于模拟和延展人类智能。</a:t>
            </a:r>
            <a:endParaRPr lang="en-US" altLang="zh-CN" dirty="0"/>
          </a:p>
          <a:p>
            <a:pPr lvl="1"/>
            <a:r>
              <a:rPr lang="zh-CN" altLang="zh-CN" dirty="0"/>
              <a:t>智能机器人能够执行人类交付的任务，会计人员将部分适合机器人处理的工作交付给财务机器人，机器人流程自动化技术（</a:t>
            </a:r>
            <a:r>
              <a:rPr lang="en-US" altLang="zh-CN" dirty="0"/>
              <a:t>RPA</a:t>
            </a:r>
            <a:r>
              <a:rPr lang="zh-CN" altLang="zh-CN" dirty="0"/>
              <a:t>）开始应用于会计、税务及审计等众多领域。</a:t>
            </a:r>
            <a:endParaRPr lang="en-US" altLang="zh-CN" dirty="0"/>
          </a:p>
          <a:p>
            <a:pPr lvl="1"/>
            <a:r>
              <a:rPr lang="zh-CN" altLang="zh-CN" dirty="0"/>
              <a:t>流程机器人能够自动完成会计流程处理，模拟会计人员执行重复操作，出错风险显著降低，工作效率显著提升。</a:t>
            </a:r>
            <a:endParaRPr lang="en-US" altLang="zh-CN" u="sng"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会计信息系统的发展动向</a:t>
            </a:r>
            <a:endParaRPr lang="zh-CN" altLang="en-US" dirty="0"/>
          </a:p>
        </p:txBody>
      </p:sp>
      <p:sp>
        <p:nvSpPr>
          <p:cNvPr id="5" name="内容占位符 2"/>
          <p:cNvSpPr txBox="1"/>
          <p:nvPr/>
        </p:nvSpPr>
        <p:spPr>
          <a:xfrm>
            <a:off x="913774" y="2066643"/>
            <a:ext cx="10073094" cy="3816632"/>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1pPr>
            <a:lvl2pPr marL="6858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2pPr>
            <a:lvl3pPr marL="11430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4pPr>
            <a:lvl5pPr marL="2057400" indent="-228600" algn="l" defTabSz="914400" rtl="0" eaLnBrk="1" latinLnBrk="0" hangingPunct="1">
              <a:lnSpc>
                <a:spcPct val="120000"/>
              </a:lnSpc>
              <a:spcBef>
                <a:spcPts val="500"/>
              </a:spcBef>
              <a:buClr>
                <a:schemeClr val="tx1"/>
              </a:buClr>
              <a:buFont typeface="Arial" panose="020B0604020202090204" pitchFamily="34" charset="0"/>
              <a:buChar char="•"/>
              <a:defRPr lang="en-US" altLang="en-US" sz="2800" kern="1200" cap="all" baseline="0">
                <a:solidFill>
                  <a:schemeClr val="tx1"/>
                </a:solidFill>
                <a:effectLst/>
                <a:latin typeface="楷体" panose="02010609060101010101" pitchFamily="49" charset="-122"/>
                <a:ea typeface="楷体" panose="02010609060101010101" pitchFamily="49" charset="-122"/>
                <a:cs typeface="+mn-cs"/>
              </a:defRPr>
            </a:lvl5pPr>
            <a:lvl6pPr marL="25146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9pPr>
          </a:lstStyle>
          <a:p>
            <a:r>
              <a:rPr lang="zh-CN" altLang="zh-CN" u="sng" dirty="0"/>
              <a:t>大数据与管理分析</a:t>
            </a:r>
            <a:endParaRPr lang="en-US" altLang="zh-CN" u="sng" dirty="0"/>
          </a:p>
          <a:p>
            <a:r>
              <a:rPr lang="zh-CN" altLang="zh-CN" dirty="0"/>
              <a:t>大数据是一种规模大到在获取、存储、管理、分析方面大大超出了传统数据库软件工具能力范围的数据集合，具有海量的数据规模、快速的数据流转、多样的数据类型和价值密度低四大特征。</a:t>
            </a:r>
            <a:endParaRPr lang="zh-CN" altLang="en-US" u="sng"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数据与信息</a:t>
            </a:r>
            <a:endParaRPr lang="zh-CN" altLang="en-US" dirty="0"/>
          </a:p>
        </p:txBody>
      </p:sp>
      <p:pic>
        <p:nvPicPr>
          <p:cNvPr id="4" name="KJ11A.EPS" descr="id:2147505717;FounderCES"/>
          <p:cNvPicPr>
            <a:picLocks noGrp="1"/>
          </p:cNvPicPr>
          <p:nvPr>
            <p:ph sz="quarter" idx="13"/>
          </p:nvPr>
        </p:nvPicPr>
        <p:blipFill>
          <a:blip r:embed="rId1"/>
          <a:stretch>
            <a:fillRect/>
          </a:stretch>
        </p:blipFill>
        <p:spPr>
          <a:xfrm>
            <a:off x="1078176" y="2048911"/>
            <a:ext cx="10035648" cy="3424237"/>
          </a:xfrm>
          <a:prstGeom prst="rect">
            <a:avLst/>
          </a:prstGeom>
        </p:spPr>
      </p:pic>
      <p:sp>
        <p:nvSpPr>
          <p:cNvPr id="5" name="云形 4"/>
          <p:cNvSpPr/>
          <p:nvPr/>
        </p:nvSpPr>
        <p:spPr>
          <a:xfrm>
            <a:off x="357809" y="3988904"/>
            <a:ext cx="4890052" cy="251791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400" dirty="0"/>
              <a:t>信息必然是数据</a:t>
            </a:r>
            <a:r>
              <a:rPr lang="en-US" altLang="zh-CN" sz="2400" dirty="0"/>
              <a:t>,</a:t>
            </a:r>
            <a:r>
              <a:rPr lang="zh-CN" altLang="zh-CN" sz="2400" dirty="0"/>
              <a:t>但数据未必是信息</a:t>
            </a:r>
            <a:r>
              <a:rPr lang="en-US" altLang="zh-CN" sz="2400" dirty="0"/>
              <a:t>,</a:t>
            </a:r>
            <a:r>
              <a:rPr lang="zh-CN" altLang="zh-CN" sz="2400" dirty="0"/>
              <a:t>信息只是数据的一个子集。</a:t>
            </a:r>
            <a:endParaRPr lang="zh-CN" altLang="zh-C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会计信息系统的发展动向</a:t>
            </a:r>
            <a:endParaRPr lang="zh-CN" altLang="en-US" dirty="0"/>
          </a:p>
        </p:txBody>
      </p:sp>
      <p:sp>
        <p:nvSpPr>
          <p:cNvPr id="5" name="内容占位符 2"/>
          <p:cNvSpPr txBox="1"/>
          <p:nvPr/>
        </p:nvSpPr>
        <p:spPr>
          <a:xfrm>
            <a:off x="913774" y="2066643"/>
            <a:ext cx="10073094" cy="381663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20000"/>
              </a:lnSpc>
              <a:spcBef>
                <a:spcPts val="10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1pPr>
            <a:lvl2pPr marL="6858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2pPr>
            <a:lvl3pPr marL="11430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500"/>
              </a:spcBef>
              <a:buClr>
                <a:schemeClr val="tx1"/>
              </a:buClr>
              <a:buFont typeface="Arial" panose="020B060402020209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4pPr>
            <a:lvl5pPr marL="2057400" indent="-228600" algn="l" defTabSz="914400" rtl="0" eaLnBrk="1" latinLnBrk="0" hangingPunct="1">
              <a:lnSpc>
                <a:spcPct val="120000"/>
              </a:lnSpc>
              <a:spcBef>
                <a:spcPts val="500"/>
              </a:spcBef>
              <a:buClr>
                <a:schemeClr val="tx1"/>
              </a:buClr>
              <a:buFont typeface="Arial" panose="020B0604020202090204" pitchFamily="34" charset="0"/>
              <a:buChar char="•"/>
              <a:defRPr lang="en-US" altLang="en-US" sz="2800" kern="1200" cap="all" baseline="0">
                <a:solidFill>
                  <a:schemeClr val="tx1"/>
                </a:solidFill>
                <a:effectLst/>
                <a:latin typeface="楷体" panose="02010609060101010101" pitchFamily="49" charset="-122"/>
                <a:ea typeface="楷体" panose="02010609060101010101" pitchFamily="49" charset="-122"/>
                <a:cs typeface="+mn-cs"/>
              </a:defRPr>
            </a:lvl5pPr>
            <a:lvl6pPr marL="25146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90204" pitchFamily="34" charset="0"/>
              <a:buChar char="•"/>
              <a:defRPr sz="1400" kern="1200" cap="all" baseline="0">
                <a:solidFill>
                  <a:schemeClr val="tx1"/>
                </a:solidFill>
                <a:effectLst/>
                <a:latin typeface="+mn-lt"/>
                <a:ea typeface="+mn-ea"/>
                <a:cs typeface="+mn-cs"/>
              </a:defRPr>
            </a:lvl9pPr>
          </a:lstStyle>
          <a:p>
            <a:r>
              <a:rPr lang="zh-CN" altLang="zh-CN" u="sng" dirty="0"/>
              <a:t>大数据与管理分析</a:t>
            </a:r>
            <a:endParaRPr lang="en-US" altLang="zh-CN" u="sng" dirty="0"/>
          </a:p>
          <a:p>
            <a:r>
              <a:rPr lang="zh-CN" altLang="en-US" dirty="0"/>
              <a:t>大数据分析的五个主要环节</a:t>
            </a:r>
            <a:endParaRPr lang="en-US" altLang="zh-CN" dirty="0"/>
          </a:p>
          <a:p>
            <a:pPr lvl="1"/>
            <a:r>
              <a:rPr lang="zh-CN" altLang="zh-CN" dirty="0"/>
              <a:t>数据采集</a:t>
            </a:r>
            <a:endParaRPr lang="en-US" altLang="zh-CN" dirty="0"/>
          </a:p>
          <a:p>
            <a:pPr lvl="1"/>
            <a:r>
              <a:rPr lang="zh-CN" altLang="zh-CN" dirty="0"/>
              <a:t>数据预处理与存储</a:t>
            </a:r>
            <a:endParaRPr lang="en-US" altLang="zh-CN" dirty="0"/>
          </a:p>
          <a:p>
            <a:pPr lvl="1"/>
            <a:r>
              <a:rPr lang="zh-CN" altLang="zh-CN" dirty="0"/>
              <a:t>统计分析</a:t>
            </a:r>
            <a:endParaRPr lang="en-US" altLang="zh-CN" dirty="0"/>
          </a:p>
          <a:p>
            <a:pPr lvl="1"/>
            <a:r>
              <a:rPr lang="zh-CN" altLang="zh-CN" dirty="0"/>
              <a:t>数据挖掘</a:t>
            </a:r>
            <a:endParaRPr lang="en-US" altLang="zh-CN" dirty="0"/>
          </a:p>
          <a:p>
            <a:pPr lvl="1"/>
            <a:r>
              <a:rPr lang="zh-CN" altLang="zh-CN" dirty="0"/>
              <a:t>可视化分析</a:t>
            </a:r>
            <a:endParaRPr lang="zh-CN" altLang="en-US" u="sng"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信息的特征</a:t>
            </a:r>
            <a:endParaRPr lang="zh-CN" altLang="en-US" dirty="0"/>
          </a:p>
        </p:txBody>
      </p:sp>
      <p:sp>
        <p:nvSpPr>
          <p:cNvPr id="3" name="内容占位符 2"/>
          <p:cNvSpPr>
            <a:spLocks noGrp="1"/>
          </p:cNvSpPr>
          <p:nvPr>
            <p:ph sz="quarter" idx="13"/>
          </p:nvPr>
        </p:nvSpPr>
        <p:spPr/>
        <p:txBody>
          <a:bodyPr>
            <a:normAutofit/>
          </a:bodyPr>
          <a:lstStyle/>
          <a:p>
            <a:r>
              <a:rPr lang="zh-CN" altLang="en-US" dirty="0"/>
              <a:t>共享性</a:t>
            </a:r>
            <a:endParaRPr lang="en-US" altLang="zh-CN" dirty="0"/>
          </a:p>
          <a:p>
            <a:r>
              <a:rPr lang="zh-CN" altLang="en-US" dirty="0"/>
              <a:t>可传递性</a:t>
            </a:r>
            <a:endParaRPr lang="en-US" altLang="zh-CN" dirty="0"/>
          </a:p>
          <a:p>
            <a:r>
              <a:rPr lang="zh-CN" altLang="en-US" dirty="0"/>
              <a:t>可编码性</a:t>
            </a:r>
            <a:endParaRPr lang="en-US" altLang="zh-CN" dirty="0"/>
          </a:p>
          <a:p>
            <a:r>
              <a:rPr lang="zh-CN" altLang="en-US" dirty="0"/>
              <a:t>效益性</a:t>
            </a:r>
            <a:endParaRPr lang="en-US" altLang="zh-CN" dirty="0"/>
          </a:p>
        </p:txBody>
      </p:sp>
      <p:sp>
        <p:nvSpPr>
          <p:cNvPr id="4" name="内容占位符 3"/>
          <p:cNvSpPr>
            <a:spLocks noGrp="1"/>
          </p:cNvSpPr>
          <p:nvPr>
            <p:ph sz="quarter" idx="14"/>
          </p:nvPr>
        </p:nvSpPr>
        <p:spPr/>
        <p:txBody>
          <a:bodyPr/>
          <a:lstStyle/>
          <a:p>
            <a:r>
              <a:rPr lang="zh-CN" altLang="en-US" dirty="0"/>
              <a:t>可增值性</a:t>
            </a:r>
            <a:endParaRPr lang="en-US" altLang="zh-CN" dirty="0"/>
          </a:p>
          <a:p>
            <a:r>
              <a:rPr lang="zh-CN" altLang="en-US" dirty="0"/>
              <a:t>可集成性</a:t>
            </a:r>
            <a:endParaRPr lang="en-US" altLang="zh-CN" dirty="0"/>
          </a:p>
          <a:p>
            <a:r>
              <a:rPr lang="zh-CN" altLang="en-US" dirty="0"/>
              <a:t>层次性</a:t>
            </a:r>
            <a:endParaRPr lang="en-US" altLang="zh-CN" dirty="0"/>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一类特殊的信息</a:t>
            </a:r>
            <a:r>
              <a:rPr lang="en-US" altLang="zh-CN" dirty="0"/>
              <a:t>-</a:t>
            </a:r>
            <a:r>
              <a:rPr lang="zh-CN" altLang="en-US" dirty="0"/>
              <a:t>会计信息</a:t>
            </a:r>
            <a:endParaRPr lang="zh-CN" altLang="en-US" dirty="0"/>
          </a:p>
        </p:txBody>
      </p:sp>
      <p:sp>
        <p:nvSpPr>
          <p:cNvPr id="3" name="内容占位符 2"/>
          <p:cNvSpPr>
            <a:spLocks noGrp="1"/>
          </p:cNvSpPr>
          <p:nvPr>
            <p:ph sz="quarter" idx="13"/>
          </p:nvPr>
        </p:nvSpPr>
        <p:spPr/>
        <p:txBody>
          <a:bodyPr/>
          <a:lstStyle/>
          <a:p>
            <a:r>
              <a:rPr lang="zh-CN" altLang="zh-CN" dirty="0"/>
              <a:t>会计信息</a:t>
            </a:r>
            <a:endParaRPr lang="en-US" altLang="zh-CN" dirty="0"/>
          </a:p>
          <a:p>
            <a:pPr lvl="1"/>
            <a:r>
              <a:rPr lang="zh-CN" altLang="zh-CN" dirty="0"/>
              <a:t>是反映组织财务状况和经营成果的信息。</a:t>
            </a:r>
            <a:endParaRPr lang="en-US" altLang="zh-CN" dirty="0"/>
          </a:p>
          <a:p>
            <a:pPr lvl="1"/>
            <a:r>
              <a:rPr lang="zh-CN" altLang="zh-CN" dirty="0"/>
              <a:t>是对反映组织运作的数据</a:t>
            </a:r>
            <a:r>
              <a:rPr lang="en-US" altLang="zh-CN" dirty="0"/>
              <a:t>,</a:t>
            </a:r>
            <a:r>
              <a:rPr lang="zh-CN" altLang="zh-CN" dirty="0"/>
              <a:t>按照一定的要求或需要</a:t>
            </a:r>
            <a:r>
              <a:rPr lang="en-US" altLang="zh-CN" dirty="0"/>
              <a:t>,</a:t>
            </a:r>
            <a:r>
              <a:rPr lang="zh-CN" altLang="zh-CN" dirty="0"/>
              <a:t>进行加工、计算、分类、汇总而形成的有用的信息产品</a:t>
            </a:r>
            <a:r>
              <a:rPr lang="zh-CN" altLang="en-US" dirty="0"/>
              <a:t>。</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知识</a:t>
            </a:r>
            <a:endParaRPr lang="zh-CN" altLang="en-US" dirty="0"/>
          </a:p>
        </p:txBody>
      </p:sp>
      <p:sp>
        <p:nvSpPr>
          <p:cNvPr id="3" name="内容占位符 2"/>
          <p:cNvSpPr>
            <a:spLocks noGrp="1"/>
          </p:cNvSpPr>
          <p:nvPr>
            <p:ph sz="quarter" idx="13"/>
          </p:nvPr>
        </p:nvSpPr>
        <p:spPr/>
        <p:txBody>
          <a:bodyPr/>
          <a:lstStyle/>
          <a:p>
            <a:r>
              <a:rPr lang="zh-CN" altLang="zh-CN" dirty="0"/>
              <a:t>知识</a:t>
            </a:r>
            <a:r>
              <a:rPr lang="en-US" altLang="zh-CN" dirty="0"/>
              <a:t>(knowledge)</a:t>
            </a:r>
            <a:r>
              <a:rPr lang="zh-CN" altLang="zh-CN" dirty="0"/>
              <a:t>是以各种方式将一个或多个信息关联在一起的信息结构</a:t>
            </a:r>
            <a:r>
              <a:rPr lang="en-US" altLang="zh-CN" dirty="0"/>
              <a:t>,</a:t>
            </a:r>
            <a:r>
              <a:rPr lang="zh-CN" altLang="zh-CN" dirty="0"/>
              <a:t>是对客观世界规律性的总结。</a:t>
            </a:r>
            <a:endParaRPr lang="en-US" altLang="zh-CN" dirty="0"/>
          </a:p>
          <a:p>
            <a:r>
              <a:rPr lang="zh-CN" altLang="zh-CN" dirty="0"/>
              <a:t>信息是知识的原料</a:t>
            </a:r>
            <a:r>
              <a:rPr lang="en-US" altLang="zh-CN" dirty="0"/>
              <a:t>,</a:t>
            </a:r>
            <a:r>
              <a:rPr lang="zh-CN" altLang="zh-CN" dirty="0"/>
              <a:t>而知识是对信息的更高一级的抽象</a:t>
            </a:r>
            <a:r>
              <a:rPr lang="en-US" altLang="zh-CN" dirty="0"/>
              <a:t>,</a:t>
            </a:r>
            <a:r>
              <a:rPr lang="zh-CN" altLang="zh-CN" dirty="0"/>
              <a:t>这种抽象可以在信息系统环境中通过寻找各信息之间的联系来完成。</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数据、信息与知识</a:t>
            </a:r>
            <a:endParaRPr lang="zh-CN" altLang="en-US" dirty="0"/>
          </a:p>
        </p:txBody>
      </p:sp>
      <p:pic>
        <p:nvPicPr>
          <p:cNvPr id="4" name="KJ12.EPS" descr="id:2147505756;FounderCES"/>
          <p:cNvPicPr>
            <a:picLocks noGrp="1"/>
          </p:cNvPicPr>
          <p:nvPr>
            <p:ph sz="quarter" idx="13"/>
          </p:nvPr>
        </p:nvPicPr>
        <p:blipFill>
          <a:blip r:embed="rId1"/>
          <a:stretch>
            <a:fillRect/>
          </a:stretch>
        </p:blipFill>
        <p:spPr>
          <a:xfrm>
            <a:off x="914400" y="2641997"/>
            <a:ext cx="10363200" cy="287416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内容提要</a:t>
            </a:r>
            <a:endParaRPr lang="zh-CN" altLang="en-US" dirty="0"/>
          </a:p>
        </p:txBody>
      </p:sp>
      <p:graphicFrame>
        <p:nvGraphicFramePr>
          <p:cNvPr id="4" name="内容占位符 3"/>
          <p:cNvGraphicFramePr>
            <a:graphicFrameLocks noGrp="1"/>
          </p:cNvGraphicFramePr>
          <p:nvPr>
            <p:ph sz="quarter" idx="13"/>
          </p:nvPr>
        </p:nvGraphicFramePr>
        <p:xfrm>
          <a:off x="914400" y="2366963"/>
          <a:ext cx="10363200" cy="342423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theme/theme1.xml><?xml version="1.0" encoding="utf-8"?>
<a:theme xmlns:a="http://schemas.openxmlformats.org/drawingml/2006/main" name="水滴">
  <a:themeElements>
    <a:clrScheme name="水滴">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水滴">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水滴">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第4章 采购与付款核算与管理</Template>
  <TotalTime>0</TotalTime>
  <Words>2868</Words>
  <Application>WPS Presentation</Application>
  <PresentationFormat>宽屏</PresentationFormat>
  <Paragraphs>240</Paragraphs>
  <Slides>40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40</vt:i4>
      </vt:variant>
    </vt:vector>
  </HeadingPairs>
  <TitlesOfParts>
    <vt:vector size="51" baseType="lpstr">
      <vt:lpstr>Arial</vt:lpstr>
      <vt:lpstr>SimSun</vt:lpstr>
      <vt:lpstr>Wingdings</vt:lpstr>
      <vt:lpstr>黑体</vt:lpstr>
      <vt:lpstr>楷体</vt:lpstr>
      <vt:lpstr>微软雅黑</vt:lpstr>
      <vt:lpstr>Arial Unicode MS</vt:lpstr>
      <vt:lpstr>Calibri</vt:lpstr>
      <vt:lpstr>宋体</vt:lpstr>
      <vt:lpstr>Tw Cen MT</vt:lpstr>
      <vt:lpstr>水滴</vt:lpstr>
      <vt:lpstr>第1章 会计信息系统概述</vt:lpstr>
      <vt:lpstr>内容提要</vt:lpstr>
      <vt:lpstr>数据与信息</vt:lpstr>
      <vt:lpstr>数据与信息</vt:lpstr>
      <vt:lpstr>信息的特征</vt:lpstr>
      <vt:lpstr>一类特殊的信息-会计信息</vt:lpstr>
      <vt:lpstr>知识</vt:lpstr>
      <vt:lpstr>数据、信息与知识</vt:lpstr>
      <vt:lpstr>内容提要</vt:lpstr>
      <vt:lpstr>系统</vt:lpstr>
      <vt:lpstr>系统的分类</vt:lpstr>
      <vt:lpstr>信息系统</vt:lpstr>
      <vt:lpstr>信息系统的功能</vt:lpstr>
      <vt:lpstr>管理信息系统</vt:lpstr>
      <vt:lpstr>管理信息系统</vt:lpstr>
      <vt:lpstr>内容提要</vt:lpstr>
      <vt:lpstr>会计信息系统</vt:lpstr>
      <vt:lpstr>会计信息系统的产生与发展</vt:lpstr>
      <vt:lpstr>会计信息系统的发展</vt:lpstr>
      <vt:lpstr>会计信息系统的产生与发展</vt:lpstr>
      <vt:lpstr>会计信息系统的产生与发展</vt:lpstr>
      <vt:lpstr>会计信息系统的基本构成</vt:lpstr>
      <vt:lpstr>会计信息系统的基本构成</vt:lpstr>
      <vt:lpstr>会计信息系统的基本构成</vt:lpstr>
      <vt:lpstr>会计信息系统的基本构成</vt:lpstr>
      <vt:lpstr>会计信息系统的功能结构</vt:lpstr>
      <vt:lpstr>会计信息系统的功能结构</vt:lpstr>
      <vt:lpstr>会计信息系统的功能结构</vt:lpstr>
      <vt:lpstr>会计信息系统的功能结构</vt:lpstr>
      <vt:lpstr>会计信息系统与ERP的关系</vt:lpstr>
      <vt:lpstr>会计信息系统与ERP的关系</vt:lpstr>
      <vt:lpstr>会计信息系统与ERP的关系</vt:lpstr>
      <vt:lpstr>会计信息系统与ERP的关系</vt:lpstr>
      <vt:lpstr>会计信息系统与ERP的关系</vt:lpstr>
      <vt:lpstr>会计信息系统的应用架构</vt:lpstr>
      <vt:lpstr>会计信息系统的发展动向</vt:lpstr>
      <vt:lpstr>会计信息系统的发展动向</vt:lpstr>
      <vt:lpstr>会计信息系统的发展动向</vt:lpstr>
      <vt:lpstr>会计信息系统的发展动向</vt:lpstr>
      <vt:lpstr>会计信息系统的发展动向</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jianhong yin</dc:creator>
  <cp:lastModifiedBy>jiangang</cp:lastModifiedBy>
  <cp:revision>43</cp:revision>
  <dcterms:created xsi:type="dcterms:W3CDTF">2021-11-30T15:00:44Z</dcterms:created>
  <dcterms:modified xsi:type="dcterms:W3CDTF">2021-11-30T15:00:44Z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1033-3.9.3.6359</vt:lpwstr>
  </property>
</Properties>
</file>