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notesMasterIdLst>
    <p:notesMasterId r:id="rId54"/>
  </p:notesMasterIdLst>
  <p:sldIdLst>
    <p:sldId id="257" r:id="rId2"/>
    <p:sldId id="258" r:id="rId3"/>
    <p:sldId id="375" r:id="rId4"/>
    <p:sldId id="376" r:id="rId5"/>
    <p:sldId id="333" r:id="rId6"/>
    <p:sldId id="325" r:id="rId7"/>
    <p:sldId id="377" r:id="rId8"/>
    <p:sldId id="330" r:id="rId9"/>
    <p:sldId id="379" r:id="rId10"/>
    <p:sldId id="359" r:id="rId11"/>
    <p:sldId id="360" r:id="rId12"/>
    <p:sldId id="361" r:id="rId13"/>
    <p:sldId id="337" r:id="rId14"/>
    <p:sldId id="380" r:id="rId15"/>
    <p:sldId id="381" r:id="rId16"/>
    <p:sldId id="382" r:id="rId17"/>
    <p:sldId id="383" r:id="rId18"/>
    <p:sldId id="338" r:id="rId19"/>
    <p:sldId id="384" r:id="rId20"/>
    <p:sldId id="342" r:id="rId21"/>
    <p:sldId id="341" r:id="rId22"/>
    <p:sldId id="362" r:id="rId23"/>
    <p:sldId id="385" r:id="rId24"/>
    <p:sldId id="363" r:id="rId25"/>
    <p:sldId id="389" r:id="rId26"/>
    <p:sldId id="371" r:id="rId27"/>
    <p:sldId id="364" r:id="rId28"/>
    <p:sldId id="386" r:id="rId29"/>
    <p:sldId id="387" r:id="rId30"/>
    <p:sldId id="388" r:id="rId31"/>
    <p:sldId id="390" r:id="rId32"/>
    <p:sldId id="392" r:id="rId33"/>
    <p:sldId id="292" r:id="rId34"/>
    <p:sldId id="366" r:id="rId35"/>
    <p:sldId id="391" r:id="rId36"/>
    <p:sldId id="393" r:id="rId37"/>
    <p:sldId id="354" r:id="rId38"/>
    <p:sldId id="394" r:id="rId39"/>
    <p:sldId id="280" r:id="rId40"/>
    <p:sldId id="291" r:id="rId41"/>
    <p:sldId id="395" r:id="rId42"/>
    <p:sldId id="396" r:id="rId43"/>
    <p:sldId id="373" r:id="rId44"/>
    <p:sldId id="397" r:id="rId45"/>
    <p:sldId id="398" r:id="rId46"/>
    <p:sldId id="347" r:id="rId47"/>
    <p:sldId id="399" r:id="rId48"/>
    <p:sldId id="400" r:id="rId49"/>
    <p:sldId id="401" r:id="rId50"/>
    <p:sldId id="402" r:id="rId51"/>
    <p:sldId id="403" r:id="rId52"/>
    <p:sldId id="302" r:id="rId53"/>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81667" autoAdjust="0"/>
  </p:normalViewPr>
  <p:slideViewPr>
    <p:cSldViewPr snapToGrid="0">
      <p:cViewPr varScale="1">
        <p:scale>
          <a:sx n="59" d="100"/>
          <a:sy n="59" d="100"/>
        </p:scale>
        <p:origin x="1176"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5648B3D-7E27-43BD-B2C9-FA761A7CD9AD}" type="doc">
      <dgm:prSet loTypeId="urn:microsoft.com/office/officeart/2005/8/layout/process3" loCatId="process" qsTypeId="urn:microsoft.com/office/officeart/2005/8/quickstyle/simple1" qsCatId="simple" csTypeId="urn:microsoft.com/office/officeart/2005/8/colors/accent1_2" csCatId="accent1" phldr="1"/>
      <dgm:spPr/>
      <dgm:t>
        <a:bodyPr/>
        <a:lstStyle/>
        <a:p>
          <a:endParaRPr lang="zh-CN" altLang="en-US"/>
        </a:p>
      </dgm:t>
    </dgm:pt>
    <dgm:pt modelId="{6CB13471-441A-4134-A9D5-9C3BF22C2D10}">
      <dgm:prSet phldrT="[文本]"/>
      <dgm:spPr/>
      <dgm:t>
        <a:bodyPr/>
        <a:lstStyle/>
        <a:p>
          <a:r>
            <a:rPr lang="zh-CN" altLang="en-US" dirty="0"/>
            <a:t>需求与流程</a:t>
          </a:r>
        </a:p>
      </dgm:t>
    </dgm:pt>
    <dgm:pt modelId="{89068DF7-AC27-488E-93C5-DA53C5CDEA09}" type="parTrans" cxnId="{62498E69-6783-40EB-9BE8-59E7ED68D268}">
      <dgm:prSet/>
      <dgm:spPr/>
      <dgm:t>
        <a:bodyPr/>
        <a:lstStyle/>
        <a:p>
          <a:endParaRPr lang="zh-CN" altLang="en-US"/>
        </a:p>
      </dgm:t>
    </dgm:pt>
    <dgm:pt modelId="{894EDC03-06F7-4E9C-9DAC-AF2C5CFE06FA}" type="sibTrans" cxnId="{62498E69-6783-40EB-9BE8-59E7ED68D268}">
      <dgm:prSet/>
      <dgm:spPr/>
      <dgm:t>
        <a:bodyPr/>
        <a:lstStyle/>
        <a:p>
          <a:endParaRPr lang="zh-CN" altLang="en-US"/>
        </a:p>
      </dgm:t>
    </dgm:pt>
    <dgm:pt modelId="{8F87F752-E2C3-4BD5-86BB-7828ACB862FF}">
      <dgm:prSet phldrT="[文本]"/>
      <dgm:spPr/>
      <dgm:t>
        <a:bodyPr/>
        <a:lstStyle/>
        <a:p>
          <a:r>
            <a:rPr lang="zh-CN" altLang="en-US" dirty="0"/>
            <a:t>手工环境下需求分析</a:t>
          </a:r>
        </a:p>
      </dgm:t>
    </dgm:pt>
    <dgm:pt modelId="{1FE18D20-E8F9-48B0-A278-C45E54AB7F8A}" type="parTrans" cxnId="{6243D022-8983-4297-A0C7-C51D6D0C2FED}">
      <dgm:prSet/>
      <dgm:spPr/>
      <dgm:t>
        <a:bodyPr/>
        <a:lstStyle/>
        <a:p>
          <a:endParaRPr lang="zh-CN" altLang="en-US"/>
        </a:p>
      </dgm:t>
    </dgm:pt>
    <dgm:pt modelId="{462C4FC1-F39B-4CE2-B3C4-8958662A2344}" type="sibTrans" cxnId="{6243D022-8983-4297-A0C7-C51D6D0C2FED}">
      <dgm:prSet/>
      <dgm:spPr/>
      <dgm:t>
        <a:bodyPr/>
        <a:lstStyle/>
        <a:p>
          <a:endParaRPr lang="zh-CN" altLang="en-US"/>
        </a:p>
      </dgm:t>
    </dgm:pt>
    <dgm:pt modelId="{3ED50C72-2F79-4B7E-87B2-0CDF73E51056}">
      <dgm:prSet phldrT="[文本]"/>
      <dgm:spPr/>
      <dgm:t>
        <a:bodyPr/>
        <a:lstStyle/>
        <a:p>
          <a:r>
            <a:rPr lang="zh-CN" altLang="en-US" dirty="0"/>
            <a:t>总体结构设计</a:t>
          </a:r>
        </a:p>
      </dgm:t>
    </dgm:pt>
    <dgm:pt modelId="{FE8AA31D-701E-44D5-90EF-D933D50978A7}" type="parTrans" cxnId="{E3C4062C-449D-4947-8EED-0397FD217118}">
      <dgm:prSet/>
      <dgm:spPr/>
      <dgm:t>
        <a:bodyPr/>
        <a:lstStyle/>
        <a:p>
          <a:endParaRPr lang="zh-CN" altLang="en-US"/>
        </a:p>
      </dgm:t>
    </dgm:pt>
    <dgm:pt modelId="{406BEFCD-E8E6-4E58-9E20-F6813C87CD97}" type="sibTrans" cxnId="{E3C4062C-449D-4947-8EED-0397FD217118}">
      <dgm:prSet/>
      <dgm:spPr/>
      <dgm:t>
        <a:bodyPr/>
        <a:lstStyle/>
        <a:p>
          <a:endParaRPr lang="zh-CN" altLang="en-US"/>
        </a:p>
      </dgm:t>
    </dgm:pt>
    <dgm:pt modelId="{69DCA703-0660-4076-93DC-1B06C0D691FE}">
      <dgm:prSet phldrT="[文本]"/>
      <dgm:spPr/>
      <dgm:t>
        <a:bodyPr/>
        <a:lstStyle/>
        <a:p>
          <a:r>
            <a:rPr lang="zh-CN" altLang="en-US" dirty="0"/>
            <a:t>数据编码</a:t>
          </a:r>
        </a:p>
      </dgm:t>
    </dgm:pt>
    <dgm:pt modelId="{5E5B4996-7697-4AE9-BB76-AC95AE1FFEE2}" type="parTrans" cxnId="{B33CB00E-6AFA-4F56-9DF2-B3C8EFBF67AE}">
      <dgm:prSet/>
      <dgm:spPr/>
      <dgm:t>
        <a:bodyPr/>
        <a:lstStyle/>
        <a:p>
          <a:endParaRPr lang="zh-CN" altLang="en-US"/>
        </a:p>
      </dgm:t>
    </dgm:pt>
    <dgm:pt modelId="{15505189-F03C-4C70-AFF6-4DB5CB94BBD8}" type="sibTrans" cxnId="{B33CB00E-6AFA-4F56-9DF2-B3C8EFBF67AE}">
      <dgm:prSet/>
      <dgm:spPr/>
      <dgm:t>
        <a:bodyPr/>
        <a:lstStyle/>
        <a:p>
          <a:endParaRPr lang="zh-CN" altLang="en-US"/>
        </a:p>
      </dgm:t>
    </dgm:pt>
    <dgm:pt modelId="{4426D412-E8EB-46C1-83BC-02F4E6D3B30B}">
      <dgm:prSet phldrT="[文本]"/>
      <dgm:spPr/>
      <dgm:t>
        <a:bodyPr/>
        <a:lstStyle/>
        <a:p>
          <a:r>
            <a:rPr lang="zh-CN" altLang="en-US" dirty="0"/>
            <a:t>核心功能</a:t>
          </a:r>
        </a:p>
      </dgm:t>
    </dgm:pt>
    <dgm:pt modelId="{C81592B2-A3D2-4A1D-B446-9EC4EA1DC985}" type="parTrans" cxnId="{25B4CE57-1D64-4424-A3A5-016DEB6C35C3}">
      <dgm:prSet/>
      <dgm:spPr/>
      <dgm:t>
        <a:bodyPr/>
        <a:lstStyle/>
        <a:p>
          <a:endParaRPr lang="zh-CN" altLang="en-US"/>
        </a:p>
      </dgm:t>
    </dgm:pt>
    <dgm:pt modelId="{D37AD2FC-E088-42BC-BC04-1E32FA5E8A47}" type="sibTrans" cxnId="{25B4CE57-1D64-4424-A3A5-016DEB6C35C3}">
      <dgm:prSet/>
      <dgm:spPr/>
      <dgm:t>
        <a:bodyPr/>
        <a:lstStyle/>
        <a:p>
          <a:endParaRPr lang="zh-CN" altLang="en-US"/>
        </a:p>
      </dgm:t>
    </dgm:pt>
    <dgm:pt modelId="{A450C36A-6E67-4E54-9060-F7E62BD79DC7}">
      <dgm:prSet phldrT="[文本]"/>
      <dgm:spPr/>
      <dgm:t>
        <a:bodyPr/>
        <a:lstStyle/>
        <a:p>
          <a:r>
            <a:rPr lang="zh-CN" altLang="en-US" dirty="0"/>
            <a:t>基础设置</a:t>
          </a:r>
        </a:p>
      </dgm:t>
    </dgm:pt>
    <dgm:pt modelId="{89B6D86F-009D-4713-B916-BD9A01863408}" type="parTrans" cxnId="{98E9CAB4-3C43-40A5-9E1E-20ED651E7CDA}">
      <dgm:prSet/>
      <dgm:spPr/>
      <dgm:t>
        <a:bodyPr/>
        <a:lstStyle/>
        <a:p>
          <a:endParaRPr lang="zh-CN" altLang="en-US"/>
        </a:p>
      </dgm:t>
    </dgm:pt>
    <dgm:pt modelId="{435A7228-1981-4560-A838-EA8B00873D1E}" type="sibTrans" cxnId="{98E9CAB4-3C43-40A5-9E1E-20ED651E7CDA}">
      <dgm:prSet/>
      <dgm:spPr/>
      <dgm:t>
        <a:bodyPr/>
        <a:lstStyle/>
        <a:p>
          <a:endParaRPr lang="zh-CN" altLang="en-US"/>
        </a:p>
      </dgm:t>
    </dgm:pt>
    <dgm:pt modelId="{5C9BDC1A-38CB-4FF5-832D-5DBB774A02F0}">
      <dgm:prSet phldrT="[文本]"/>
      <dgm:spPr/>
      <dgm:t>
        <a:bodyPr/>
        <a:lstStyle/>
        <a:p>
          <a:r>
            <a:rPr lang="zh-CN" altLang="en-US" dirty="0"/>
            <a:t>功能结构</a:t>
          </a:r>
        </a:p>
      </dgm:t>
    </dgm:pt>
    <dgm:pt modelId="{573E2596-5563-4767-83AC-9D514D242F49}" type="parTrans" cxnId="{EA1F224F-708D-40F7-94A7-6ABB1D199D48}">
      <dgm:prSet/>
      <dgm:spPr/>
      <dgm:t>
        <a:bodyPr/>
        <a:lstStyle/>
        <a:p>
          <a:endParaRPr lang="zh-CN" altLang="en-US"/>
        </a:p>
      </dgm:t>
    </dgm:pt>
    <dgm:pt modelId="{1AC81F77-A9EB-49B1-887E-A2B02BD0B1BB}" type="sibTrans" cxnId="{EA1F224F-708D-40F7-94A7-6ABB1D199D48}">
      <dgm:prSet/>
      <dgm:spPr/>
      <dgm:t>
        <a:bodyPr/>
        <a:lstStyle/>
        <a:p>
          <a:endParaRPr lang="zh-CN" altLang="en-US"/>
        </a:p>
      </dgm:t>
    </dgm:pt>
    <dgm:pt modelId="{449F3157-65B0-4A05-8F3F-C3EA91139805}">
      <dgm:prSet phldrT="[文本]"/>
      <dgm:spPr/>
      <dgm:t>
        <a:bodyPr/>
        <a:lstStyle/>
        <a:p>
          <a:r>
            <a:rPr lang="zh-CN" altLang="en-US" dirty="0"/>
            <a:t>数据文件</a:t>
          </a:r>
        </a:p>
      </dgm:t>
    </dgm:pt>
    <dgm:pt modelId="{04A63CAE-F337-446D-BCD5-525A46A50372}" type="parTrans" cxnId="{320715B0-1ACC-4A43-9C29-AA6CE9CA0EF0}">
      <dgm:prSet/>
      <dgm:spPr/>
      <dgm:t>
        <a:bodyPr/>
        <a:lstStyle/>
        <a:p>
          <a:endParaRPr lang="zh-CN" altLang="en-US"/>
        </a:p>
      </dgm:t>
    </dgm:pt>
    <dgm:pt modelId="{740CC5C2-8E00-412B-B23F-FEC18BE93253}" type="sibTrans" cxnId="{320715B0-1ACC-4A43-9C29-AA6CE9CA0EF0}">
      <dgm:prSet/>
      <dgm:spPr/>
      <dgm:t>
        <a:bodyPr/>
        <a:lstStyle/>
        <a:p>
          <a:endParaRPr lang="zh-CN" altLang="en-US"/>
        </a:p>
      </dgm:t>
    </dgm:pt>
    <dgm:pt modelId="{DCF7CF4F-20B9-4DF9-80DE-7B1DEE8057B1}">
      <dgm:prSet phldrT="[文本]"/>
      <dgm:spPr/>
      <dgm:t>
        <a:bodyPr/>
        <a:lstStyle/>
        <a:p>
          <a:r>
            <a:rPr lang="zh-CN" altLang="en-US" dirty="0"/>
            <a:t>出入库管理</a:t>
          </a:r>
        </a:p>
      </dgm:t>
    </dgm:pt>
    <dgm:pt modelId="{DFA28584-FF68-488D-A394-38926FB16623}" type="parTrans" cxnId="{B24E1D12-B23D-4B41-900E-61FDF70F26E3}">
      <dgm:prSet/>
      <dgm:spPr/>
      <dgm:t>
        <a:bodyPr/>
        <a:lstStyle/>
        <a:p>
          <a:endParaRPr lang="zh-CN" altLang="en-US"/>
        </a:p>
      </dgm:t>
    </dgm:pt>
    <dgm:pt modelId="{64443E1F-BDE9-4B36-A807-A09E6B8689AA}" type="sibTrans" cxnId="{B24E1D12-B23D-4B41-900E-61FDF70F26E3}">
      <dgm:prSet/>
      <dgm:spPr/>
      <dgm:t>
        <a:bodyPr/>
        <a:lstStyle/>
        <a:p>
          <a:endParaRPr lang="zh-CN" altLang="en-US"/>
        </a:p>
      </dgm:t>
    </dgm:pt>
    <dgm:pt modelId="{61A65FF3-94D5-46EF-B801-C4D3F703F810}">
      <dgm:prSet phldrT="[文本]"/>
      <dgm:spPr/>
      <dgm:t>
        <a:bodyPr/>
        <a:lstStyle/>
        <a:p>
          <a:r>
            <a:rPr lang="zh-CN" altLang="en-US" dirty="0"/>
            <a:t>一体化策略</a:t>
          </a:r>
        </a:p>
      </dgm:t>
    </dgm:pt>
    <dgm:pt modelId="{5F7E50AA-28EF-4E79-9FAA-B1280661A15C}" type="parTrans" cxnId="{F1B040A5-B572-4055-9BD1-260E6DA9C9AC}">
      <dgm:prSet/>
      <dgm:spPr/>
      <dgm:t>
        <a:bodyPr/>
        <a:lstStyle/>
        <a:p>
          <a:endParaRPr lang="zh-CN" altLang="en-US"/>
        </a:p>
      </dgm:t>
    </dgm:pt>
    <dgm:pt modelId="{E22AF39A-8FEF-4E20-852D-5E9960C8D95F}" type="sibTrans" cxnId="{F1B040A5-B572-4055-9BD1-260E6DA9C9AC}">
      <dgm:prSet/>
      <dgm:spPr/>
      <dgm:t>
        <a:bodyPr/>
        <a:lstStyle/>
        <a:p>
          <a:endParaRPr lang="zh-CN" altLang="en-US"/>
        </a:p>
      </dgm:t>
    </dgm:pt>
    <dgm:pt modelId="{74BD46D4-13C5-4A7A-A524-0D65A0DB76B6}">
      <dgm:prSet phldrT="[文本]"/>
      <dgm:spPr/>
      <dgm:t>
        <a:bodyPr/>
        <a:lstStyle/>
        <a:p>
          <a:r>
            <a:rPr lang="zh-CN" altLang="en-US" dirty="0"/>
            <a:t>管理分析</a:t>
          </a:r>
        </a:p>
      </dgm:t>
    </dgm:pt>
    <dgm:pt modelId="{BFB39ED7-5CAF-43CC-8CF8-B0536C3FA86E}" type="parTrans" cxnId="{CCDBE3CC-A181-41AB-8D60-AD1D99EB9239}">
      <dgm:prSet/>
      <dgm:spPr/>
      <dgm:t>
        <a:bodyPr/>
        <a:lstStyle/>
        <a:p>
          <a:endParaRPr lang="zh-CN" altLang="en-US"/>
        </a:p>
      </dgm:t>
    </dgm:pt>
    <dgm:pt modelId="{C7D5337F-0498-480B-80CA-8FDF2C18DBEF}" type="sibTrans" cxnId="{CCDBE3CC-A181-41AB-8D60-AD1D99EB9239}">
      <dgm:prSet/>
      <dgm:spPr/>
      <dgm:t>
        <a:bodyPr/>
        <a:lstStyle/>
        <a:p>
          <a:endParaRPr lang="zh-CN" altLang="en-US"/>
        </a:p>
      </dgm:t>
    </dgm:pt>
    <dgm:pt modelId="{FF19BCE7-487E-40C1-A269-F05F9D69817E}">
      <dgm:prSet phldrT="[文本]"/>
      <dgm:spPr/>
      <dgm:t>
        <a:bodyPr/>
        <a:lstStyle/>
        <a:p>
          <a:r>
            <a:rPr lang="zh-CN" altLang="en-US" dirty="0"/>
            <a:t>存货成本核算</a:t>
          </a:r>
        </a:p>
      </dgm:t>
    </dgm:pt>
    <dgm:pt modelId="{17463D3B-21A9-475C-8422-A6DED0F8FF85}" type="parTrans" cxnId="{400AA9D0-FD26-49F4-88CB-03FBD1D090AD}">
      <dgm:prSet/>
      <dgm:spPr/>
      <dgm:t>
        <a:bodyPr/>
        <a:lstStyle/>
        <a:p>
          <a:endParaRPr lang="zh-CN" altLang="en-US"/>
        </a:p>
      </dgm:t>
    </dgm:pt>
    <dgm:pt modelId="{201C6F3A-47E1-4A7E-9070-D4DC90862E3B}" type="sibTrans" cxnId="{400AA9D0-FD26-49F4-88CB-03FBD1D090AD}">
      <dgm:prSet/>
      <dgm:spPr/>
      <dgm:t>
        <a:bodyPr/>
        <a:lstStyle/>
        <a:p>
          <a:endParaRPr lang="zh-CN" altLang="en-US"/>
        </a:p>
      </dgm:t>
    </dgm:pt>
    <dgm:pt modelId="{6B88789B-C5FE-4E5F-88D3-EC20F292144D}">
      <dgm:prSet phldrT="[文本]"/>
      <dgm:spPr/>
      <dgm:t>
        <a:bodyPr/>
        <a:lstStyle/>
        <a:p>
          <a:r>
            <a:rPr lang="en-US" altLang="zh-CN" dirty="0"/>
            <a:t>IT</a:t>
          </a:r>
          <a:r>
            <a:rPr lang="zh-CN" altLang="en-US" dirty="0"/>
            <a:t>环境下流程设计</a:t>
          </a:r>
        </a:p>
      </dgm:t>
    </dgm:pt>
    <dgm:pt modelId="{07EB6BE9-C687-4BDD-84F3-C0457B1D0DAF}" type="parTrans" cxnId="{93CD5A16-8F75-4B16-8910-988A2CFD34B4}">
      <dgm:prSet/>
      <dgm:spPr/>
      <dgm:t>
        <a:bodyPr/>
        <a:lstStyle/>
        <a:p>
          <a:endParaRPr lang="zh-CN" altLang="en-US"/>
        </a:p>
      </dgm:t>
    </dgm:pt>
    <dgm:pt modelId="{43469B5E-6BA2-4C4C-B67F-6FF6335251C0}" type="sibTrans" cxnId="{93CD5A16-8F75-4B16-8910-988A2CFD34B4}">
      <dgm:prSet/>
      <dgm:spPr/>
      <dgm:t>
        <a:bodyPr/>
        <a:lstStyle/>
        <a:p>
          <a:endParaRPr lang="zh-CN" altLang="en-US"/>
        </a:p>
      </dgm:t>
    </dgm:pt>
    <dgm:pt modelId="{B1E35AAE-C4B5-4534-9059-9945931360CA}" type="pres">
      <dgm:prSet presAssocID="{A5648B3D-7E27-43BD-B2C9-FA761A7CD9AD}" presName="linearFlow" presStyleCnt="0">
        <dgm:presLayoutVars>
          <dgm:dir/>
          <dgm:animLvl val="lvl"/>
          <dgm:resizeHandles val="exact"/>
        </dgm:presLayoutVars>
      </dgm:prSet>
      <dgm:spPr/>
    </dgm:pt>
    <dgm:pt modelId="{5DE7EC06-D226-4786-BD2F-BAAC29B0EA1F}" type="pres">
      <dgm:prSet presAssocID="{6CB13471-441A-4134-A9D5-9C3BF22C2D10}" presName="composite" presStyleCnt="0"/>
      <dgm:spPr/>
    </dgm:pt>
    <dgm:pt modelId="{F91F7720-A9CB-4C65-B78E-59225377ED0A}" type="pres">
      <dgm:prSet presAssocID="{6CB13471-441A-4134-A9D5-9C3BF22C2D10}" presName="parTx" presStyleLbl="node1" presStyleIdx="0" presStyleCnt="3">
        <dgm:presLayoutVars>
          <dgm:chMax val="0"/>
          <dgm:chPref val="0"/>
          <dgm:bulletEnabled val="1"/>
        </dgm:presLayoutVars>
      </dgm:prSet>
      <dgm:spPr/>
    </dgm:pt>
    <dgm:pt modelId="{2854704A-72AF-4E06-AF33-75A9D1496F1D}" type="pres">
      <dgm:prSet presAssocID="{6CB13471-441A-4134-A9D5-9C3BF22C2D10}" presName="parSh" presStyleLbl="node1" presStyleIdx="0" presStyleCnt="3"/>
      <dgm:spPr/>
    </dgm:pt>
    <dgm:pt modelId="{745E6F85-3678-4EE4-AA40-B0FDA83AF018}" type="pres">
      <dgm:prSet presAssocID="{6CB13471-441A-4134-A9D5-9C3BF22C2D10}" presName="desTx" presStyleLbl="fgAcc1" presStyleIdx="0" presStyleCnt="3">
        <dgm:presLayoutVars>
          <dgm:bulletEnabled val="1"/>
        </dgm:presLayoutVars>
      </dgm:prSet>
      <dgm:spPr/>
    </dgm:pt>
    <dgm:pt modelId="{6A0FED61-2831-4EE9-A095-8B044B36F6F1}" type="pres">
      <dgm:prSet presAssocID="{894EDC03-06F7-4E9C-9DAC-AF2C5CFE06FA}" presName="sibTrans" presStyleLbl="sibTrans2D1" presStyleIdx="0" presStyleCnt="2"/>
      <dgm:spPr/>
    </dgm:pt>
    <dgm:pt modelId="{A4D5E0F2-DE95-4381-A7E5-AB79649E264B}" type="pres">
      <dgm:prSet presAssocID="{894EDC03-06F7-4E9C-9DAC-AF2C5CFE06FA}" presName="connTx" presStyleLbl="sibTrans2D1" presStyleIdx="0" presStyleCnt="2"/>
      <dgm:spPr/>
    </dgm:pt>
    <dgm:pt modelId="{40A54BAF-9A7F-4CC0-8D5A-EAB820F8AFF0}" type="pres">
      <dgm:prSet presAssocID="{3ED50C72-2F79-4B7E-87B2-0CDF73E51056}" presName="composite" presStyleCnt="0"/>
      <dgm:spPr/>
    </dgm:pt>
    <dgm:pt modelId="{9CD294A8-3E3B-4EE2-A6CD-84D0EED040E5}" type="pres">
      <dgm:prSet presAssocID="{3ED50C72-2F79-4B7E-87B2-0CDF73E51056}" presName="parTx" presStyleLbl="node1" presStyleIdx="0" presStyleCnt="3">
        <dgm:presLayoutVars>
          <dgm:chMax val="0"/>
          <dgm:chPref val="0"/>
          <dgm:bulletEnabled val="1"/>
        </dgm:presLayoutVars>
      </dgm:prSet>
      <dgm:spPr/>
    </dgm:pt>
    <dgm:pt modelId="{2B167F9C-0E97-497A-BF77-8BFBBC8BD402}" type="pres">
      <dgm:prSet presAssocID="{3ED50C72-2F79-4B7E-87B2-0CDF73E51056}" presName="parSh" presStyleLbl="node1" presStyleIdx="1" presStyleCnt="3"/>
      <dgm:spPr/>
    </dgm:pt>
    <dgm:pt modelId="{9CF81A85-CD40-4E9F-B4A2-F9ECF5A3114C}" type="pres">
      <dgm:prSet presAssocID="{3ED50C72-2F79-4B7E-87B2-0CDF73E51056}" presName="desTx" presStyleLbl="fgAcc1" presStyleIdx="1" presStyleCnt="3">
        <dgm:presLayoutVars>
          <dgm:bulletEnabled val="1"/>
        </dgm:presLayoutVars>
      </dgm:prSet>
      <dgm:spPr/>
    </dgm:pt>
    <dgm:pt modelId="{EEEBE867-C0C7-4DC9-A7E6-A8C3BDDDB380}" type="pres">
      <dgm:prSet presAssocID="{406BEFCD-E8E6-4E58-9E20-F6813C87CD97}" presName="sibTrans" presStyleLbl="sibTrans2D1" presStyleIdx="1" presStyleCnt="2"/>
      <dgm:spPr/>
    </dgm:pt>
    <dgm:pt modelId="{07919F36-D933-4251-A772-596E1F85FCB3}" type="pres">
      <dgm:prSet presAssocID="{406BEFCD-E8E6-4E58-9E20-F6813C87CD97}" presName="connTx" presStyleLbl="sibTrans2D1" presStyleIdx="1" presStyleCnt="2"/>
      <dgm:spPr/>
    </dgm:pt>
    <dgm:pt modelId="{DECFF54C-9760-463E-85A0-72B47766B9CF}" type="pres">
      <dgm:prSet presAssocID="{4426D412-E8EB-46C1-83BC-02F4E6D3B30B}" presName="composite" presStyleCnt="0"/>
      <dgm:spPr/>
    </dgm:pt>
    <dgm:pt modelId="{C9070A8D-3A17-4C90-BCD5-609C2152B176}" type="pres">
      <dgm:prSet presAssocID="{4426D412-E8EB-46C1-83BC-02F4E6D3B30B}" presName="parTx" presStyleLbl="node1" presStyleIdx="1" presStyleCnt="3">
        <dgm:presLayoutVars>
          <dgm:chMax val="0"/>
          <dgm:chPref val="0"/>
          <dgm:bulletEnabled val="1"/>
        </dgm:presLayoutVars>
      </dgm:prSet>
      <dgm:spPr/>
    </dgm:pt>
    <dgm:pt modelId="{2F93ACBB-9B1E-47B8-9993-EDE9694FDC64}" type="pres">
      <dgm:prSet presAssocID="{4426D412-E8EB-46C1-83BC-02F4E6D3B30B}" presName="parSh" presStyleLbl="node1" presStyleIdx="2" presStyleCnt="3"/>
      <dgm:spPr/>
    </dgm:pt>
    <dgm:pt modelId="{EB003B1C-EB66-4391-9D38-B0F6280401BE}" type="pres">
      <dgm:prSet presAssocID="{4426D412-E8EB-46C1-83BC-02F4E6D3B30B}" presName="desTx" presStyleLbl="fgAcc1" presStyleIdx="2" presStyleCnt="3">
        <dgm:presLayoutVars>
          <dgm:bulletEnabled val="1"/>
        </dgm:presLayoutVars>
      </dgm:prSet>
      <dgm:spPr/>
    </dgm:pt>
  </dgm:ptLst>
  <dgm:cxnLst>
    <dgm:cxn modelId="{97E22B01-4436-4EAF-B67C-4DBF5092D904}" type="presOf" srcId="{A450C36A-6E67-4E54-9060-F7E62BD79DC7}" destId="{EB003B1C-EB66-4391-9D38-B0F6280401BE}" srcOrd="0" destOrd="0" presId="urn:microsoft.com/office/officeart/2005/8/layout/process3"/>
    <dgm:cxn modelId="{22D97C04-8F0B-4DF9-B659-10BE01396148}" type="presOf" srcId="{6CB13471-441A-4134-A9D5-9C3BF22C2D10}" destId="{F91F7720-A9CB-4C65-B78E-59225377ED0A}" srcOrd="0" destOrd="0" presId="urn:microsoft.com/office/officeart/2005/8/layout/process3"/>
    <dgm:cxn modelId="{08067E05-721F-43F2-9A6E-95E80EDC6F79}" type="presOf" srcId="{6CB13471-441A-4134-A9D5-9C3BF22C2D10}" destId="{2854704A-72AF-4E06-AF33-75A9D1496F1D}" srcOrd="1" destOrd="0" presId="urn:microsoft.com/office/officeart/2005/8/layout/process3"/>
    <dgm:cxn modelId="{0E63530E-D65E-4AD8-9D37-4DD8E6239F8B}" type="presOf" srcId="{61A65FF3-94D5-46EF-B801-C4D3F703F810}" destId="{EB003B1C-EB66-4391-9D38-B0F6280401BE}" srcOrd="0" destOrd="3" presId="urn:microsoft.com/office/officeart/2005/8/layout/process3"/>
    <dgm:cxn modelId="{B33CB00E-6AFA-4F56-9DF2-B3C8EFBF67AE}" srcId="{3ED50C72-2F79-4B7E-87B2-0CDF73E51056}" destId="{69DCA703-0660-4076-93DC-1B06C0D691FE}" srcOrd="0" destOrd="0" parTransId="{5E5B4996-7697-4AE9-BB76-AC95AE1FFEE2}" sibTransId="{15505189-F03C-4C70-AFF6-4DB5CB94BBD8}"/>
    <dgm:cxn modelId="{B24E1D12-B23D-4B41-900E-61FDF70F26E3}" srcId="{4426D412-E8EB-46C1-83BC-02F4E6D3B30B}" destId="{DCF7CF4F-20B9-4DF9-80DE-7B1DEE8057B1}" srcOrd="1" destOrd="0" parTransId="{DFA28584-FF68-488D-A394-38926FB16623}" sibTransId="{64443E1F-BDE9-4B36-A807-A09E6B8689AA}"/>
    <dgm:cxn modelId="{5D02B615-43C5-42BE-94BE-579D8BE20277}" type="presOf" srcId="{3ED50C72-2F79-4B7E-87B2-0CDF73E51056}" destId="{2B167F9C-0E97-497A-BF77-8BFBBC8BD402}" srcOrd="1" destOrd="0" presId="urn:microsoft.com/office/officeart/2005/8/layout/process3"/>
    <dgm:cxn modelId="{93CD5A16-8F75-4B16-8910-988A2CFD34B4}" srcId="{6CB13471-441A-4134-A9D5-9C3BF22C2D10}" destId="{6B88789B-C5FE-4E5F-88D3-EC20F292144D}" srcOrd="1" destOrd="0" parTransId="{07EB6BE9-C687-4BDD-84F3-C0457B1D0DAF}" sibTransId="{43469B5E-6BA2-4C4C-B67F-6FF6335251C0}"/>
    <dgm:cxn modelId="{6243D022-8983-4297-A0C7-C51D6D0C2FED}" srcId="{6CB13471-441A-4134-A9D5-9C3BF22C2D10}" destId="{8F87F752-E2C3-4BD5-86BB-7828ACB862FF}" srcOrd="0" destOrd="0" parTransId="{1FE18D20-E8F9-48B0-A278-C45E54AB7F8A}" sibTransId="{462C4FC1-F39B-4CE2-B3C4-8958662A2344}"/>
    <dgm:cxn modelId="{6F112D2B-9495-431C-BE8E-30CF426B6D8D}" type="presOf" srcId="{A5648B3D-7E27-43BD-B2C9-FA761A7CD9AD}" destId="{B1E35AAE-C4B5-4534-9059-9945931360CA}" srcOrd="0" destOrd="0" presId="urn:microsoft.com/office/officeart/2005/8/layout/process3"/>
    <dgm:cxn modelId="{E3C4062C-449D-4947-8EED-0397FD217118}" srcId="{A5648B3D-7E27-43BD-B2C9-FA761A7CD9AD}" destId="{3ED50C72-2F79-4B7E-87B2-0CDF73E51056}" srcOrd="1" destOrd="0" parTransId="{FE8AA31D-701E-44D5-90EF-D933D50978A7}" sibTransId="{406BEFCD-E8E6-4E58-9E20-F6813C87CD97}"/>
    <dgm:cxn modelId="{7E6E8C33-BE70-4A9A-81C2-F2E9CC5239B8}" type="presOf" srcId="{406BEFCD-E8E6-4E58-9E20-F6813C87CD97}" destId="{07919F36-D933-4251-A772-596E1F85FCB3}" srcOrd="1" destOrd="0" presId="urn:microsoft.com/office/officeart/2005/8/layout/process3"/>
    <dgm:cxn modelId="{9C65F368-B6A5-4960-9212-9148D1BF406F}" type="presOf" srcId="{8F87F752-E2C3-4BD5-86BB-7828ACB862FF}" destId="{745E6F85-3678-4EE4-AA40-B0FDA83AF018}" srcOrd="0" destOrd="0" presId="urn:microsoft.com/office/officeart/2005/8/layout/process3"/>
    <dgm:cxn modelId="{62498E69-6783-40EB-9BE8-59E7ED68D268}" srcId="{A5648B3D-7E27-43BD-B2C9-FA761A7CD9AD}" destId="{6CB13471-441A-4134-A9D5-9C3BF22C2D10}" srcOrd="0" destOrd="0" parTransId="{89068DF7-AC27-488E-93C5-DA53C5CDEA09}" sibTransId="{894EDC03-06F7-4E9C-9DAC-AF2C5CFE06FA}"/>
    <dgm:cxn modelId="{E46A334A-C564-49E3-8649-422001E04FAA}" type="presOf" srcId="{DCF7CF4F-20B9-4DF9-80DE-7B1DEE8057B1}" destId="{EB003B1C-EB66-4391-9D38-B0F6280401BE}" srcOrd="0" destOrd="1" presId="urn:microsoft.com/office/officeart/2005/8/layout/process3"/>
    <dgm:cxn modelId="{EA1F224F-708D-40F7-94A7-6ABB1D199D48}" srcId="{3ED50C72-2F79-4B7E-87B2-0CDF73E51056}" destId="{5C9BDC1A-38CB-4FF5-832D-5DBB774A02F0}" srcOrd="2" destOrd="0" parTransId="{573E2596-5563-4767-83AC-9D514D242F49}" sibTransId="{1AC81F77-A9EB-49B1-887E-A2B02BD0B1BB}"/>
    <dgm:cxn modelId="{25B4CE57-1D64-4424-A3A5-016DEB6C35C3}" srcId="{A5648B3D-7E27-43BD-B2C9-FA761A7CD9AD}" destId="{4426D412-E8EB-46C1-83BC-02F4E6D3B30B}" srcOrd="2" destOrd="0" parTransId="{C81592B2-A3D2-4A1D-B446-9EC4EA1DC985}" sibTransId="{D37AD2FC-E088-42BC-BC04-1E32FA5E8A47}"/>
    <dgm:cxn modelId="{A0BA7558-E3C7-4F1D-A48D-1E8DEFD59F2A}" type="presOf" srcId="{6B88789B-C5FE-4E5F-88D3-EC20F292144D}" destId="{745E6F85-3678-4EE4-AA40-B0FDA83AF018}" srcOrd="0" destOrd="1" presId="urn:microsoft.com/office/officeart/2005/8/layout/process3"/>
    <dgm:cxn modelId="{32009E7A-EAC6-4B67-98FB-D493D654A8A8}" type="presOf" srcId="{4426D412-E8EB-46C1-83BC-02F4E6D3B30B}" destId="{C9070A8D-3A17-4C90-BCD5-609C2152B176}" srcOrd="0" destOrd="0" presId="urn:microsoft.com/office/officeart/2005/8/layout/process3"/>
    <dgm:cxn modelId="{7AAEE57A-C928-49C1-B184-3D263BBB2C36}" type="presOf" srcId="{449F3157-65B0-4A05-8F3F-C3EA91139805}" destId="{9CF81A85-CD40-4E9F-B4A2-F9ECF5A3114C}" srcOrd="0" destOrd="1" presId="urn:microsoft.com/office/officeart/2005/8/layout/process3"/>
    <dgm:cxn modelId="{4859EB89-06A8-439B-A2EB-6CC1DDFDB95A}" type="presOf" srcId="{894EDC03-06F7-4E9C-9DAC-AF2C5CFE06FA}" destId="{A4D5E0F2-DE95-4381-A7E5-AB79649E264B}" srcOrd="1" destOrd="0" presId="urn:microsoft.com/office/officeart/2005/8/layout/process3"/>
    <dgm:cxn modelId="{E75F5C8C-1F7A-4DBA-8C95-8C8B2CFD5F25}" type="presOf" srcId="{FF19BCE7-487E-40C1-A269-F05F9D69817E}" destId="{EB003B1C-EB66-4391-9D38-B0F6280401BE}" srcOrd="0" destOrd="2" presId="urn:microsoft.com/office/officeart/2005/8/layout/process3"/>
    <dgm:cxn modelId="{7404D593-9EB9-4BD1-B22A-28E3A047ED3C}" type="presOf" srcId="{406BEFCD-E8E6-4E58-9E20-F6813C87CD97}" destId="{EEEBE867-C0C7-4DC9-A7E6-A8C3BDDDB380}" srcOrd="0" destOrd="0" presId="urn:microsoft.com/office/officeart/2005/8/layout/process3"/>
    <dgm:cxn modelId="{F1B040A5-B572-4055-9BD1-260E6DA9C9AC}" srcId="{4426D412-E8EB-46C1-83BC-02F4E6D3B30B}" destId="{61A65FF3-94D5-46EF-B801-C4D3F703F810}" srcOrd="3" destOrd="0" parTransId="{5F7E50AA-28EF-4E79-9FAA-B1280661A15C}" sibTransId="{E22AF39A-8FEF-4E20-852D-5E9960C8D95F}"/>
    <dgm:cxn modelId="{320715B0-1ACC-4A43-9C29-AA6CE9CA0EF0}" srcId="{3ED50C72-2F79-4B7E-87B2-0CDF73E51056}" destId="{449F3157-65B0-4A05-8F3F-C3EA91139805}" srcOrd="1" destOrd="0" parTransId="{04A63CAE-F337-446D-BCD5-525A46A50372}" sibTransId="{740CC5C2-8E00-412B-B23F-FEC18BE93253}"/>
    <dgm:cxn modelId="{BB647CB0-D9CC-4108-AD0F-BF2149319910}" type="presOf" srcId="{3ED50C72-2F79-4B7E-87B2-0CDF73E51056}" destId="{9CD294A8-3E3B-4EE2-A6CD-84D0EED040E5}" srcOrd="0" destOrd="0" presId="urn:microsoft.com/office/officeart/2005/8/layout/process3"/>
    <dgm:cxn modelId="{98E9CAB4-3C43-40A5-9E1E-20ED651E7CDA}" srcId="{4426D412-E8EB-46C1-83BC-02F4E6D3B30B}" destId="{A450C36A-6E67-4E54-9060-F7E62BD79DC7}" srcOrd="0" destOrd="0" parTransId="{89B6D86F-009D-4713-B916-BD9A01863408}" sibTransId="{435A7228-1981-4560-A838-EA8B00873D1E}"/>
    <dgm:cxn modelId="{9759E3B7-793E-4BCD-A3CD-AD24252E0D68}" type="presOf" srcId="{5C9BDC1A-38CB-4FF5-832D-5DBB774A02F0}" destId="{9CF81A85-CD40-4E9F-B4A2-F9ECF5A3114C}" srcOrd="0" destOrd="2" presId="urn:microsoft.com/office/officeart/2005/8/layout/process3"/>
    <dgm:cxn modelId="{8F9D1AB8-3282-48B0-A084-675BEDDB0525}" type="presOf" srcId="{894EDC03-06F7-4E9C-9DAC-AF2C5CFE06FA}" destId="{6A0FED61-2831-4EE9-A095-8B044B36F6F1}" srcOrd="0" destOrd="0" presId="urn:microsoft.com/office/officeart/2005/8/layout/process3"/>
    <dgm:cxn modelId="{CCDBE3CC-A181-41AB-8D60-AD1D99EB9239}" srcId="{4426D412-E8EB-46C1-83BC-02F4E6D3B30B}" destId="{74BD46D4-13C5-4A7A-A524-0D65A0DB76B6}" srcOrd="4" destOrd="0" parTransId="{BFB39ED7-5CAF-43CC-8CF8-B0536C3FA86E}" sibTransId="{C7D5337F-0498-480B-80CA-8FDF2C18DBEF}"/>
    <dgm:cxn modelId="{20581DCD-9D6D-4F77-8BCB-F2F41E71498C}" type="presOf" srcId="{74BD46D4-13C5-4A7A-A524-0D65A0DB76B6}" destId="{EB003B1C-EB66-4391-9D38-B0F6280401BE}" srcOrd="0" destOrd="4" presId="urn:microsoft.com/office/officeart/2005/8/layout/process3"/>
    <dgm:cxn modelId="{DD381ECF-0AD3-47CF-A1A2-D9B1DE52397A}" type="presOf" srcId="{4426D412-E8EB-46C1-83BC-02F4E6D3B30B}" destId="{2F93ACBB-9B1E-47B8-9993-EDE9694FDC64}" srcOrd="1" destOrd="0" presId="urn:microsoft.com/office/officeart/2005/8/layout/process3"/>
    <dgm:cxn modelId="{400AA9D0-FD26-49F4-88CB-03FBD1D090AD}" srcId="{4426D412-E8EB-46C1-83BC-02F4E6D3B30B}" destId="{FF19BCE7-487E-40C1-A269-F05F9D69817E}" srcOrd="2" destOrd="0" parTransId="{17463D3B-21A9-475C-8422-A6DED0F8FF85}" sibTransId="{201C6F3A-47E1-4A7E-9070-D4DC90862E3B}"/>
    <dgm:cxn modelId="{1D35C8EC-A7F9-43C5-98DD-2A508718654C}" type="presOf" srcId="{69DCA703-0660-4076-93DC-1B06C0D691FE}" destId="{9CF81A85-CD40-4E9F-B4A2-F9ECF5A3114C}" srcOrd="0" destOrd="0" presId="urn:microsoft.com/office/officeart/2005/8/layout/process3"/>
    <dgm:cxn modelId="{2190B51C-AE7A-49E7-8E1C-FDC733C7840F}" type="presParOf" srcId="{B1E35AAE-C4B5-4534-9059-9945931360CA}" destId="{5DE7EC06-D226-4786-BD2F-BAAC29B0EA1F}" srcOrd="0" destOrd="0" presId="urn:microsoft.com/office/officeart/2005/8/layout/process3"/>
    <dgm:cxn modelId="{E949FF4D-1788-471B-BC6C-9864A71E2278}" type="presParOf" srcId="{5DE7EC06-D226-4786-BD2F-BAAC29B0EA1F}" destId="{F91F7720-A9CB-4C65-B78E-59225377ED0A}" srcOrd="0" destOrd="0" presId="urn:microsoft.com/office/officeart/2005/8/layout/process3"/>
    <dgm:cxn modelId="{FACB3B28-81DD-4871-8EBC-20FA3C23ED03}" type="presParOf" srcId="{5DE7EC06-D226-4786-BD2F-BAAC29B0EA1F}" destId="{2854704A-72AF-4E06-AF33-75A9D1496F1D}" srcOrd="1" destOrd="0" presId="urn:microsoft.com/office/officeart/2005/8/layout/process3"/>
    <dgm:cxn modelId="{2BB76CD0-B311-40D3-BB7F-EC1676A1A18E}" type="presParOf" srcId="{5DE7EC06-D226-4786-BD2F-BAAC29B0EA1F}" destId="{745E6F85-3678-4EE4-AA40-B0FDA83AF018}" srcOrd="2" destOrd="0" presId="urn:microsoft.com/office/officeart/2005/8/layout/process3"/>
    <dgm:cxn modelId="{6FF647C6-E37A-484B-BFD6-C447D6F27900}" type="presParOf" srcId="{B1E35AAE-C4B5-4534-9059-9945931360CA}" destId="{6A0FED61-2831-4EE9-A095-8B044B36F6F1}" srcOrd="1" destOrd="0" presId="urn:microsoft.com/office/officeart/2005/8/layout/process3"/>
    <dgm:cxn modelId="{17387857-5EBF-47C1-A078-BD9B7CECF4E3}" type="presParOf" srcId="{6A0FED61-2831-4EE9-A095-8B044B36F6F1}" destId="{A4D5E0F2-DE95-4381-A7E5-AB79649E264B}" srcOrd="0" destOrd="0" presId="urn:microsoft.com/office/officeart/2005/8/layout/process3"/>
    <dgm:cxn modelId="{16E5376E-0146-49CB-AEEA-9960D2790522}" type="presParOf" srcId="{B1E35AAE-C4B5-4534-9059-9945931360CA}" destId="{40A54BAF-9A7F-4CC0-8D5A-EAB820F8AFF0}" srcOrd="2" destOrd="0" presId="urn:microsoft.com/office/officeart/2005/8/layout/process3"/>
    <dgm:cxn modelId="{84288C2D-55C6-4922-8565-2B195AE101E9}" type="presParOf" srcId="{40A54BAF-9A7F-4CC0-8D5A-EAB820F8AFF0}" destId="{9CD294A8-3E3B-4EE2-A6CD-84D0EED040E5}" srcOrd="0" destOrd="0" presId="urn:microsoft.com/office/officeart/2005/8/layout/process3"/>
    <dgm:cxn modelId="{1153CA3F-145E-4F14-8B29-51236CA7A126}" type="presParOf" srcId="{40A54BAF-9A7F-4CC0-8D5A-EAB820F8AFF0}" destId="{2B167F9C-0E97-497A-BF77-8BFBBC8BD402}" srcOrd="1" destOrd="0" presId="urn:microsoft.com/office/officeart/2005/8/layout/process3"/>
    <dgm:cxn modelId="{6838203C-4E7A-4EA7-A42F-49F08CC674B2}" type="presParOf" srcId="{40A54BAF-9A7F-4CC0-8D5A-EAB820F8AFF0}" destId="{9CF81A85-CD40-4E9F-B4A2-F9ECF5A3114C}" srcOrd="2" destOrd="0" presId="urn:microsoft.com/office/officeart/2005/8/layout/process3"/>
    <dgm:cxn modelId="{01689737-F80E-4A51-BFEB-90F8A39E73A1}" type="presParOf" srcId="{B1E35AAE-C4B5-4534-9059-9945931360CA}" destId="{EEEBE867-C0C7-4DC9-A7E6-A8C3BDDDB380}" srcOrd="3" destOrd="0" presId="urn:microsoft.com/office/officeart/2005/8/layout/process3"/>
    <dgm:cxn modelId="{A4F693CB-D88F-443D-A343-06AB2B90CEA4}" type="presParOf" srcId="{EEEBE867-C0C7-4DC9-A7E6-A8C3BDDDB380}" destId="{07919F36-D933-4251-A772-596E1F85FCB3}" srcOrd="0" destOrd="0" presId="urn:microsoft.com/office/officeart/2005/8/layout/process3"/>
    <dgm:cxn modelId="{40E99055-CD52-4CCC-9EC6-90E9A1155E23}" type="presParOf" srcId="{B1E35AAE-C4B5-4534-9059-9945931360CA}" destId="{DECFF54C-9760-463E-85A0-72B47766B9CF}" srcOrd="4" destOrd="0" presId="urn:microsoft.com/office/officeart/2005/8/layout/process3"/>
    <dgm:cxn modelId="{E4C0D862-6073-48CE-B8C0-60F7AD990145}" type="presParOf" srcId="{DECFF54C-9760-463E-85A0-72B47766B9CF}" destId="{C9070A8D-3A17-4C90-BCD5-609C2152B176}" srcOrd="0" destOrd="0" presId="urn:microsoft.com/office/officeart/2005/8/layout/process3"/>
    <dgm:cxn modelId="{E367B9F5-8A70-4DB7-9A44-8E192583B379}" type="presParOf" srcId="{DECFF54C-9760-463E-85A0-72B47766B9CF}" destId="{2F93ACBB-9B1E-47B8-9993-EDE9694FDC64}" srcOrd="1" destOrd="0" presId="urn:microsoft.com/office/officeart/2005/8/layout/process3"/>
    <dgm:cxn modelId="{FB2F6E83-7807-4F4E-8C62-294F0C84D599}" type="presParOf" srcId="{DECFF54C-9760-463E-85A0-72B47766B9CF}" destId="{EB003B1C-EB66-4391-9D38-B0F6280401BE}" srcOrd="2" destOrd="0" presId="urn:microsoft.com/office/officeart/2005/8/layout/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5648B3D-7E27-43BD-B2C9-FA761A7CD9AD}" type="doc">
      <dgm:prSet loTypeId="urn:microsoft.com/office/officeart/2005/8/layout/process3" loCatId="process" qsTypeId="urn:microsoft.com/office/officeart/2005/8/quickstyle/simple1" qsCatId="simple" csTypeId="urn:microsoft.com/office/officeart/2005/8/colors/accent1_2" csCatId="accent1" phldr="1"/>
      <dgm:spPr/>
      <dgm:t>
        <a:bodyPr/>
        <a:lstStyle/>
        <a:p>
          <a:endParaRPr lang="zh-CN" altLang="en-US"/>
        </a:p>
      </dgm:t>
    </dgm:pt>
    <dgm:pt modelId="{6CB13471-441A-4134-A9D5-9C3BF22C2D10}">
      <dgm:prSet phldrT="[文本]"/>
      <dgm:spPr/>
      <dgm:t>
        <a:bodyPr/>
        <a:lstStyle/>
        <a:p>
          <a:r>
            <a:rPr lang="zh-CN" altLang="en-US" dirty="0"/>
            <a:t>需求与流程</a:t>
          </a:r>
        </a:p>
      </dgm:t>
    </dgm:pt>
    <dgm:pt modelId="{89068DF7-AC27-488E-93C5-DA53C5CDEA09}" type="parTrans" cxnId="{62498E69-6783-40EB-9BE8-59E7ED68D268}">
      <dgm:prSet/>
      <dgm:spPr/>
      <dgm:t>
        <a:bodyPr/>
        <a:lstStyle/>
        <a:p>
          <a:endParaRPr lang="zh-CN" altLang="en-US"/>
        </a:p>
      </dgm:t>
    </dgm:pt>
    <dgm:pt modelId="{894EDC03-06F7-4E9C-9DAC-AF2C5CFE06FA}" type="sibTrans" cxnId="{62498E69-6783-40EB-9BE8-59E7ED68D268}">
      <dgm:prSet/>
      <dgm:spPr/>
      <dgm:t>
        <a:bodyPr/>
        <a:lstStyle/>
        <a:p>
          <a:endParaRPr lang="zh-CN" altLang="en-US"/>
        </a:p>
      </dgm:t>
    </dgm:pt>
    <dgm:pt modelId="{8F87F752-E2C3-4BD5-86BB-7828ACB862FF}">
      <dgm:prSet phldrT="[文本]"/>
      <dgm:spPr/>
      <dgm:t>
        <a:bodyPr/>
        <a:lstStyle/>
        <a:p>
          <a:r>
            <a:rPr lang="zh-CN" altLang="en-US" dirty="0"/>
            <a:t>手工环境下需求分析</a:t>
          </a:r>
        </a:p>
      </dgm:t>
    </dgm:pt>
    <dgm:pt modelId="{1FE18D20-E8F9-48B0-A278-C45E54AB7F8A}" type="parTrans" cxnId="{6243D022-8983-4297-A0C7-C51D6D0C2FED}">
      <dgm:prSet/>
      <dgm:spPr/>
      <dgm:t>
        <a:bodyPr/>
        <a:lstStyle/>
        <a:p>
          <a:endParaRPr lang="zh-CN" altLang="en-US"/>
        </a:p>
      </dgm:t>
    </dgm:pt>
    <dgm:pt modelId="{462C4FC1-F39B-4CE2-B3C4-8958662A2344}" type="sibTrans" cxnId="{6243D022-8983-4297-A0C7-C51D6D0C2FED}">
      <dgm:prSet/>
      <dgm:spPr/>
      <dgm:t>
        <a:bodyPr/>
        <a:lstStyle/>
        <a:p>
          <a:endParaRPr lang="zh-CN" altLang="en-US"/>
        </a:p>
      </dgm:t>
    </dgm:pt>
    <dgm:pt modelId="{3ED50C72-2F79-4B7E-87B2-0CDF73E51056}">
      <dgm:prSet phldrT="[文本]"/>
      <dgm:spPr/>
      <dgm:t>
        <a:bodyPr/>
        <a:lstStyle/>
        <a:p>
          <a:r>
            <a:rPr lang="zh-CN" altLang="en-US" dirty="0"/>
            <a:t>总体结构设计</a:t>
          </a:r>
        </a:p>
      </dgm:t>
    </dgm:pt>
    <dgm:pt modelId="{FE8AA31D-701E-44D5-90EF-D933D50978A7}" type="parTrans" cxnId="{E3C4062C-449D-4947-8EED-0397FD217118}">
      <dgm:prSet/>
      <dgm:spPr/>
      <dgm:t>
        <a:bodyPr/>
        <a:lstStyle/>
        <a:p>
          <a:endParaRPr lang="zh-CN" altLang="en-US"/>
        </a:p>
      </dgm:t>
    </dgm:pt>
    <dgm:pt modelId="{406BEFCD-E8E6-4E58-9E20-F6813C87CD97}" type="sibTrans" cxnId="{E3C4062C-449D-4947-8EED-0397FD217118}">
      <dgm:prSet/>
      <dgm:spPr/>
      <dgm:t>
        <a:bodyPr/>
        <a:lstStyle/>
        <a:p>
          <a:endParaRPr lang="zh-CN" altLang="en-US"/>
        </a:p>
      </dgm:t>
    </dgm:pt>
    <dgm:pt modelId="{69DCA703-0660-4076-93DC-1B06C0D691FE}">
      <dgm:prSet phldrT="[文本]"/>
      <dgm:spPr/>
      <dgm:t>
        <a:bodyPr/>
        <a:lstStyle/>
        <a:p>
          <a:r>
            <a:rPr lang="zh-CN" altLang="en-US" dirty="0"/>
            <a:t>数据编码</a:t>
          </a:r>
        </a:p>
      </dgm:t>
    </dgm:pt>
    <dgm:pt modelId="{5E5B4996-7697-4AE9-BB76-AC95AE1FFEE2}" type="parTrans" cxnId="{B33CB00E-6AFA-4F56-9DF2-B3C8EFBF67AE}">
      <dgm:prSet/>
      <dgm:spPr/>
      <dgm:t>
        <a:bodyPr/>
        <a:lstStyle/>
        <a:p>
          <a:endParaRPr lang="zh-CN" altLang="en-US"/>
        </a:p>
      </dgm:t>
    </dgm:pt>
    <dgm:pt modelId="{15505189-F03C-4C70-AFF6-4DB5CB94BBD8}" type="sibTrans" cxnId="{B33CB00E-6AFA-4F56-9DF2-B3C8EFBF67AE}">
      <dgm:prSet/>
      <dgm:spPr/>
      <dgm:t>
        <a:bodyPr/>
        <a:lstStyle/>
        <a:p>
          <a:endParaRPr lang="zh-CN" altLang="en-US"/>
        </a:p>
      </dgm:t>
    </dgm:pt>
    <dgm:pt modelId="{4426D412-E8EB-46C1-83BC-02F4E6D3B30B}">
      <dgm:prSet phldrT="[文本]"/>
      <dgm:spPr/>
      <dgm:t>
        <a:bodyPr/>
        <a:lstStyle/>
        <a:p>
          <a:r>
            <a:rPr lang="zh-CN" altLang="en-US" dirty="0"/>
            <a:t>核心功能</a:t>
          </a:r>
        </a:p>
      </dgm:t>
    </dgm:pt>
    <dgm:pt modelId="{C81592B2-A3D2-4A1D-B446-9EC4EA1DC985}" type="parTrans" cxnId="{25B4CE57-1D64-4424-A3A5-016DEB6C35C3}">
      <dgm:prSet/>
      <dgm:spPr/>
      <dgm:t>
        <a:bodyPr/>
        <a:lstStyle/>
        <a:p>
          <a:endParaRPr lang="zh-CN" altLang="en-US"/>
        </a:p>
      </dgm:t>
    </dgm:pt>
    <dgm:pt modelId="{D37AD2FC-E088-42BC-BC04-1E32FA5E8A47}" type="sibTrans" cxnId="{25B4CE57-1D64-4424-A3A5-016DEB6C35C3}">
      <dgm:prSet/>
      <dgm:spPr/>
      <dgm:t>
        <a:bodyPr/>
        <a:lstStyle/>
        <a:p>
          <a:endParaRPr lang="zh-CN" altLang="en-US"/>
        </a:p>
      </dgm:t>
    </dgm:pt>
    <dgm:pt modelId="{A450C36A-6E67-4E54-9060-F7E62BD79DC7}">
      <dgm:prSet phldrT="[文本]"/>
      <dgm:spPr/>
      <dgm:t>
        <a:bodyPr/>
        <a:lstStyle/>
        <a:p>
          <a:r>
            <a:rPr lang="zh-CN" altLang="en-US" dirty="0"/>
            <a:t>基础设置</a:t>
          </a:r>
        </a:p>
      </dgm:t>
    </dgm:pt>
    <dgm:pt modelId="{89B6D86F-009D-4713-B916-BD9A01863408}" type="parTrans" cxnId="{98E9CAB4-3C43-40A5-9E1E-20ED651E7CDA}">
      <dgm:prSet/>
      <dgm:spPr/>
      <dgm:t>
        <a:bodyPr/>
        <a:lstStyle/>
        <a:p>
          <a:endParaRPr lang="zh-CN" altLang="en-US"/>
        </a:p>
      </dgm:t>
    </dgm:pt>
    <dgm:pt modelId="{435A7228-1981-4560-A838-EA8B00873D1E}" type="sibTrans" cxnId="{98E9CAB4-3C43-40A5-9E1E-20ED651E7CDA}">
      <dgm:prSet/>
      <dgm:spPr/>
      <dgm:t>
        <a:bodyPr/>
        <a:lstStyle/>
        <a:p>
          <a:endParaRPr lang="zh-CN" altLang="en-US"/>
        </a:p>
      </dgm:t>
    </dgm:pt>
    <dgm:pt modelId="{5C9BDC1A-38CB-4FF5-832D-5DBB774A02F0}">
      <dgm:prSet phldrT="[文本]"/>
      <dgm:spPr/>
      <dgm:t>
        <a:bodyPr/>
        <a:lstStyle/>
        <a:p>
          <a:r>
            <a:rPr lang="zh-CN" altLang="en-US" dirty="0"/>
            <a:t>功能结构</a:t>
          </a:r>
        </a:p>
      </dgm:t>
    </dgm:pt>
    <dgm:pt modelId="{573E2596-5563-4767-83AC-9D514D242F49}" type="parTrans" cxnId="{EA1F224F-708D-40F7-94A7-6ABB1D199D48}">
      <dgm:prSet/>
      <dgm:spPr/>
      <dgm:t>
        <a:bodyPr/>
        <a:lstStyle/>
        <a:p>
          <a:endParaRPr lang="zh-CN" altLang="en-US"/>
        </a:p>
      </dgm:t>
    </dgm:pt>
    <dgm:pt modelId="{1AC81F77-A9EB-49B1-887E-A2B02BD0B1BB}" type="sibTrans" cxnId="{EA1F224F-708D-40F7-94A7-6ABB1D199D48}">
      <dgm:prSet/>
      <dgm:spPr/>
      <dgm:t>
        <a:bodyPr/>
        <a:lstStyle/>
        <a:p>
          <a:endParaRPr lang="zh-CN" altLang="en-US"/>
        </a:p>
      </dgm:t>
    </dgm:pt>
    <dgm:pt modelId="{449F3157-65B0-4A05-8F3F-C3EA91139805}">
      <dgm:prSet phldrT="[文本]"/>
      <dgm:spPr/>
      <dgm:t>
        <a:bodyPr/>
        <a:lstStyle/>
        <a:p>
          <a:r>
            <a:rPr lang="zh-CN" altLang="en-US" dirty="0"/>
            <a:t>数据文件</a:t>
          </a:r>
        </a:p>
      </dgm:t>
    </dgm:pt>
    <dgm:pt modelId="{04A63CAE-F337-446D-BCD5-525A46A50372}" type="parTrans" cxnId="{320715B0-1ACC-4A43-9C29-AA6CE9CA0EF0}">
      <dgm:prSet/>
      <dgm:spPr/>
      <dgm:t>
        <a:bodyPr/>
        <a:lstStyle/>
        <a:p>
          <a:endParaRPr lang="zh-CN" altLang="en-US"/>
        </a:p>
      </dgm:t>
    </dgm:pt>
    <dgm:pt modelId="{740CC5C2-8E00-412B-B23F-FEC18BE93253}" type="sibTrans" cxnId="{320715B0-1ACC-4A43-9C29-AA6CE9CA0EF0}">
      <dgm:prSet/>
      <dgm:spPr/>
      <dgm:t>
        <a:bodyPr/>
        <a:lstStyle/>
        <a:p>
          <a:endParaRPr lang="zh-CN" altLang="en-US"/>
        </a:p>
      </dgm:t>
    </dgm:pt>
    <dgm:pt modelId="{DCF7CF4F-20B9-4DF9-80DE-7B1DEE8057B1}">
      <dgm:prSet phldrT="[文本]"/>
      <dgm:spPr/>
      <dgm:t>
        <a:bodyPr/>
        <a:lstStyle/>
        <a:p>
          <a:r>
            <a:rPr lang="zh-CN" altLang="en-US" dirty="0"/>
            <a:t>出入库管理</a:t>
          </a:r>
        </a:p>
      </dgm:t>
    </dgm:pt>
    <dgm:pt modelId="{DFA28584-FF68-488D-A394-38926FB16623}" type="parTrans" cxnId="{B24E1D12-B23D-4B41-900E-61FDF70F26E3}">
      <dgm:prSet/>
      <dgm:spPr/>
      <dgm:t>
        <a:bodyPr/>
        <a:lstStyle/>
        <a:p>
          <a:endParaRPr lang="zh-CN" altLang="en-US"/>
        </a:p>
      </dgm:t>
    </dgm:pt>
    <dgm:pt modelId="{64443E1F-BDE9-4B36-A807-A09E6B8689AA}" type="sibTrans" cxnId="{B24E1D12-B23D-4B41-900E-61FDF70F26E3}">
      <dgm:prSet/>
      <dgm:spPr/>
      <dgm:t>
        <a:bodyPr/>
        <a:lstStyle/>
        <a:p>
          <a:endParaRPr lang="zh-CN" altLang="en-US"/>
        </a:p>
      </dgm:t>
    </dgm:pt>
    <dgm:pt modelId="{61A65FF3-94D5-46EF-B801-C4D3F703F810}">
      <dgm:prSet phldrT="[文本]"/>
      <dgm:spPr/>
      <dgm:t>
        <a:bodyPr/>
        <a:lstStyle/>
        <a:p>
          <a:r>
            <a:rPr lang="zh-CN" altLang="en-US" dirty="0"/>
            <a:t>一体化策略</a:t>
          </a:r>
        </a:p>
      </dgm:t>
    </dgm:pt>
    <dgm:pt modelId="{5F7E50AA-28EF-4E79-9FAA-B1280661A15C}" type="parTrans" cxnId="{F1B040A5-B572-4055-9BD1-260E6DA9C9AC}">
      <dgm:prSet/>
      <dgm:spPr/>
      <dgm:t>
        <a:bodyPr/>
        <a:lstStyle/>
        <a:p>
          <a:endParaRPr lang="zh-CN" altLang="en-US"/>
        </a:p>
      </dgm:t>
    </dgm:pt>
    <dgm:pt modelId="{E22AF39A-8FEF-4E20-852D-5E9960C8D95F}" type="sibTrans" cxnId="{F1B040A5-B572-4055-9BD1-260E6DA9C9AC}">
      <dgm:prSet/>
      <dgm:spPr/>
      <dgm:t>
        <a:bodyPr/>
        <a:lstStyle/>
        <a:p>
          <a:endParaRPr lang="zh-CN" altLang="en-US"/>
        </a:p>
      </dgm:t>
    </dgm:pt>
    <dgm:pt modelId="{74BD46D4-13C5-4A7A-A524-0D65A0DB76B6}">
      <dgm:prSet phldrT="[文本]"/>
      <dgm:spPr/>
      <dgm:t>
        <a:bodyPr/>
        <a:lstStyle/>
        <a:p>
          <a:r>
            <a:rPr lang="zh-CN" altLang="en-US" dirty="0"/>
            <a:t>管理分析</a:t>
          </a:r>
        </a:p>
      </dgm:t>
    </dgm:pt>
    <dgm:pt modelId="{BFB39ED7-5CAF-43CC-8CF8-B0536C3FA86E}" type="parTrans" cxnId="{CCDBE3CC-A181-41AB-8D60-AD1D99EB9239}">
      <dgm:prSet/>
      <dgm:spPr/>
      <dgm:t>
        <a:bodyPr/>
        <a:lstStyle/>
        <a:p>
          <a:endParaRPr lang="zh-CN" altLang="en-US"/>
        </a:p>
      </dgm:t>
    </dgm:pt>
    <dgm:pt modelId="{C7D5337F-0498-480B-80CA-8FDF2C18DBEF}" type="sibTrans" cxnId="{CCDBE3CC-A181-41AB-8D60-AD1D99EB9239}">
      <dgm:prSet/>
      <dgm:spPr/>
      <dgm:t>
        <a:bodyPr/>
        <a:lstStyle/>
        <a:p>
          <a:endParaRPr lang="zh-CN" altLang="en-US"/>
        </a:p>
      </dgm:t>
    </dgm:pt>
    <dgm:pt modelId="{FF19BCE7-487E-40C1-A269-F05F9D69817E}">
      <dgm:prSet phldrT="[文本]"/>
      <dgm:spPr/>
      <dgm:t>
        <a:bodyPr/>
        <a:lstStyle/>
        <a:p>
          <a:r>
            <a:rPr lang="zh-CN" altLang="en-US" dirty="0"/>
            <a:t>存货成本核算</a:t>
          </a:r>
        </a:p>
      </dgm:t>
    </dgm:pt>
    <dgm:pt modelId="{17463D3B-21A9-475C-8422-A6DED0F8FF85}" type="parTrans" cxnId="{400AA9D0-FD26-49F4-88CB-03FBD1D090AD}">
      <dgm:prSet/>
      <dgm:spPr/>
      <dgm:t>
        <a:bodyPr/>
        <a:lstStyle/>
        <a:p>
          <a:endParaRPr lang="zh-CN" altLang="en-US"/>
        </a:p>
      </dgm:t>
    </dgm:pt>
    <dgm:pt modelId="{201C6F3A-47E1-4A7E-9070-D4DC90862E3B}" type="sibTrans" cxnId="{400AA9D0-FD26-49F4-88CB-03FBD1D090AD}">
      <dgm:prSet/>
      <dgm:spPr/>
      <dgm:t>
        <a:bodyPr/>
        <a:lstStyle/>
        <a:p>
          <a:endParaRPr lang="zh-CN" altLang="en-US"/>
        </a:p>
      </dgm:t>
    </dgm:pt>
    <dgm:pt modelId="{6B88789B-C5FE-4E5F-88D3-EC20F292144D}">
      <dgm:prSet phldrT="[文本]"/>
      <dgm:spPr/>
      <dgm:t>
        <a:bodyPr/>
        <a:lstStyle/>
        <a:p>
          <a:r>
            <a:rPr lang="en-US" altLang="zh-CN" dirty="0"/>
            <a:t>IT</a:t>
          </a:r>
          <a:r>
            <a:rPr lang="zh-CN" altLang="en-US" dirty="0"/>
            <a:t>环境下流程设计</a:t>
          </a:r>
        </a:p>
      </dgm:t>
    </dgm:pt>
    <dgm:pt modelId="{07EB6BE9-C687-4BDD-84F3-C0457B1D0DAF}" type="parTrans" cxnId="{93CD5A16-8F75-4B16-8910-988A2CFD34B4}">
      <dgm:prSet/>
      <dgm:spPr/>
      <dgm:t>
        <a:bodyPr/>
        <a:lstStyle/>
        <a:p>
          <a:endParaRPr lang="zh-CN" altLang="en-US"/>
        </a:p>
      </dgm:t>
    </dgm:pt>
    <dgm:pt modelId="{43469B5E-6BA2-4C4C-B67F-6FF6335251C0}" type="sibTrans" cxnId="{93CD5A16-8F75-4B16-8910-988A2CFD34B4}">
      <dgm:prSet/>
      <dgm:spPr/>
      <dgm:t>
        <a:bodyPr/>
        <a:lstStyle/>
        <a:p>
          <a:endParaRPr lang="zh-CN" altLang="en-US"/>
        </a:p>
      </dgm:t>
    </dgm:pt>
    <dgm:pt modelId="{B1E35AAE-C4B5-4534-9059-9945931360CA}" type="pres">
      <dgm:prSet presAssocID="{A5648B3D-7E27-43BD-B2C9-FA761A7CD9AD}" presName="linearFlow" presStyleCnt="0">
        <dgm:presLayoutVars>
          <dgm:dir/>
          <dgm:animLvl val="lvl"/>
          <dgm:resizeHandles val="exact"/>
        </dgm:presLayoutVars>
      </dgm:prSet>
      <dgm:spPr/>
    </dgm:pt>
    <dgm:pt modelId="{5DE7EC06-D226-4786-BD2F-BAAC29B0EA1F}" type="pres">
      <dgm:prSet presAssocID="{6CB13471-441A-4134-A9D5-9C3BF22C2D10}" presName="composite" presStyleCnt="0"/>
      <dgm:spPr/>
    </dgm:pt>
    <dgm:pt modelId="{F91F7720-A9CB-4C65-B78E-59225377ED0A}" type="pres">
      <dgm:prSet presAssocID="{6CB13471-441A-4134-A9D5-9C3BF22C2D10}" presName="parTx" presStyleLbl="node1" presStyleIdx="0" presStyleCnt="3">
        <dgm:presLayoutVars>
          <dgm:chMax val="0"/>
          <dgm:chPref val="0"/>
          <dgm:bulletEnabled val="1"/>
        </dgm:presLayoutVars>
      </dgm:prSet>
      <dgm:spPr/>
    </dgm:pt>
    <dgm:pt modelId="{2854704A-72AF-4E06-AF33-75A9D1496F1D}" type="pres">
      <dgm:prSet presAssocID="{6CB13471-441A-4134-A9D5-9C3BF22C2D10}" presName="parSh" presStyleLbl="node1" presStyleIdx="0" presStyleCnt="3"/>
      <dgm:spPr/>
    </dgm:pt>
    <dgm:pt modelId="{745E6F85-3678-4EE4-AA40-B0FDA83AF018}" type="pres">
      <dgm:prSet presAssocID="{6CB13471-441A-4134-A9D5-9C3BF22C2D10}" presName="desTx" presStyleLbl="fgAcc1" presStyleIdx="0" presStyleCnt="3">
        <dgm:presLayoutVars>
          <dgm:bulletEnabled val="1"/>
        </dgm:presLayoutVars>
      </dgm:prSet>
      <dgm:spPr/>
    </dgm:pt>
    <dgm:pt modelId="{6A0FED61-2831-4EE9-A095-8B044B36F6F1}" type="pres">
      <dgm:prSet presAssocID="{894EDC03-06F7-4E9C-9DAC-AF2C5CFE06FA}" presName="sibTrans" presStyleLbl="sibTrans2D1" presStyleIdx="0" presStyleCnt="2"/>
      <dgm:spPr/>
    </dgm:pt>
    <dgm:pt modelId="{A4D5E0F2-DE95-4381-A7E5-AB79649E264B}" type="pres">
      <dgm:prSet presAssocID="{894EDC03-06F7-4E9C-9DAC-AF2C5CFE06FA}" presName="connTx" presStyleLbl="sibTrans2D1" presStyleIdx="0" presStyleCnt="2"/>
      <dgm:spPr/>
    </dgm:pt>
    <dgm:pt modelId="{40A54BAF-9A7F-4CC0-8D5A-EAB820F8AFF0}" type="pres">
      <dgm:prSet presAssocID="{3ED50C72-2F79-4B7E-87B2-0CDF73E51056}" presName="composite" presStyleCnt="0"/>
      <dgm:spPr/>
    </dgm:pt>
    <dgm:pt modelId="{9CD294A8-3E3B-4EE2-A6CD-84D0EED040E5}" type="pres">
      <dgm:prSet presAssocID="{3ED50C72-2F79-4B7E-87B2-0CDF73E51056}" presName="parTx" presStyleLbl="node1" presStyleIdx="0" presStyleCnt="3">
        <dgm:presLayoutVars>
          <dgm:chMax val="0"/>
          <dgm:chPref val="0"/>
          <dgm:bulletEnabled val="1"/>
        </dgm:presLayoutVars>
      </dgm:prSet>
      <dgm:spPr/>
    </dgm:pt>
    <dgm:pt modelId="{2B167F9C-0E97-497A-BF77-8BFBBC8BD402}" type="pres">
      <dgm:prSet presAssocID="{3ED50C72-2F79-4B7E-87B2-0CDF73E51056}" presName="parSh" presStyleLbl="node1" presStyleIdx="1" presStyleCnt="3"/>
      <dgm:spPr/>
    </dgm:pt>
    <dgm:pt modelId="{9CF81A85-CD40-4E9F-B4A2-F9ECF5A3114C}" type="pres">
      <dgm:prSet presAssocID="{3ED50C72-2F79-4B7E-87B2-0CDF73E51056}" presName="desTx" presStyleLbl="fgAcc1" presStyleIdx="1" presStyleCnt="3">
        <dgm:presLayoutVars>
          <dgm:bulletEnabled val="1"/>
        </dgm:presLayoutVars>
      </dgm:prSet>
      <dgm:spPr/>
    </dgm:pt>
    <dgm:pt modelId="{EEEBE867-C0C7-4DC9-A7E6-A8C3BDDDB380}" type="pres">
      <dgm:prSet presAssocID="{406BEFCD-E8E6-4E58-9E20-F6813C87CD97}" presName="sibTrans" presStyleLbl="sibTrans2D1" presStyleIdx="1" presStyleCnt="2"/>
      <dgm:spPr/>
    </dgm:pt>
    <dgm:pt modelId="{07919F36-D933-4251-A772-596E1F85FCB3}" type="pres">
      <dgm:prSet presAssocID="{406BEFCD-E8E6-4E58-9E20-F6813C87CD97}" presName="connTx" presStyleLbl="sibTrans2D1" presStyleIdx="1" presStyleCnt="2"/>
      <dgm:spPr/>
    </dgm:pt>
    <dgm:pt modelId="{DECFF54C-9760-463E-85A0-72B47766B9CF}" type="pres">
      <dgm:prSet presAssocID="{4426D412-E8EB-46C1-83BC-02F4E6D3B30B}" presName="composite" presStyleCnt="0"/>
      <dgm:spPr/>
    </dgm:pt>
    <dgm:pt modelId="{C9070A8D-3A17-4C90-BCD5-609C2152B176}" type="pres">
      <dgm:prSet presAssocID="{4426D412-E8EB-46C1-83BC-02F4E6D3B30B}" presName="parTx" presStyleLbl="node1" presStyleIdx="1" presStyleCnt="3">
        <dgm:presLayoutVars>
          <dgm:chMax val="0"/>
          <dgm:chPref val="0"/>
          <dgm:bulletEnabled val="1"/>
        </dgm:presLayoutVars>
      </dgm:prSet>
      <dgm:spPr/>
    </dgm:pt>
    <dgm:pt modelId="{2F93ACBB-9B1E-47B8-9993-EDE9694FDC64}" type="pres">
      <dgm:prSet presAssocID="{4426D412-E8EB-46C1-83BC-02F4E6D3B30B}" presName="parSh" presStyleLbl="node1" presStyleIdx="2" presStyleCnt="3"/>
      <dgm:spPr/>
    </dgm:pt>
    <dgm:pt modelId="{EB003B1C-EB66-4391-9D38-B0F6280401BE}" type="pres">
      <dgm:prSet presAssocID="{4426D412-E8EB-46C1-83BC-02F4E6D3B30B}" presName="desTx" presStyleLbl="fgAcc1" presStyleIdx="2" presStyleCnt="3">
        <dgm:presLayoutVars>
          <dgm:bulletEnabled val="1"/>
        </dgm:presLayoutVars>
      </dgm:prSet>
      <dgm:spPr/>
    </dgm:pt>
  </dgm:ptLst>
  <dgm:cxnLst>
    <dgm:cxn modelId="{97E22B01-4436-4EAF-B67C-4DBF5092D904}" type="presOf" srcId="{A450C36A-6E67-4E54-9060-F7E62BD79DC7}" destId="{EB003B1C-EB66-4391-9D38-B0F6280401BE}" srcOrd="0" destOrd="0" presId="urn:microsoft.com/office/officeart/2005/8/layout/process3"/>
    <dgm:cxn modelId="{22D97C04-8F0B-4DF9-B659-10BE01396148}" type="presOf" srcId="{6CB13471-441A-4134-A9D5-9C3BF22C2D10}" destId="{F91F7720-A9CB-4C65-B78E-59225377ED0A}" srcOrd="0" destOrd="0" presId="urn:microsoft.com/office/officeart/2005/8/layout/process3"/>
    <dgm:cxn modelId="{08067E05-721F-43F2-9A6E-95E80EDC6F79}" type="presOf" srcId="{6CB13471-441A-4134-A9D5-9C3BF22C2D10}" destId="{2854704A-72AF-4E06-AF33-75A9D1496F1D}" srcOrd="1" destOrd="0" presId="urn:microsoft.com/office/officeart/2005/8/layout/process3"/>
    <dgm:cxn modelId="{0E63530E-D65E-4AD8-9D37-4DD8E6239F8B}" type="presOf" srcId="{61A65FF3-94D5-46EF-B801-C4D3F703F810}" destId="{EB003B1C-EB66-4391-9D38-B0F6280401BE}" srcOrd="0" destOrd="3" presId="urn:microsoft.com/office/officeart/2005/8/layout/process3"/>
    <dgm:cxn modelId="{B33CB00E-6AFA-4F56-9DF2-B3C8EFBF67AE}" srcId="{3ED50C72-2F79-4B7E-87B2-0CDF73E51056}" destId="{69DCA703-0660-4076-93DC-1B06C0D691FE}" srcOrd="0" destOrd="0" parTransId="{5E5B4996-7697-4AE9-BB76-AC95AE1FFEE2}" sibTransId="{15505189-F03C-4C70-AFF6-4DB5CB94BBD8}"/>
    <dgm:cxn modelId="{B24E1D12-B23D-4B41-900E-61FDF70F26E3}" srcId="{4426D412-E8EB-46C1-83BC-02F4E6D3B30B}" destId="{DCF7CF4F-20B9-4DF9-80DE-7B1DEE8057B1}" srcOrd="1" destOrd="0" parTransId="{DFA28584-FF68-488D-A394-38926FB16623}" sibTransId="{64443E1F-BDE9-4B36-A807-A09E6B8689AA}"/>
    <dgm:cxn modelId="{5D02B615-43C5-42BE-94BE-579D8BE20277}" type="presOf" srcId="{3ED50C72-2F79-4B7E-87B2-0CDF73E51056}" destId="{2B167F9C-0E97-497A-BF77-8BFBBC8BD402}" srcOrd="1" destOrd="0" presId="urn:microsoft.com/office/officeart/2005/8/layout/process3"/>
    <dgm:cxn modelId="{93CD5A16-8F75-4B16-8910-988A2CFD34B4}" srcId="{6CB13471-441A-4134-A9D5-9C3BF22C2D10}" destId="{6B88789B-C5FE-4E5F-88D3-EC20F292144D}" srcOrd="1" destOrd="0" parTransId="{07EB6BE9-C687-4BDD-84F3-C0457B1D0DAF}" sibTransId="{43469B5E-6BA2-4C4C-B67F-6FF6335251C0}"/>
    <dgm:cxn modelId="{6243D022-8983-4297-A0C7-C51D6D0C2FED}" srcId="{6CB13471-441A-4134-A9D5-9C3BF22C2D10}" destId="{8F87F752-E2C3-4BD5-86BB-7828ACB862FF}" srcOrd="0" destOrd="0" parTransId="{1FE18D20-E8F9-48B0-A278-C45E54AB7F8A}" sibTransId="{462C4FC1-F39B-4CE2-B3C4-8958662A2344}"/>
    <dgm:cxn modelId="{6F112D2B-9495-431C-BE8E-30CF426B6D8D}" type="presOf" srcId="{A5648B3D-7E27-43BD-B2C9-FA761A7CD9AD}" destId="{B1E35AAE-C4B5-4534-9059-9945931360CA}" srcOrd="0" destOrd="0" presId="urn:microsoft.com/office/officeart/2005/8/layout/process3"/>
    <dgm:cxn modelId="{E3C4062C-449D-4947-8EED-0397FD217118}" srcId="{A5648B3D-7E27-43BD-B2C9-FA761A7CD9AD}" destId="{3ED50C72-2F79-4B7E-87B2-0CDF73E51056}" srcOrd="1" destOrd="0" parTransId="{FE8AA31D-701E-44D5-90EF-D933D50978A7}" sibTransId="{406BEFCD-E8E6-4E58-9E20-F6813C87CD97}"/>
    <dgm:cxn modelId="{7E6E8C33-BE70-4A9A-81C2-F2E9CC5239B8}" type="presOf" srcId="{406BEFCD-E8E6-4E58-9E20-F6813C87CD97}" destId="{07919F36-D933-4251-A772-596E1F85FCB3}" srcOrd="1" destOrd="0" presId="urn:microsoft.com/office/officeart/2005/8/layout/process3"/>
    <dgm:cxn modelId="{9C65F368-B6A5-4960-9212-9148D1BF406F}" type="presOf" srcId="{8F87F752-E2C3-4BD5-86BB-7828ACB862FF}" destId="{745E6F85-3678-4EE4-AA40-B0FDA83AF018}" srcOrd="0" destOrd="0" presId="urn:microsoft.com/office/officeart/2005/8/layout/process3"/>
    <dgm:cxn modelId="{62498E69-6783-40EB-9BE8-59E7ED68D268}" srcId="{A5648B3D-7E27-43BD-B2C9-FA761A7CD9AD}" destId="{6CB13471-441A-4134-A9D5-9C3BF22C2D10}" srcOrd="0" destOrd="0" parTransId="{89068DF7-AC27-488E-93C5-DA53C5CDEA09}" sibTransId="{894EDC03-06F7-4E9C-9DAC-AF2C5CFE06FA}"/>
    <dgm:cxn modelId="{E46A334A-C564-49E3-8649-422001E04FAA}" type="presOf" srcId="{DCF7CF4F-20B9-4DF9-80DE-7B1DEE8057B1}" destId="{EB003B1C-EB66-4391-9D38-B0F6280401BE}" srcOrd="0" destOrd="1" presId="urn:microsoft.com/office/officeart/2005/8/layout/process3"/>
    <dgm:cxn modelId="{EA1F224F-708D-40F7-94A7-6ABB1D199D48}" srcId="{3ED50C72-2F79-4B7E-87B2-0CDF73E51056}" destId="{5C9BDC1A-38CB-4FF5-832D-5DBB774A02F0}" srcOrd="2" destOrd="0" parTransId="{573E2596-5563-4767-83AC-9D514D242F49}" sibTransId="{1AC81F77-A9EB-49B1-887E-A2B02BD0B1BB}"/>
    <dgm:cxn modelId="{25B4CE57-1D64-4424-A3A5-016DEB6C35C3}" srcId="{A5648B3D-7E27-43BD-B2C9-FA761A7CD9AD}" destId="{4426D412-E8EB-46C1-83BC-02F4E6D3B30B}" srcOrd="2" destOrd="0" parTransId="{C81592B2-A3D2-4A1D-B446-9EC4EA1DC985}" sibTransId="{D37AD2FC-E088-42BC-BC04-1E32FA5E8A47}"/>
    <dgm:cxn modelId="{A0BA7558-E3C7-4F1D-A48D-1E8DEFD59F2A}" type="presOf" srcId="{6B88789B-C5FE-4E5F-88D3-EC20F292144D}" destId="{745E6F85-3678-4EE4-AA40-B0FDA83AF018}" srcOrd="0" destOrd="1" presId="urn:microsoft.com/office/officeart/2005/8/layout/process3"/>
    <dgm:cxn modelId="{32009E7A-EAC6-4B67-98FB-D493D654A8A8}" type="presOf" srcId="{4426D412-E8EB-46C1-83BC-02F4E6D3B30B}" destId="{C9070A8D-3A17-4C90-BCD5-609C2152B176}" srcOrd="0" destOrd="0" presId="urn:microsoft.com/office/officeart/2005/8/layout/process3"/>
    <dgm:cxn modelId="{7AAEE57A-C928-49C1-B184-3D263BBB2C36}" type="presOf" srcId="{449F3157-65B0-4A05-8F3F-C3EA91139805}" destId="{9CF81A85-CD40-4E9F-B4A2-F9ECF5A3114C}" srcOrd="0" destOrd="1" presId="urn:microsoft.com/office/officeart/2005/8/layout/process3"/>
    <dgm:cxn modelId="{4859EB89-06A8-439B-A2EB-6CC1DDFDB95A}" type="presOf" srcId="{894EDC03-06F7-4E9C-9DAC-AF2C5CFE06FA}" destId="{A4D5E0F2-DE95-4381-A7E5-AB79649E264B}" srcOrd="1" destOrd="0" presId="urn:microsoft.com/office/officeart/2005/8/layout/process3"/>
    <dgm:cxn modelId="{E75F5C8C-1F7A-4DBA-8C95-8C8B2CFD5F25}" type="presOf" srcId="{FF19BCE7-487E-40C1-A269-F05F9D69817E}" destId="{EB003B1C-EB66-4391-9D38-B0F6280401BE}" srcOrd="0" destOrd="2" presId="urn:microsoft.com/office/officeart/2005/8/layout/process3"/>
    <dgm:cxn modelId="{7404D593-9EB9-4BD1-B22A-28E3A047ED3C}" type="presOf" srcId="{406BEFCD-E8E6-4E58-9E20-F6813C87CD97}" destId="{EEEBE867-C0C7-4DC9-A7E6-A8C3BDDDB380}" srcOrd="0" destOrd="0" presId="urn:microsoft.com/office/officeart/2005/8/layout/process3"/>
    <dgm:cxn modelId="{F1B040A5-B572-4055-9BD1-260E6DA9C9AC}" srcId="{4426D412-E8EB-46C1-83BC-02F4E6D3B30B}" destId="{61A65FF3-94D5-46EF-B801-C4D3F703F810}" srcOrd="3" destOrd="0" parTransId="{5F7E50AA-28EF-4E79-9FAA-B1280661A15C}" sibTransId="{E22AF39A-8FEF-4E20-852D-5E9960C8D95F}"/>
    <dgm:cxn modelId="{320715B0-1ACC-4A43-9C29-AA6CE9CA0EF0}" srcId="{3ED50C72-2F79-4B7E-87B2-0CDF73E51056}" destId="{449F3157-65B0-4A05-8F3F-C3EA91139805}" srcOrd="1" destOrd="0" parTransId="{04A63CAE-F337-446D-BCD5-525A46A50372}" sibTransId="{740CC5C2-8E00-412B-B23F-FEC18BE93253}"/>
    <dgm:cxn modelId="{BB647CB0-D9CC-4108-AD0F-BF2149319910}" type="presOf" srcId="{3ED50C72-2F79-4B7E-87B2-0CDF73E51056}" destId="{9CD294A8-3E3B-4EE2-A6CD-84D0EED040E5}" srcOrd="0" destOrd="0" presId="urn:microsoft.com/office/officeart/2005/8/layout/process3"/>
    <dgm:cxn modelId="{98E9CAB4-3C43-40A5-9E1E-20ED651E7CDA}" srcId="{4426D412-E8EB-46C1-83BC-02F4E6D3B30B}" destId="{A450C36A-6E67-4E54-9060-F7E62BD79DC7}" srcOrd="0" destOrd="0" parTransId="{89B6D86F-009D-4713-B916-BD9A01863408}" sibTransId="{435A7228-1981-4560-A838-EA8B00873D1E}"/>
    <dgm:cxn modelId="{9759E3B7-793E-4BCD-A3CD-AD24252E0D68}" type="presOf" srcId="{5C9BDC1A-38CB-4FF5-832D-5DBB774A02F0}" destId="{9CF81A85-CD40-4E9F-B4A2-F9ECF5A3114C}" srcOrd="0" destOrd="2" presId="urn:microsoft.com/office/officeart/2005/8/layout/process3"/>
    <dgm:cxn modelId="{8F9D1AB8-3282-48B0-A084-675BEDDB0525}" type="presOf" srcId="{894EDC03-06F7-4E9C-9DAC-AF2C5CFE06FA}" destId="{6A0FED61-2831-4EE9-A095-8B044B36F6F1}" srcOrd="0" destOrd="0" presId="urn:microsoft.com/office/officeart/2005/8/layout/process3"/>
    <dgm:cxn modelId="{CCDBE3CC-A181-41AB-8D60-AD1D99EB9239}" srcId="{4426D412-E8EB-46C1-83BC-02F4E6D3B30B}" destId="{74BD46D4-13C5-4A7A-A524-0D65A0DB76B6}" srcOrd="4" destOrd="0" parTransId="{BFB39ED7-5CAF-43CC-8CF8-B0536C3FA86E}" sibTransId="{C7D5337F-0498-480B-80CA-8FDF2C18DBEF}"/>
    <dgm:cxn modelId="{20581DCD-9D6D-4F77-8BCB-F2F41E71498C}" type="presOf" srcId="{74BD46D4-13C5-4A7A-A524-0D65A0DB76B6}" destId="{EB003B1C-EB66-4391-9D38-B0F6280401BE}" srcOrd="0" destOrd="4" presId="urn:microsoft.com/office/officeart/2005/8/layout/process3"/>
    <dgm:cxn modelId="{DD381ECF-0AD3-47CF-A1A2-D9B1DE52397A}" type="presOf" srcId="{4426D412-E8EB-46C1-83BC-02F4E6D3B30B}" destId="{2F93ACBB-9B1E-47B8-9993-EDE9694FDC64}" srcOrd="1" destOrd="0" presId="urn:microsoft.com/office/officeart/2005/8/layout/process3"/>
    <dgm:cxn modelId="{400AA9D0-FD26-49F4-88CB-03FBD1D090AD}" srcId="{4426D412-E8EB-46C1-83BC-02F4E6D3B30B}" destId="{FF19BCE7-487E-40C1-A269-F05F9D69817E}" srcOrd="2" destOrd="0" parTransId="{17463D3B-21A9-475C-8422-A6DED0F8FF85}" sibTransId="{201C6F3A-47E1-4A7E-9070-D4DC90862E3B}"/>
    <dgm:cxn modelId="{1D35C8EC-A7F9-43C5-98DD-2A508718654C}" type="presOf" srcId="{69DCA703-0660-4076-93DC-1B06C0D691FE}" destId="{9CF81A85-CD40-4E9F-B4A2-F9ECF5A3114C}" srcOrd="0" destOrd="0" presId="urn:microsoft.com/office/officeart/2005/8/layout/process3"/>
    <dgm:cxn modelId="{2190B51C-AE7A-49E7-8E1C-FDC733C7840F}" type="presParOf" srcId="{B1E35AAE-C4B5-4534-9059-9945931360CA}" destId="{5DE7EC06-D226-4786-BD2F-BAAC29B0EA1F}" srcOrd="0" destOrd="0" presId="urn:microsoft.com/office/officeart/2005/8/layout/process3"/>
    <dgm:cxn modelId="{E949FF4D-1788-471B-BC6C-9864A71E2278}" type="presParOf" srcId="{5DE7EC06-D226-4786-BD2F-BAAC29B0EA1F}" destId="{F91F7720-A9CB-4C65-B78E-59225377ED0A}" srcOrd="0" destOrd="0" presId="urn:microsoft.com/office/officeart/2005/8/layout/process3"/>
    <dgm:cxn modelId="{FACB3B28-81DD-4871-8EBC-20FA3C23ED03}" type="presParOf" srcId="{5DE7EC06-D226-4786-BD2F-BAAC29B0EA1F}" destId="{2854704A-72AF-4E06-AF33-75A9D1496F1D}" srcOrd="1" destOrd="0" presId="urn:microsoft.com/office/officeart/2005/8/layout/process3"/>
    <dgm:cxn modelId="{2BB76CD0-B311-40D3-BB7F-EC1676A1A18E}" type="presParOf" srcId="{5DE7EC06-D226-4786-BD2F-BAAC29B0EA1F}" destId="{745E6F85-3678-4EE4-AA40-B0FDA83AF018}" srcOrd="2" destOrd="0" presId="urn:microsoft.com/office/officeart/2005/8/layout/process3"/>
    <dgm:cxn modelId="{6FF647C6-E37A-484B-BFD6-C447D6F27900}" type="presParOf" srcId="{B1E35AAE-C4B5-4534-9059-9945931360CA}" destId="{6A0FED61-2831-4EE9-A095-8B044B36F6F1}" srcOrd="1" destOrd="0" presId="urn:microsoft.com/office/officeart/2005/8/layout/process3"/>
    <dgm:cxn modelId="{17387857-5EBF-47C1-A078-BD9B7CECF4E3}" type="presParOf" srcId="{6A0FED61-2831-4EE9-A095-8B044B36F6F1}" destId="{A4D5E0F2-DE95-4381-A7E5-AB79649E264B}" srcOrd="0" destOrd="0" presId="urn:microsoft.com/office/officeart/2005/8/layout/process3"/>
    <dgm:cxn modelId="{16E5376E-0146-49CB-AEEA-9960D2790522}" type="presParOf" srcId="{B1E35AAE-C4B5-4534-9059-9945931360CA}" destId="{40A54BAF-9A7F-4CC0-8D5A-EAB820F8AFF0}" srcOrd="2" destOrd="0" presId="urn:microsoft.com/office/officeart/2005/8/layout/process3"/>
    <dgm:cxn modelId="{84288C2D-55C6-4922-8565-2B195AE101E9}" type="presParOf" srcId="{40A54BAF-9A7F-4CC0-8D5A-EAB820F8AFF0}" destId="{9CD294A8-3E3B-4EE2-A6CD-84D0EED040E5}" srcOrd="0" destOrd="0" presId="urn:microsoft.com/office/officeart/2005/8/layout/process3"/>
    <dgm:cxn modelId="{1153CA3F-145E-4F14-8B29-51236CA7A126}" type="presParOf" srcId="{40A54BAF-9A7F-4CC0-8D5A-EAB820F8AFF0}" destId="{2B167F9C-0E97-497A-BF77-8BFBBC8BD402}" srcOrd="1" destOrd="0" presId="urn:microsoft.com/office/officeart/2005/8/layout/process3"/>
    <dgm:cxn modelId="{6838203C-4E7A-4EA7-A42F-49F08CC674B2}" type="presParOf" srcId="{40A54BAF-9A7F-4CC0-8D5A-EAB820F8AFF0}" destId="{9CF81A85-CD40-4E9F-B4A2-F9ECF5A3114C}" srcOrd="2" destOrd="0" presId="urn:microsoft.com/office/officeart/2005/8/layout/process3"/>
    <dgm:cxn modelId="{01689737-F80E-4A51-BFEB-90F8A39E73A1}" type="presParOf" srcId="{B1E35AAE-C4B5-4534-9059-9945931360CA}" destId="{EEEBE867-C0C7-4DC9-A7E6-A8C3BDDDB380}" srcOrd="3" destOrd="0" presId="urn:microsoft.com/office/officeart/2005/8/layout/process3"/>
    <dgm:cxn modelId="{A4F693CB-D88F-443D-A343-06AB2B90CEA4}" type="presParOf" srcId="{EEEBE867-C0C7-4DC9-A7E6-A8C3BDDDB380}" destId="{07919F36-D933-4251-A772-596E1F85FCB3}" srcOrd="0" destOrd="0" presId="urn:microsoft.com/office/officeart/2005/8/layout/process3"/>
    <dgm:cxn modelId="{40E99055-CD52-4CCC-9EC6-90E9A1155E23}" type="presParOf" srcId="{B1E35AAE-C4B5-4534-9059-9945931360CA}" destId="{DECFF54C-9760-463E-85A0-72B47766B9CF}" srcOrd="4" destOrd="0" presId="urn:microsoft.com/office/officeart/2005/8/layout/process3"/>
    <dgm:cxn modelId="{E4C0D862-6073-48CE-B8C0-60F7AD990145}" type="presParOf" srcId="{DECFF54C-9760-463E-85A0-72B47766B9CF}" destId="{C9070A8D-3A17-4C90-BCD5-609C2152B176}" srcOrd="0" destOrd="0" presId="urn:microsoft.com/office/officeart/2005/8/layout/process3"/>
    <dgm:cxn modelId="{E367B9F5-8A70-4DB7-9A44-8E192583B379}" type="presParOf" srcId="{DECFF54C-9760-463E-85A0-72B47766B9CF}" destId="{2F93ACBB-9B1E-47B8-9993-EDE9694FDC64}" srcOrd="1" destOrd="0" presId="urn:microsoft.com/office/officeart/2005/8/layout/process3"/>
    <dgm:cxn modelId="{FB2F6E83-7807-4F4E-8C62-294F0C84D599}" type="presParOf" srcId="{DECFF54C-9760-463E-85A0-72B47766B9CF}" destId="{EB003B1C-EB66-4391-9D38-B0F6280401BE}" srcOrd="2" destOrd="0" presId="urn:microsoft.com/office/officeart/2005/8/layout/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C04679D-EA01-4DC0-A0D6-838AB32AA751}"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zh-CN" altLang="en-US"/>
        </a:p>
      </dgm:t>
    </dgm:pt>
    <dgm:pt modelId="{61B41BDE-8B8D-409F-A4B5-C202E10E179E}">
      <dgm:prSet phldrT="[文本]" custT="1"/>
      <dgm:spPr/>
      <dgm:t>
        <a:bodyPr/>
        <a:lstStyle/>
        <a:p>
          <a:pPr algn="ctr"/>
          <a:r>
            <a:rPr lang="zh-CN" altLang="en-US" sz="2400"/>
            <a:t>存货子系统</a:t>
          </a:r>
        </a:p>
      </dgm:t>
    </dgm:pt>
    <dgm:pt modelId="{C60B73A0-B1F2-42A1-9738-D5C6FD4E32E4}" type="parTrans" cxnId="{78AC99D1-7A06-485C-9AF7-602014D07488}">
      <dgm:prSet/>
      <dgm:spPr/>
      <dgm:t>
        <a:bodyPr/>
        <a:lstStyle/>
        <a:p>
          <a:pPr algn="ctr"/>
          <a:endParaRPr lang="zh-CN" altLang="en-US" sz="2400"/>
        </a:p>
      </dgm:t>
    </dgm:pt>
    <dgm:pt modelId="{1C8AC6D9-69AE-450C-95E3-5BE07A5820AF}" type="sibTrans" cxnId="{78AC99D1-7A06-485C-9AF7-602014D07488}">
      <dgm:prSet/>
      <dgm:spPr/>
      <dgm:t>
        <a:bodyPr/>
        <a:lstStyle/>
        <a:p>
          <a:pPr algn="ctr"/>
          <a:endParaRPr lang="zh-CN" altLang="en-US" sz="2400"/>
        </a:p>
      </dgm:t>
    </dgm:pt>
    <dgm:pt modelId="{C2C1488B-33A7-4606-9450-DC2DAA4708B2}">
      <dgm:prSet phldrT="[文本]" custT="1"/>
      <dgm:spPr/>
      <dgm:t>
        <a:bodyPr/>
        <a:lstStyle/>
        <a:p>
          <a:pPr algn="ctr"/>
          <a:r>
            <a:rPr lang="zh-CN" altLang="en-US" sz="2400"/>
            <a:t>基础设置</a:t>
          </a:r>
        </a:p>
      </dgm:t>
    </dgm:pt>
    <dgm:pt modelId="{2CDFF734-B251-465E-8972-DF324C7CD807}" type="parTrans" cxnId="{A1EE7355-AEEF-4442-990C-C252C473104B}">
      <dgm:prSet/>
      <dgm:spPr/>
      <dgm:t>
        <a:bodyPr/>
        <a:lstStyle/>
        <a:p>
          <a:pPr algn="ctr"/>
          <a:endParaRPr lang="zh-CN" altLang="en-US" sz="2400"/>
        </a:p>
      </dgm:t>
    </dgm:pt>
    <dgm:pt modelId="{2E14DBDD-638B-46EC-9F9F-5A8B2B33A0B0}" type="sibTrans" cxnId="{A1EE7355-AEEF-4442-990C-C252C473104B}">
      <dgm:prSet/>
      <dgm:spPr/>
      <dgm:t>
        <a:bodyPr/>
        <a:lstStyle/>
        <a:p>
          <a:pPr algn="ctr"/>
          <a:endParaRPr lang="zh-CN" altLang="en-US" sz="2400"/>
        </a:p>
      </dgm:t>
    </dgm:pt>
    <dgm:pt modelId="{1C9FBD37-9CEB-48E0-94D0-30BAAC502789}">
      <dgm:prSet phldrT="[文本]" custT="1"/>
      <dgm:spPr/>
      <dgm:t>
        <a:bodyPr/>
        <a:lstStyle/>
        <a:p>
          <a:pPr algn="ctr"/>
          <a:r>
            <a:rPr lang="zh-CN" altLang="en-US" sz="2400"/>
            <a:t>出入库管理</a:t>
          </a:r>
        </a:p>
      </dgm:t>
    </dgm:pt>
    <dgm:pt modelId="{CB9A309F-8AFE-4C15-8D0D-C4F11548C536}" type="parTrans" cxnId="{4483E758-E353-4979-988F-450F8C94C864}">
      <dgm:prSet/>
      <dgm:spPr/>
      <dgm:t>
        <a:bodyPr/>
        <a:lstStyle/>
        <a:p>
          <a:pPr algn="ctr"/>
          <a:endParaRPr lang="zh-CN" altLang="en-US" sz="2400"/>
        </a:p>
      </dgm:t>
    </dgm:pt>
    <dgm:pt modelId="{4404A1CF-A96C-4E45-9735-67E8ADEF0E68}" type="sibTrans" cxnId="{4483E758-E353-4979-988F-450F8C94C864}">
      <dgm:prSet/>
      <dgm:spPr/>
      <dgm:t>
        <a:bodyPr/>
        <a:lstStyle/>
        <a:p>
          <a:pPr algn="ctr"/>
          <a:endParaRPr lang="zh-CN" altLang="en-US" sz="2400"/>
        </a:p>
      </dgm:t>
    </dgm:pt>
    <dgm:pt modelId="{E6049FAD-8037-4C31-8A38-6EDE51992449}">
      <dgm:prSet phldrT="[文本]" custT="1"/>
      <dgm:spPr/>
      <dgm:t>
        <a:bodyPr/>
        <a:lstStyle/>
        <a:p>
          <a:pPr algn="ctr"/>
          <a:r>
            <a:rPr lang="zh-CN" altLang="en-US" sz="2400"/>
            <a:t>一体化策略</a:t>
          </a:r>
        </a:p>
      </dgm:t>
    </dgm:pt>
    <dgm:pt modelId="{C2824972-2F6D-47BF-9493-4944CA19F2A0}" type="parTrans" cxnId="{4949667F-0B77-4FC3-A0AC-41B901932B09}">
      <dgm:prSet/>
      <dgm:spPr/>
      <dgm:t>
        <a:bodyPr/>
        <a:lstStyle/>
        <a:p>
          <a:pPr algn="ctr"/>
          <a:endParaRPr lang="zh-CN" altLang="en-US" sz="2400"/>
        </a:p>
      </dgm:t>
    </dgm:pt>
    <dgm:pt modelId="{6FF4A011-2403-49FC-A592-4D10BE258071}" type="sibTrans" cxnId="{4949667F-0B77-4FC3-A0AC-41B901932B09}">
      <dgm:prSet/>
      <dgm:spPr/>
      <dgm:t>
        <a:bodyPr/>
        <a:lstStyle/>
        <a:p>
          <a:pPr algn="ctr"/>
          <a:endParaRPr lang="zh-CN" altLang="en-US" sz="2400"/>
        </a:p>
      </dgm:t>
    </dgm:pt>
    <dgm:pt modelId="{5A486669-C718-4377-9335-9286C0523B42}">
      <dgm:prSet phldrT="[文本]" custT="1"/>
      <dgm:spPr/>
      <dgm:t>
        <a:bodyPr/>
        <a:lstStyle/>
        <a:p>
          <a:pPr algn="ctr"/>
          <a:r>
            <a:rPr lang="zh-CN" altLang="en-US" sz="2400"/>
            <a:t>管理分析</a:t>
          </a:r>
        </a:p>
      </dgm:t>
    </dgm:pt>
    <dgm:pt modelId="{20A1843A-3C8C-43C0-8D02-31052682146D}" type="parTrans" cxnId="{F031A102-AF66-488D-B519-D53EA65E4A88}">
      <dgm:prSet/>
      <dgm:spPr/>
      <dgm:t>
        <a:bodyPr/>
        <a:lstStyle/>
        <a:p>
          <a:pPr algn="ctr"/>
          <a:endParaRPr lang="zh-CN" altLang="en-US" sz="2400"/>
        </a:p>
      </dgm:t>
    </dgm:pt>
    <dgm:pt modelId="{D21E7B2E-449C-45AE-AEB3-D8B5D3842934}" type="sibTrans" cxnId="{F031A102-AF66-488D-B519-D53EA65E4A88}">
      <dgm:prSet/>
      <dgm:spPr/>
      <dgm:t>
        <a:bodyPr/>
        <a:lstStyle/>
        <a:p>
          <a:pPr algn="ctr"/>
          <a:endParaRPr lang="zh-CN" altLang="en-US" sz="2400"/>
        </a:p>
      </dgm:t>
    </dgm:pt>
    <dgm:pt modelId="{A705D078-C767-4866-AF90-C505AF3A52DC}">
      <dgm:prSet phldrT="[文本]" custT="1"/>
      <dgm:spPr/>
      <dgm:t>
        <a:bodyPr/>
        <a:lstStyle/>
        <a:p>
          <a:pPr algn="ctr"/>
          <a:r>
            <a:rPr lang="zh-CN" altLang="en-US" sz="2400" dirty="0"/>
            <a:t>存货成本核算</a:t>
          </a:r>
        </a:p>
      </dgm:t>
    </dgm:pt>
    <dgm:pt modelId="{9141F875-5B63-4BF3-AA3E-6169FDE24154}" type="parTrans" cxnId="{687253C7-F795-4B72-8265-60358B519BFC}">
      <dgm:prSet/>
      <dgm:spPr/>
      <dgm:t>
        <a:bodyPr/>
        <a:lstStyle/>
        <a:p>
          <a:pPr algn="ctr"/>
          <a:endParaRPr lang="zh-CN" altLang="en-US" sz="2400"/>
        </a:p>
      </dgm:t>
    </dgm:pt>
    <dgm:pt modelId="{614E2714-AC5E-4713-AF23-4F1ECCB23668}" type="sibTrans" cxnId="{687253C7-F795-4B72-8265-60358B519BFC}">
      <dgm:prSet/>
      <dgm:spPr/>
      <dgm:t>
        <a:bodyPr/>
        <a:lstStyle/>
        <a:p>
          <a:pPr algn="ctr"/>
          <a:endParaRPr lang="zh-CN" altLang="en-US" sz="2400"/>
        </a:p>
      </dgm:t>
    </dgm:pt>
    <dgm:pt modelId="{0C3C5FCB-D247-4D72-A0FF-21F946115E05}" type="pres">
      <dgm:prSet presAssocID="{BC04679D-EA01-4DC0-A0D6-838AB32AA751}" presName="hierChild1" presStyleCnt="0">
        <dgm:presLayoutVars>
          <dgm:orgChart val="1"/>
          <dgm:chPref val="1"/>
          <dgm:dir/>
          <dgm:animOne val="branch"/>
          <dgm:animLvl val="lvl"/>
          <dgm:resizeHandles/>
        </dgm:presLayoutVars>
      </dgm:prSet>
      <dgm:spPr/>
    </dgm:pt>
    <dgm:pt modelId="{07E086EB-EAAC-49F4-B6E7-ADEC1AAA8C29}" type="pres">
      <dgm:prSet presAssocID="{61B41BDE-8B8D-409F-A4B5-C202E10E179E}" presName="hierRoot1" presStyleCnt="0">
        <dgm:presLayoutVars>
          <dgm:hierBranch val="init"/>
        </dgm:presLayoutVars>
      </dgm:prSet>
      <dgm:spPr/>
    </dgm:pt>
    <dgm:pt modelId="{0A36B9E6-1E77-4067-98F3-2A781E059FAC}" type="pres">
      <dgm:prSet presAssocID="{61B41BDE-8B8D-409F-A4B5-C202E10E179E}" presName="rootComposite1" presStyleCnt="0"/>
      <dgm:spPr/>
    </dgm:pt>
    <dgm:pt modelId="{FF4C7304-8D0E-4F16-A139-2D5271AD6505}" type="pres">
      <dgm:prSet presAssocID="{61B41BDE-8B8D-409F-A4B5-C202E10E179E}" presName="rootText1" presStyleLbl="node0" presStyleIdx="0" presStyleCnt="1">
        <dgm:presLayoutVars>
          <dgm:chPref val="3"/>
        </dgm:presLayoutVars>
      </dgm:prSet>
      <dgm:spPr/>
    </dgm:pt>
    <dgm:pt modelId="{7EE582C9-4706-4083-9446-1EDC47A04FC5}" type="pres">
      <dgm:prSet presAssocID="{61B41BDE-8B8D-409F-A4B5-C202E10E179E}" presName="rootConnector1" presStyleLbl="node1" presStyleIdx="0" presStyleCnt="0"/>
      <dgm:spPr/>
    </dgm:pt>
    <dgm:pt modelId="{16D69589-9D3D-4965-8BE5-8B9B445C6A54}" type="pres">
      <dgm:prSet presAssocID="{61B41BDE-8B8D-409F-A4B5-C202E10E179E}" presName="hierChild2" presStyleCnt="0"/>
      <dgm:spPr/>
    </dgm:pt>
    <dgm:pt modelId="{9C979466-EF30-4ECE-810F-F0E235FE7902}" type="pres">
      <dgm:prSet presAssocID="{2CDFF734-B251-465E-8972-DF324C7CD807}" presName="Name37" presStyleLbl="parChTrans1D2" presStyleIdx="0" presStyleCnt="5"/>
      <dgm:spPr/>
    </dgm:pt>
    <dgm:pt modelId="{F69DBFAD-9AF5-4259-BE70-50EF4FAC8AA3}" type="pres">
      <dgm:prSet presAssocID="{C2C1488B-33A7-4606-9450-DC2DAA4708B2}" presName="hierRoot2" presStyleCnt="0">
        <dgm:presLayoutVars>
          <dgm:hierBranch val="init"/>
        </dgm:presLayoutVars>
      </dgm:prSet>
      <dgm:spPr/>
    </dgm:pt>
    <dgm:pt modelId="{C2EF2335-CE6D-4A3D-828E-6BC846F6B2FD}" type="pres">
      <dgm:prSet presAssocID="{C2C1488B-33A7-4606-9450-DC2DAA4708B2}" presName="rootComposite" presStyleCnt="0"/>
      <dgm:spPr/>
    </dgm:pt>
    <dgm:pt modelId="{FF36F3A1-DD8F-4BED-8B6D-15F5AEAF5099}" type="pres">
      <dgm:prSet presAssocID="{C2C1488B-33A7-4606-9450-DC2DAA4708B2}" presName="rootText" presStyleLbl="node2" presStyleIdx="0" presStyleCnt="5">
        <dgm:presLayoutVars>
          <dgm:chPref val="3"/>
        </dgm:presLayoutVars>
      </dgm:prSet>
      <dgm:spPr/>
    </dgm:pt>
    <dgm:pt modelId="{E91E22C9-CEE7-4064-B0BC-5FDCF3C66942}" type="pres">
      <dgm:prSet presAssocID="{C2C1488B-33A7-4606-9450-DC2DAA4708B2}" presName="rootConnector" presStyleLbl="node2" presStyleIdx="0" presStyleCnt="5"/>
      <dgm:spPr/>
    </dgm:pt>
    <dgm:pt modelId="{67CBDDD4-12A8-460E-8DA3-B4F42AA41B9B}" type="pres">
      <dgm:prSet presAssocID="{C2C1488B-33A7-4606-9450-DC2DAA4708B2}" presName="hierChild4" presStyleCnt="0"/>
      <dgm:spPr/>
    </dgm:pt>
    <dgm:pt modelId="{558D87C3-27E8-4699-BECD-BCA664ABE876}" type="pres">
      <dgm:prSet presAssocID="{C2C1488B-33A7-4606-9450-DC2DAA4708B2}" presName="hierChild5" presStyleCnt="0"/>
      <dgm:spPr/>
    </dgm:pt>
    <dgm:pt modelId="{5DD94779-C290-4F76-BB5D-33605BC3A197}" type="pres">
      <dgm:prSet presAssocID="{CB9A309F-8AFE-4C15-8D0D-C4F11548C536}" presName="Name37" presStyleLbl="parChTrans1D2" presStyleIdx="1" presStyleCnt="5"/>
      <dgm:spPr/>
    </dgm:pt>
    <dgm:pt modelId="{31AC6314-85B0-4899-A1B5-AD027BBAE604}" type="pres">
      <dgm:prSet presAssocID="{1C9FBD37-9CEB-48E0-94D0-30BAAC502789}" presName="hierRoot2" presStyleCnt="0">
        <dgm:presLayoutVars>
          <dgm:hierBranch val="init"/>
        </dgm:presLayoutVars>
      </dgm:prSet>
      <dgm:spPr/>
    </dgm:pt>
    <dgm:pt modelId="{C8CB68A2-A1BE-4E3D-BE29-64FE301C2438}" type="pres">
      <dgm:prSet presAssocID="{1C9FBD37-9CEB-48E0-94D0-30BAAC502789}" presName="rootComposite" presStyleCnt="0"/>
      <dgm:spPr/>
    </dgm:pt>
    <dgm:pt modelId="{78FBA9F8-9F76-4DD1-8D02-DCB6F349622C}" type="pres">
      <dgm:prSet presAssocID="{1C9FBD37-9CEB-48E0-94D0-30BAAC502789}" presName="rootText" presStyleLbl="node2" presStyleIdx="1" presStyleCnt="5">
        <dgm:presLayoutVars>
          <dgm:chPref val="3"/>
        </dgm:presLayoutVars>
      </dgm:prSet>
      <dgm:spPr/>
    </dgm:pt>
    <dgm:pt modelId="{F6C5A199-0D32-4892-84D2-652524C76238}" type="pres">
      <dgm:prSet presAssocID="{1C9FBD37-9CEB-48E0-94D0-30BAAC502789}" presName="rootConnector" presStyleLbl="node2" presStyleIdx="1" presStyleCnt="5"/>
      <dgm:spPr/>
    </dgm:pt>
    <dgm:pt modelId="{28293054-A1D4-4B00-A3BD-BC6FAE958249}" type="pres">
      <dgm:prSet presAssocID="{1C9FBD37-9CEB-48E0-94D0-30BAAC502789}" presName="hierChild4" presStyleCnt="0"/>
      <dgm:spPr/>
    </dgm:pt>
    <dgm:pt modelId="{982CDB5D-09EB-4CFC-8D4A-75CC22D09508}" type="pres">
      <dgm:prSet presAssocID="{1C9FBD37-9CEB-48E0-94D0-30BAAC502789}" presName="hierChild5" presStyleCnt="0"/>
      <dgm:spPr/>
    </dgm:pt>
    <dgm:pt modelId="{4C0D5480-C4ED-4E00-9963-7B6D5F9D94BE}" type="pres">
      <dgm:prSet presAssocID="{9141F875-5B63-4BF3-AA3E-6169FDE24154}" presName="Name37" presStyleLbl="parChTrans1D2" presStyleIdx="2" presStyleCnt="5"/>
      <dgm:spPr/>
    </dgm:pt>
    <dgm:pt modelId="{5386DD03-ADEC-4233-8BA5-8BB7425DEC2B}" type="pres">
      <dgm:prSet presAssocID="{A705D078-C767-4866-AF90-C505AF3A52DC}" presName="hierRoot2" presStyleCnt="0">
        <dgm:presLayoutVars>
          <dgm:hierBranch val="init"/>
        </dgm:presLayoutVars>
      </dgm:prSet>
      <dgm:spPr/>
    </dgm:pt>
    <dgm:pt modelId="{E2D5D963-3E40-4CCA-8B05-F1E7188A1628}" type="pres">
      <dgm:prSet presAssocID="{A705D078-C767-4866-AF90-C505AF3A52DC}" presName="rootComposite" presStyleCnt="0"/>
      <dgm:spPr/>
    </dgm:pt>
    <dgm:pt modelId="{E8CF3092-C2F7-4CF1-9330-F60F0A4BDBE6}" type="pres">
      <dgm:prSet presAssocID="{A705D078-C767-4866-AF90-C505AF3A52DC}" presName="rootText" presStyleLbl="node2" presStyleIdx="2" presStyleCnt="5">
        <dgm:presLayoutVars>
          <dgm:chPref val="3"/>
        </dgm:presLayoutVars>
      </dgm:prSet>
      <dgm:spPr/>
    </dgm:pt>
    <dgm:pt modelId="{F806DD11-0D8F-47D0-9906-2A59B5D75E17}" type="pres">
      <dgm:prSet presAssocID="{A705D078-C767-4866-AF90-C505AF3A52DC}" presName="rootConnector" presStyleLbl="node2" presStyleIdx="2" presStyleCnt="5"/>
      <dgm:spPr/>
    </dgm:pt>
    <dgm:pt modelId="{AD74907B-1E98-41D7-BC9F-C4BA2E301833}" type="pres">
      <dgm:prSet presAssocID="{A705D078-C767-4866-AF90-C505AF3A52DC}" presName="hierChild4" presStyleCnt="0"/>
      <dgm:spPr/>
    </dgm:pt>
    <dgm:pt modelId="{8773294E-97CB-45F9-88BC-87F99A8D6F73}" type="pres">
      <dgm:prSet presAssocID="{A705D078-C767-4866-AF90-C505AF3A52DC}" presName="hierChild5" presStyleCnt="0"/>
      <dgm:spPr/>
    </dgm:pt>
    <dgm:pt modelId="{8B21DF4D-538E-447F-AEF6-D1541F15CA54}" type="pres">
      <dgm:prSet presAssocID="{C2824972-2F6D-47BF-9493-4944CA19F2A0}" presName="Name37" presStyleLbl="parChTrans1D2" presStyleIdx="3" presStyleCnt="5"/>
      <dgm:spPr/>
    </dgm:pt>
    <dgm:pt modelId="{2CDEB7BB-02F4-428A-B585-AE707DCCEABE}" type="pres">
      <dgm:prSet presAssocID="{E6049FAD-8037-4C31-8A38-6EDE51992449}" presName="hierRoot2" presStyleCnt="0">
        <dgm:presLayoutVars>
          <dgm:hierBranch val="init"/>
        </dgm:presLayoutVars>
      </dgm:prSet>
      <dgm:spPr/>
    </dgm:pt>
    <dgm:pt modelId="{202E42B7-3D4C-4FE5-BD42-78CB1804AB2D}" type="pres">
      <dgm:prSet presAssocID="{E6049FAD-8037-4C31-8A38-6EDE51992449}" presName="rootComposite" presStyleCnt="0"/>
      <dgm:spPr/>
    </dgm:pt>
    <dgm:pt modelId="{BDF2383C-6A9F-43F5-9804-051895A356BC}" type="pres">
      <dgm:prSet presAssocID="{E6049FAD-8037-4C31-8A38-6EDE51992449}" presName="rootText" presStyleLbl="node2" presStyleIdx="3" presStyleCnt="5">
        <dgm:presLayoutVars>
          <dgm:chPref val="3"/>
        </dgm:presLayoutVars>
      </dgm:prSet>
      <dgm:spPr/>
    </dgm:pt>
    <dgm:pt modelId="{0BB85E57-332C-4B06-86EC-79D82FE4FAF3}" type="pres">
      <dgm:prSet presAssocID="{E6049FAD-8037-4C31-8A38-6EDE51992449}" presName="rootConnector" presStyleLbl="node2" presStyleIdx="3" presStyleCnt="5"/>
      <dgm:spPr/>
    </dgm:pt>
    <dgm:pt modelId="{987F05ED-49EC-462C-A5E6-BB259C37FA1D}" type="pres">
      <dgm:prSet presAssocID="{E6049FAD-8037-4C31-8A38-6EDE51992449}" presName="hierChild4" presStyleCnt="0"/>
      <dgm:spPr/>
    </dgm:pt>
    <dgm:pt modelId="{F45898F5-8220-494A-B2C2-F1FCAC0157FA}" type="pres">
      <dgm:prSet presAssocID="{E6049FAD-8037-4C31-8A38-6EDE51992449}" presName="hierChild5" presStyleCnt="0"/>
      <dgm:spPr/>
    </dgm:pt>
    <dgm:pt modelId="{9C066CAA-6C29-4629-BDD8-FA29D3B27F9B}" type="pres">
      <dgm:prSet presAssocID="{20A1843A-3C8C-43C0-8D02-31052682146D}" presName="Name37" presStyleLbl="parChTrans1D2" presStyleIdx="4" presStyleCnt="5"/>
      <dgm:spPr/>
    </dgm:pt>
    <dgm:pt modelId="{A8230D61-C266-4C01-89D5-2074AD2037DA}" type="pres">
      <dgm:prSet presAssocID="{5A486669-C718-4377-9335-9286C0523B42}" presName="hierRoot2" presStyleCnt="0">
        <dgm:presLayoutVars>
          <dgm:hierBranch val="init"/>
        </dgm:presLayoutVars>
      </dgm:prSet>
      <dgm:spPr/>
    </dgm:pt>
    <dgm:pt modelId="{37060F3D-A51D-4D2A-8C78-332708174521}" type="pres">
      <dgm:prSet presAssocID="{5A486669-C718-4377-9335-9286C0523B42}" presName="rootComposite" presStyleCnt="0"/>
      <dgm:spPr/>
    </dgm:pt>
    <dgm:pt modelId="{D3DDF1A2-0927-41EF-AF26-FFA48276640E}" type="pres">
      <dgm:prSet presAssocID="{5A486669-C718-4377-9335-9286C0523B42}" presName="rootText" presStyleLbl="node2" presStyleIdx="4" presStyleCnt="5">
        <dgm:presLayoutVars>
          <dgm:chPref val="3"/>
        </dgm:presLayoutVars>
      </dgm:prSet>
      <dgm:spPr/>
    </dgm:pt>
    <dgm:pt modelId="{717F7B76-033A-406A-8564-FE1D1F7FECED}" type="pres">
      <dgm:prSet presAssocID="{5A486669-C718-4377-9335-9286C0523B42}" presName="rootConnector" presStyleLbl="node2" presStyleIdx="4" presStyleCnt="5"/>
      <dgm:spPr/>
    </dgm:pt>
    <dgm:pt modelId="{C77B33FE-0E90-477D-AC98-E4BB03944735}" type="pres">
      <dgm:prSet presAssocID="{5A486669-C718-4377-9335-9286C0523B42}" presName="hierChild4" presStyleCnt="0"/>
      <dgm:spPr/>
    </dgm:pt>
    <dgm:pt modelId="{76D5DBAF-6697-49E1-B105-95ECEC2A8223}" type="pres">
      <dgm:prSet presAssocID="{5A486669-C718-4377-9335-9286C0523B42}" presName="hierChild5" presStyleCnt="0"/>
      <dgm:spPr/>
    </dgm:pt>
    <dgm:pt modelId="{C841AE3D-3742-4667-8DB6-209D4A1E1E4E}" type="pres">
      <dgm:prSet presAssocID="{61B41BDE-8B8D-409F-A4B5-C202E10E179E}" presName="hierChild3" presStyleCnt="0"/>
      <dgm:spPr/>
    </dgm:pt>
  </dgm:ptLst>
  <dgm:cxnLst>
    <dgm:cxn modelId="{F031A102-AF66-488D-B519-D53EA65E4A88}" srcId="{61B41BDE-8B8D-409F-A4B5-C202E10E179E}" destId="{5A486669-C718-4377-9335-9286C0523B42}" srcOrd="4" destOrd="0" parTransId="{20A1843A-3C8C-43C0-8D02-31052682146D}" sibTransId="{D21E7B2E-449C-45AE-AEB3-D8B5D3842934}"/>
    <dgm:cxn modelId="{ADF10705-8FCA-45E9-B76A-A2720D3BC6E6}" type="presOf" srcId="{2CDFF734-B251-465E-8972-DF324C7CD807}" destId="{9C979466-EF30-4ECE-810F-F0E235FE7902}" srcOrd="0" destOrd="0" presId="urn:microsoft.com/office/officeart/2005/8/layout/orgChart1"/>
    <dgm:cxn modelId="{2F433420-B056-4550-BCA1-E7C740667A86}" type="presOf" srcId="{CB9A309F-8AFE-4C15-8D0D-C4F11548C536}" destId="{5DD94779-C290-4F76-BB5D-33605BC3A197}" srcOrd="0" destOrd="0" presId="urn:microsoft.com/office/officeart/2005/8/layout/orgChart1"/>
    <dgm:cxn modelId="{FC9B9520-CB6E-48EE-A700-D8691402301E}" type="presOf" srcId="{A705D078-C767-4866-AF90-C505AF3A52DC}" destId="{E8CF3092-C2F7-4CF1-9330-F60F0A4BDBE6}" srcOrd="0" destOrd="0" presId="urn:microsoft.com/office/officeart/2005/8/layout/orgChart1"/>
    <dgm:cxn modelId="{B7747C27-161E-4610-86EA-13C3AECF8A75}" type="presOf" srcId="{9141F875-5B63-4BF3-AA3E-6169FDE24154}" destId="{4C0D5480-C4ED-4E00-9963-7B6D5F9D94BE}" srcOrd="0" destOrd="0" presId="urn:microsoft.com/office/officeart/2005/8/layout/orgChart1"/>
    <dgm:cxn modelId="{51045630-7FBE-4858-9B7C-229F360F5D5B}" type="presOf" srcId="{A705D078-C767-4866-AF90-C505AF3A52DC}" destId="{F806DD11-0D8F-47D0-9906-2A59B5D75E17}" srcOrd="1" destOrd="0" presId="urn:microsoft.com/office/officeart/2005/8/layout/orgChart1"/>
    <dgm:cxn modelId="{6744B735-47FF-46D5-BA05-EF9387267C00}" type="presOf" srcId="{E6049FAD-8037-4C31-8A38-6EDE51992449}" destId="{0BB85E57-332C-4B06-86EC-79D82FE4FAF3}" srcOrd="1" destOrd="0" presId="urn:microsoft.com/office/officeart/2005/8/layout/orgChart1"/>
    <dgm:cxn modelId="{D1E75769-A74D-4F2D-8531-0F26D682F868}" type="presOf" srcId="{C2824972-2F6D-47BF-9493-4944CA19F2A0}" destId="{8B21DF4D-538E-447F-AEF6-D1541F15CA54}" srcOrd="0" destOrd="0" presId="urn:microsoft.com/office/officeart/2005/8/layout/orgChart1"/>
    <dgm:cxn modelId="{EDBD8C49-25EC-4B76-BEDC-CE843812A1BF}" type="presOf" srcId="{1C9FBD37-9CEB-48E0-94D0-30BAAC502789}" destId="{78FBA9F8-9F76-4DD1-8D02-DCB6F349622C}" srcOrd="0" destOrd="0" presId="urn:microsoft.com/office/officeart/2005/8/layout/orgChart1"/>
    <dgm:cxn modelId="{5937DE54-35C1-41E9-94BA-58CD7E4BA2EA}" type="presOf" srcId="{5A486669-C718-4377-9335-9286C0523B42}" destId="{D3DDF1A2-0927-41EF-AF26-FFA48276640E}" srcOrd="0" destOrd="0" presId="urn:microsoft.com/office/officeart/2005/8/layout/orgChart1"/>
    <dgm:cxn modelId="{A1EE7355-AEEF-4442-990C-C252C473104B}" srcId="{61B41BDE-8B8D-409F-A4B5-C202E10E179E}" destId="{C2C1488B-33A7-4606-9450-DC2DAA4708B2}" srcOrd="0" destOrd="0" parTransId="{2CDFF734-B251-465E-8972-DF324C7CD807}" sibTransId="{2E14DBDD-638B-46EC-9F9F-5A8B2B33A0B0}"/>
    <dgm:cxn modelId="{4483E758-E353-4979-988F-450F8C94C864}" srcId="{61B41BDE-8B8D-409F-A4B5-C202E10E179E}" destId="{1C9FBD37-9CEB-48E0-94D0-30BAAC502789}" srcOrd="1" destOrd="0" parTransId="{CB9A309F-8AFE-4C15-8D0D-C4F11548C536}" sibTransId="{4404A1CF-A96C-4E45-9735-67E8ADEF0E68}"/>
    <dgm:cxn modelId="{4949667F-0B77-4FC3-A0AC-41B901932B09}" srcId="{61B41BDE-8B8D-409F-A4B5-C202E10E179E}" destId="{E6049FAD-8037-4C31-8A38-6EDE51992449}" srcOrd="3" destOrd="0" parTransId="{C2824972-2F6D-47BF-9493-4944CA19F2A0}" sibTransId="{6FF4A011-2403-49FC-A592-4D10BE258071}"/>
    <dgm:cxn modelId="{0F56FA81-2BE1-47D4-978D-08309593B566}" type="presOf" srcId="{BC04679D-EA01-4DC0-A0D6-838AB32AA751}" destId="{0C3C5FCB-D247-4D72-A0FF-21F946115E05}" srcOrd="0" destOrd="0" presId="urn:microsoft.com/office/officeart/2005/8/layout/orgChart1"/>
    <dgm:cxn modelId="{0BE3C1AF-5823-453F-9723-90885E64EAE2}" type="presOf" srcId="{1C9FBD37-9CEB-48E0-94D0-30BAAC502789}" destId="{F6C5A199-0D32-4892-84D2-652524C76238}" srcOrd="1" destOrd="0" presId="urn:microsoft.com/office/officeart/2005/8/layout/orgChart1"/>
    <dgm:cxn modelId="{E75F2EB6-139E-4BB0-8519-2DC1A739BCA8}" type="presOf" srcId="{61B41BDE-8B8D-409F-A4B5-C202E10E179E}" destId="{FF4C7304-8D0E-4F16-A139-2D5271AD6505}" srcOrd="0" destOrd="0" presId="urn:microsoft.com/office/officeart/2005/8/layout/orgChart1"/>
    <dgm:cxn modelId="{6F61AEB8-2C8F-4C13-8445-4782611F345C}" type="presOf" srcId="{C2C1488B-33A7-4606-9450-DC2DAA4708B2}" destId="{FF36F3A1-DD8F-4BED-8B6D-15F5AEAF5099}" srcOrd="0" destOrd="0" presId="urn:microsoft.com/office/officeart/2005/8/layout/orgChart1"/>
    <dgm:cxn modelId="{10F062BC-BAF2-4F21-BEA0-1E6C83327CC4}" type="presOf" srcId="{61B41BDE-8B8D-409F-A4B5-C202E10E179E}" destId="{7EE582C9-4706-4083-9446-1EDC47A04FC5}" srcOrd="1" destOrd="0" presId="urn:microsoft.com/office/officeart/2005/8/layout/orgChart1"/>
    <dgm:cxn modelId="{E344E3C2-3FEB-4305-A3E7-9C84829B0D86}" type="presOf" srcId="{C2C1488B-33A7-4606-9450-DC2DAA4708B2}" destId="{E91E22C9-CEE7-4064-B0BC-5FDCF3C66942}" srcOrd="1" destOrd="0" presId="urn:microsoft.com/office/officeart/2005/8/layout/orgChart1"/>
    <dgm:cxn modelId="{9FB6BCC3-39B2-421E-9BF4-100DB85CC7BD}" type="presOf" srcId="{5A486669-C718-4377-9335-9286C0523B42}" destId="{717F7B76-033A-406A-8564-FE1D1F7FECED}" srcOrd="1" destOrd="0" presId="urn:microsoft.com/office/officeart/2005/8/layout/orgChart1"/>
    <dgm:cxn modelId="{687253C7-F795-4B72-8265-60358B519BFC}" srcId="{61B41BDE-8B8D-409F-A4B5-C202E10E179E}" destId="{A705D078-C767-4866-AF90-C505AF3A52DC}" srcOrd="2" destOrd="0" parTransId="{9141F875-5B63-4BF3-AA3E-6169FDE24154}" sibTransId="{614E2714-AC5E-4713-AF23-4F1ECCB23668}"/>
    <dgm:cxn modelId="{7F7F54C8-7BDB-45EB-A7B7-6D9E888EEBBC}" type="presOf" srcId="{E6049FAD-8037-4C31-8A38-6EDE51992449}" destId="{BDF2383C-6A9F-43F5-9804-051895A356BC}" srcOrd="0" destOrd="0" presId="urn:microsoft.com/office/officeart/2005/8/layout/orgChart1"/>
    <dgm:cxn modelId="{78AC99D1-7A06-485C-9AF7-602014D07488}" srcId="{BC04679D-EA01-4DC0-A0D6-838AB32AA751}" destId="{61B41BDE-8B8D-409F-A4B5-C202E10E179E}" srcOrd="0" destOrd="0" parTransId="{C60B73A0-B1F2-42A1-9738-D5C6FD4E32E4}" sibTransId="{1C8AC6D9-69AE-450C-95E3-5BE07A5820AF}"/>
    <dgm:cxn modelId="{004687E9-71A5-4037-AD47-6340516CAEBD}" type="presOf" srcId="{20A1843A-3C8C-43C0-8D02-31052682146D}" destId="{9C066CAA-6C29-4629-BDD8-FA29D3B27F9B}" srcOrd="0" destOrd="0" presId="urn:microsoft.com/office/officeart/2005/8/layout/orgChart1"/>
    <dgm:cxn modelId="{DA2423E3-6487-4A98-AEDC-2DF69BB192FF}" type="presParOf" srcId="{0C3C5FCB-D247-4D72-A0FF-21F946115E05}" destId="{07E086EB-EAAC-49F4-B6E7-ADEC1AAA8C29}" srcOrd="0" destOrd="0" presId="urn:microsoft.com/office/officeart/2005/8/layout/orgChart1"/>
    <dgm:cxn modelId="{0EA0B234-7A74-40F0-9180-2429445CD78B}" type="presParOf" srcId="{07E086EB-EAAC-49F4-B6E7-ADEC1AAA8C29}" destId="{0A36B9E6-1E77-4067-98F3-2A781E059FAC}" srcOrd="0" destOrd="0" presId="urn:microsoft.com/office/officeart/2005/8/layout/orgChart1"/>
    <dgm:cxn modelId="{0D864AF6-8007-45A1-95E8-E0D80F558533}" type="presParOf" srcId="{0A36B9E6-1E77-4067-98F3-2A781E059FAC}" destId="{FF4C7304-8D0E-4F16-A139-2D5271AD6505}" srcOrd="0" destOrd="0" presId="urn:microsoft.com/office/officeart/2005/8/layout/orgChart1"/>
    <dgm:cxn modelId="{A89F6053-6F6F-4FB3-A7DE-861E3A649591}" type="presParOf" srcId="{0A36B9E6-1E77-4067-98F3-2A781E059FAC}" destId="{7EE582C9-4706-4083-9446-1EDC47A04FC5}" srcOrd="1" destOrd="0" presId="urn:microsoft.com/office/officeart/2005/8/layout/orgChart1"/>
    <dgm:cxn modelId="{4C24AF55-4AD0-4491-9B86-DDFFD58432E7}" type="presParOf" srcId="{07E086EB-EAAC-49F4-B6E7-ADEC1AAA8C29}" destId="{16D69589-9D3D-4965-8BE5-8B9B445C6A54}" srcOrd="1" destOrd="0" presId="urn:microsoft.com/office/officeart/2005/8/layout/orgChart1"/>
    <dgm:cxn modelId="{43772DA7-EDD6-4525-9BDA-0AB882868E4D}" type="presParOf" srcId="{16D69589-9D3D-4965-8BE5-8B9B445C6A54}" destId="{9C979466-EF30-4ECE-810F-F0E235FE7902}" srcOrd="0" destOrd="0" presId="urn:microsoft.com/office/officeart/2005/8/layout/orgChart1"/>
    <dgm:cxn modelId="{A5AAEC2B-5D99-4CAA-93AF-CC0D37F892DC}" type="presParOf" srcId="{16D69589-9D3D-4965-8BE5-8B9B445C6A54}" destId="{F69DBFAD-9AF5-4259-BE70-50EF4FAC8AA3}" srcOrd="1" destOrd="0" presId="urn:microsoft.com/office/officeart/2005/8/layout/orgChart1"/>
    <dgm:cxn modelId="{FC259ADA-C123-4499-8EAB-DFC921424FBD}" type="presParOf" srcId="{F69DBFAD-9AF5-4259-BE70-50EF4FAC8AA3}" destId="{C2EF2335-CE6D-4A3D-828E-6BC846F6B2FD}" srcOrd="0" destOrd="0" presId="urn:microsoft.com/office/officeart/2005/8/layout/orgChart1"/>
    <dgm:cxn modelId="{C76121AF-9D41-4E18-9BE3-EB3E4052053F}" type="presParOf" srcId="{C2EF2335-CE6D-4A3D-828E-6BC846F6B2FD}" destId="{FF36F3A1-DD8F-4BED-8B6D-15F5AEAF5099}" srcOrd="0" destOrd="0" presId="urn:microsoft.com/office/officeart/2005/8/layout/orgChart1"/>
    <dgm:cxn modelId="{6537C181-77F9-4A4A-A56C-17A613403865}" type="presParOf" srcId="{C2EF2335-CE6D-4A3D-828E-6BC846F6B2FD}" destId="{E91E22C9-CEE7-4064-B0BC-5FDCF3C66942}" srcOrd="1" destOrd="0" presId="urn:microsoft.com/office/officeart/2005/8/layout/orgChart1"/>
    <dgm:cxn modelId="{856457F1-44C4-4EAA-8EC0-DE27D2BA06EE}" type="presParOf" srcId="{F69DBFAD-9AF5-4259-BE70-50EF4FAC8AA3}" destId="{67CBDDD4-12A8-460E-8DA3-B4F42AA41B9B}" srcOrd="1" destOrd="0" presId="urn:microsoft.com/office/officeart/2005/8/layout/orgChart1"/>
    <dgm:cxn modelId="{F2585984-D375-48BE-931D-40579E7CBB1B}" type="presParOf" srcId="{F69DBFAD-9AF5-4259-BE70-50EF4FAC8AA3}" destId="{558D87C3-27E8-4699-BECD-BCA664ABE876}" srcOrd="2" destOrd="0" presId="urn:microsoft.com/office/officeart/2005/8/layout/orgChart1"/>
    <dgm:cxn modelId="{B9F7A62D-ACEA-47C9-AC82-ADC581EF8C54}" type="presParOf" srcId="{16D69589-9D3D-4965-8BE5-8B9B445C6A54}" destId="{5DD94779-C290-4F76-BB5D-33605BC3A197}" srcOrd="2" destOrd="0" presId="urn:microsoft.com/office/officeart/2005/8/layout/orgChart1"/>
    <dgm:cxn modelId="{3F4B2132-78DB-4413-9EF7-B8D75960CC96}" type="presParOf" srcId="{16D69589-9D3D-4965-8BE5-8B9B445C6A54}" destId="{31AC6314-85B0-4899-A1B5-AD027BBAE604}" srcOrd="3" destOrd="0" presId="urn:microsoft.com/office/officeart/2005/8/layout/orgChart1"/>
    <dgm:cxn modelId="{B731EAEA-6C48-4F85-95D9-DFBDFE5A1B31}" type="presParOf" srcId="{31AC6314-85B0-4899-A1B5-AD027BBAE604}" destId="{C8CB68A2-A1BE-4E3D-BE29-64FE301C2438}" srcOrd="0" destOrd="0" presId="urn:microsoft.com/office/officeart/2005/8/layout/orgChart1"/>
    <dgm:cxn modelId="{BDBC0998-AA15-4CA4-BEFB-881C5578A2BB}" type="presParOf" srcId="{C8CB68A2-A1BE-4E3D-BE29-64FE301C2438}" destId="{78FBA9F8-9F76-4DD1-8D02-DCB6F349622C}" srcOrd="0" destOrd="0" presId="urn:microsoft.com/office/officeart/2005/8/layout/orgChart1"/>
    <dgm:cxn modelId="{A197E576-BC5F-4A8F-9B39-9795C482CA8F}" type="presParOf" srcId="{C8CB68A2-A1BE-4E3D-BE29-64FE301C2438}" destId="{F6C5A199-0D32-4892-84D2-652524C76238}" srcOrd="1" destOrd="0" presId="urn:microsoft.com/office/officeart/2005/8/layout/orgChart1"/>
    <dgm:cxn modelId="{3FACB58B-7E71-4E8E-86FE-8024F0131ED2}" type="presParOf" srcId="{31AC6314-85B0-4899-A1B5-AD027BBAE604}" destId="{28293054-A1D4-4B00-A3BD-BC6FAE958249}" srcOrd="1" destOrd="0" presId="urn:microsoft.com/office/officeart/2005/8/layout/orgChart1"/>
    <dgm:cxn modelId="{A619412B-6056-43EC-8EDA-0A496488D48F}" type="presParOf" srcId="{31AC6314-85B0-4899-A1B5-AD027BBAE604}" destId="{982CDB5D-09EB-4CFC-8D4A-75CC22D09508}" srcOrd="2" destOrd="0" presId="urn:microsoft.com/office/officeart/2005/8/layout/orgChart1"/>
    <dgm:cxn modelId="{AAED0036-2F5C-4114-B44F-CA4F774EE311}" type="presParOf" srcId="{16D69589-9D3D-4965-8BE5-8B9B445C6A54}" destId="{4C0D5480-C4ED-4E00-9963-7B6D5F9D94BE}" srcOrd="4" destOrd="0" presId="urn:microsoft.com/office/officeart/2005/8/layout/orgChart1"/>
    <dgm:cxn modelId="{BD50101A-3115-4ACE-BFB4-66AB36247A38}" type="presParOf" srcId="{16D69589-9D3D-4965-8BE5-8B9B445C6A54}" destId="{5386DD03-ADEC-4233-8BA5-8BB7425DEC2B}" srcOrd="5" destOrd="0" presId="urn:microsoft.com/office/officeart/2005/8/layout/orgChart1"/>
    <dgm:cxn modelId="{81581753-4F23-4696-9638-A822696E1F0E}" type="presParOf" srcId="{5386DD03-ADEC-4233-8BA5-8BB7425DEC2B}" destId="{E2D5D963-3E40-4CCA-8B05-F1E7188A1628}" srcOrd="0" destOrd="0" presId="urn:microsoft.com/office/officeart/2005/8/layout/orgChart1"/>
    <dgm:cxn modelId="{7F41D66E-136C-4925-87E4-EE492A0F5E49}" type="presParOf" srcId="{E2D5D963-3E40-4CCA-8B05-F1E7188A1628}" destId="{E8CF3092-C2F7-4CF1-9330-F60F0A4BDBE6}" srcOrd="0" destOrd="0" presId="urn:microsoft.com/office/officeart/2005/8/layout/orgChart1"/>
    <dgm:cxn modelId="{3693B302-FA79-4310-ABD7-AFED1BB39B60}" type="presParOf" srcId="{E2D5D963-3E40-4CCA-8B05-F1E7188A1628}" destId="{F806DD11-0D8F-47D0-9906-2A59B5D75E17}" srcOrd="1" destOrd="0" presId="urn:microsoft.com/office/officeart/2005/8/layout/orgChart1"/>
    <dgm:cxn modelId="{B9402699-E3F5-4632-AC03-8AE758E720CF}" type="presParOf" srcId="{5386DD03-ADEC-4233-8BA5-8BB7425DEC2B}" destId="{AD74907B-1E98-41D7-BC9F-C4BA2E301833}" srcOrd="1" destOrd="0" presId="urn:microsoft.com/office/officeart/2005/8/layout/orgChart1"/>
    <dgm:cxn modelId="{7EFDF073-EB98-48E9-84EE-3679A9D10BC2}" type="presParOf" srcId="{5386DD03-ADEC-4233-8BA5-8BB7425DEC2B}" destId="{8773294E-97CB-45F9-88BC-87F99A8D6F73}" srcOrd="2" destOrd="0" presId="urn:microsoft.com/office/officeart/2005/8/layout/orgChart1"/>
    <dgm:cxn modelId="{10C36AB6-8D89-4840-8506-B4FDFD163D5A}" type="presParOf" srcId="{16D69589-9D3D-4965-8BE5-8B9B445C6A54}" destId="{8B21DF4D-538E-447F-AEF6-D1541F15CA54}" srcOrd="6" destOrd="0" presId="urn:microsoft.com/office/officeart/2005/8/layout/orgChart1"/>
    <dgm:cxn modelId="{3BA814A8-AB0E-413E-8606-29437FE511CB}" type="presParOf" srcId="{16D69589-9D3D-4965-8BE5-8B9B445C6A54}" destId="{2CDEB7BB-02F4-428A-B585-AE707DCCEABE}" srcOrd="7" destOrd="0" presId="urn:microsoft.com/office/officeart/2005/8/layout/orgChart1"/>
    <dgm:cxn modelId="{3D8E0221-C57A-4C34-AE63-FBE2D9E615BE}" type="presParOf" srcId="{2CDEB7BB-02F4-428A-B585-AE707DCCEABE}" destId="{202E42B7-3D4C-4FE5-BD42-78CB1804AB2D}" srcOrd="0" destOrd="0" presId="urn:microsoft.com/office/officeart/2005/8/layout/orgChart1"/>
    <dgm:cxn modelId="{B5DC4470-23A0-47FB-B890-68859D98CDB0}" type="presParOf" srcId="{202E42B7-3D4C-4FE5-BD42-78CB1804AB2D}" destId="{BDF2383C-6A9F-43F5-9804-051895A356BC}" srcOrd="0" destOrd="0" presId="urn:microsoft.com/office/officeart/2005/8/layout/orgChart1"/>
    <dgm:cxn modelId="{EA390795-FCF1-4DC9-BBC4-FF167319BD0A}" type="presParOf" srcId="{202E42B7-3D4C-4FE5-BD42-78CB1804AB2D}" destId="{0BB85E57-332C-4B06-86EC-79D82FE4FAF3}" srcOrd="1" destOrd="0" presId="urn:microsoft.com/office/officeart/2005/8/layout/orgChart1"/>
    <dgm:cxn modelId="{3FDBD451-387C-4201-8568-5AC03DBB8ED6}" type="presParOf" srcId="{2CDEB7BB-02F4-428A-B585-AE707DCCEABE}" destId="{987F05ED-49EC-462C-A5E6-BB259C37FA1D}" srcOrd="1" destOrd="0" presId="urn:microsoft.com/office/officeart/2005/8/layout/orgChart1"/>
    <dgm:cxn modelId="{D70C5E33-9770-429E-A492-A0FDE310C172}" type="presParOf" srcId="{2CDEB7BB-02F4-428A-B585-AE707DCCEABE}" destId="{F45898F5-8220-494A-B2C2-F1FCAC0157FA}" srcOrd="2" destOrd="0" presId="urn:microsoft.com/office/officeart/2005/8/layout/orgChart1"/>
    <dgm:cxn modelId="{B78AFA98-BDEF-4C78-8F39-6D3691E74377}" type="presParOf" srcId="{16D69589-9D3D-4965-8BE5-8B9B445C6A54}" destId="{9C066CAA-6C29-4629-BDD8-FA29D3B27F9B}" srcOrd="8" destOrd="0" presId="urn:microsoft.com/office/officeart/2005/8/layout/orgChart1"/>
    <dgm:cxn modelId="{1E1C0649-9B46-4CF3-965B-3A9450AA07FD}" type="presParOf" srcId="{16D69589-9D3D-4965-8BE5-8B9B445C6A54}" destId="{A8230D61-C266-4C01-89D5-2074AD2037DA}" srcOrd="9" destOrd="0" presId="urn:microsoft.com/office/officeart/2005/8/layout/orgChart1"/>
    <dgm:cxn modelId="{11AB1903-7D91-46FA-9B72-55A5ABC78D01}" type="presParOf" srcId="{A8230D61-C266-4C01-89D5-2074AD2037DA}" destId="{37060F3D-A51D-4D2A-8C78-332708174521}" srcOrd="0" destOrd="0" presId="urn:microsoft.com/office/officeart/2005/8/layout/orgChart1"/>
    <dgm:cxn modelId="{8F3A8781-40DE-45A6-AC93-78E353C7A05E}" type="presParOf" srcId="{37060F3D-A51D-4D2A-8C78-332708174521}" destId="{D3DDF1A2-0927-41EF-AF26-FFA48276640E}" srcOrd="0" destOrd="0" presId="urn:microsoft.com/office/officeart/2005/8/layout/orgChart1"/>
    <dgm:cxn modelId="{B05B8BB4-00D1-4A30-B956-ABD9FD470E8A}" type="presParOf" srcId="{37060F3D-A51D-4D2A-8C78-332708174521}" destId="{717F7B76-033A-406A-8564-FE1D1F7FECED}" srcOrd="1" destOrd="0" presId="urn:microsoft.com/office/officeart/2005/8/layout/orgChart1"/>
    <dgm:cxn modelId="{3384EFEF-43CB-4B84-958D-9CB671787727}" type="presParOf" srcId="{A8230D61-C266-4C01-89D5-2074AD2037DA}" destId="{C77B33FE-0E90-477D-AC98-E4BB03944735}" srcOrd="1" destOrd="0" presId="urn:microsoft.com/office/officeart/2005/8/layout/orgChart1"/>
    <dgm:cxn modelId="{0FDDA38B-2A74-4594-87E4-E797F6FAE86B}" type="presParOf" srcId="{A8230D61-C266-4C01-89D5-2074AD2037DA}" destId="{76D5DBAF-6697-49E1-B105-95ECEC2A8223}" srcOrd="2" destOrd="0" presId="urn:microsoft.com/office/officeart/2005/8/layout/orgChart1"/>
    <dgm:cxn modelId="{675E07FB-E167-4FB9-9458-3E8B913560D1}" type="presParOf" srcId="{07E086EB-EAAC-49F4-B6E7-ADEC1AAA8C29}" destId="{C841AE3D-3742-4667-8DB6-209D4A1E1E4E}"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5648B3D-7E27-43BD-B2C9-FA761A7CD9AD}" type="doc">
      <dgm:prSet loTypeId="urn:microsoft.com/office/officeart/2005/8/layout/process3" loCatId="process" qsTypeId="urn:microsoft.com/office/officeart/2005/8/quickstyle/simple1" qsCatId="simple" csTypeId="urn:microsoft.com/office/officeart/2005/8/colors/accent1_2" csCatId="accent1" phldr="1"/>
      <dgm:spPr/>
      <dgm:t>
        <a:bodyPr/>
        <a:lstStyle/>
        <a:p>
          <a:endParaRPr lang="zh-CN" altLang="en-US"/>
        </a:p>
      </dgm:t>
    </dgm:pt>
    <dgm:pt modelId="{6CB13471-441A-4134-A9D5-9C3BF22C2D10}">
      <dgm:prSet phldrT="[文本]"/>
      <dgm:spPr/>
      <dgm:t>
        <a:bodyPr/>
        <a:lstStyle/>
        <a:p>
          <a:r>
            <a:rPr lang="zh-CN" altLang="en-US" dirty="0"/>
            <a:t>需求与流程</a:t>
          </a:r>
        </a:p>
      </dgm:t>
    </dgm:pt>
    <dgm:pt modelId="{89068DF7-AC27-488E-93C5-DA53C5CDEA09}" type="parTrans" cxnId="{62498E69-6783-40EB-9BE8-59E7ED68D268}">
      <dgm:prSet/>
      <dgm:spPr/>
      <dgm:t>
        <a:bodyPr/>
        <a:lstStyle/>
        <a:p>
          <a:endParaRPr lang="zh-CN" altLang="en-US"/>
        </a:p>
      </dgm:t>
    </dgm:pt>
    <dgm:pt modelId="{894EDC03-06F7-4E9C-9DAC-AF2C5CFE06FA}" type="sibTrans" cxnId="{62498E69-6783-40EB-9BE8-59E7ED68D268}">
      <dgm:prSet/>
      <dgm:spPr/>
      <dgm:t>
        <a:bodyPr/>
        <a:lstStyle/>
        <a:p>
          <a:endParaRPr lang="zh-CN" altLang="en-US"/>
        </a:p>
      </dgm:t>
    </dgm:pt>
    <dgm:pt modelId="{8F87F752-E2C3-4BD5-86BB-7828ACB862FF}">
      <dgm:prSet phldrT="[文本]"/>
      <dgm:spPr/>
      <dgm:t>
        <a:bodyPr/>
        <a:lstStyle/>
        <a:p>
          <a:r>
            <a:rPr lang="zh-CN" altLang="en-US" dirty="0"/>
            <a:t>手工环境下需求分析</a:t>
          </a:r>
        </a:p>
      </dgm:t>
    </dgm:pt>
    <dgm:pt modelId="{1FE18D20-E8F9-48B0-A278-C45E54AB7F8A}" type="parTrans" cxnId="{6243D022-8983-4297-A0C7-C51D6D0C2FED}">
      <dgm:prSet/>
      <dgm:spPr/>
      <dgm:t>
        <a:bodyPr/>
        <a:lstStyle/>
        <a:p>
          <a:endParaRPr lang="zh-CN" altLang="en-US"/>
        </a:p>
      </dgm:t>
    </dgm:pt>
    <dgm:pt modelId="{462C4FC1-F39B-4CE2-B3C4-8958662A2344}" type="sibTrans" cxnId="{6243D022-8983-4297-A0C7-C51D6D0C2FED}">
      <dgm:prSet/>
      <dgm:spPr/>
      <dgm:t>
        <a:bodyPr/>
        <a:lstStyle/>
        <a:p>
          <a:endParaRPr lang="zh-CN" altLang="en-US"/>
        </a:p>
      </dgm:t>
    </dgm:pt>
    <dgm:pt modelId="{3ED50C72-2F79-4B7E-87B2-0CDF73E51056}">
      <dgm:prSet phldrT="[文本]"/>
      <dgm:spPr/>
      <dgm:t>
        <a:bodyPr/>
        <a:lstStyle/>
        <a:p>
          <a:r>
            <a:rPr lang="zh-CN" altLang="en-US" dirty="0"/>
            <a:t>总体结构设计</a:t>
          </a:r>
        </a:p>
      </dgm:t>
    </dgm:pt>
    <dgm:pt modelId="{FE8AA31D-701E-44D5-90EF-D933D50978A7}" type="parTrans" cxnId="{E3C4062C-449D-4947-8EED-0397FD217118}">
      <dgm:prSet/>
      <dgm:spPr/>
      <dgm:t>
        <a:bodyPr/>
        <a:lstStyle/>
        <a:p>
          <a:endParaRPr lang="zh-CN" altLang="en-US"/>
        </a:p>
      </dgm:t>
    </dgm:pt>
    <dgm:pt modelId="{406BEFCD-E8E6-4E58-9E20-F6813C87CD97}" type="sibTrans" cxnId="{E3C4062C-449D-4947-8EED-0397FD217118}">
      <dgm:prSet/>
      <dgm:spPr/>
      <dgm:t>
        <a:bodyPr/>
        <a:lstStyle/>
        <a:p>
          <a:endParaRPr lang="zh-CN" altLang="en-US"/>
        </a:p>
      </dgm:t>
    </dgm:pt>
    <dgm:pt modelId="{69DCA703-0660-4076-93DC-1B06C0D691FE}">
      <dgm:prSet phldrT="[文本]"/>
      <dgm:spPr/>
      <dgm:t>
        <a:bodyPr/>
        <a:lstStyle/>
        <a:p>
          <a:r>
            <a:rPr lang="zh-CN" altLang="en-US" dirty="0"/>
            <a:t>数据编码</a:t>
          </a:r>
        </a:p>
      </dgm:t>
    </dgm:pt>
    <dgm:pt modelId="{5E5B4996-7697-4AE9-BB76-AC95AE1FFEE2}" type="parTrans" cxnId="{B33CB00E-6AFA-4F56-9DF2-B3C8EFBF67AE}">
      <dgm:prSet/>
      <dgm:spPr/>
      <dgm:t>
        <a:bodyPr/>
        <a:lstStyle/>
        <a:p>
          <a:endParaRPr lang="zh-CN" altLang="en-US"/>
        </a:p>
      </dgm:t>
    </dgm:pt>
    <dgm:pt modelId="{15505189-F03C-4C70-AFF6-4DB5CB94BBD8}" type="sibTrans" cxnId="{B33CB00E-6AFA-4F56-9DF2-B3C8EFBF67AE}">
      <dgm:prSet/>
      <dgm:spPr/>
      <dgm:t>
        <a:bodyPr/>
        <a:lstStyle/>
        <a:p>
          <a:endParaRPr lang="zh-CN" altLang="en-US"/>
        </a:p>
      </dgm:t>
    </dgm:pt>
    <dgm:pt modelId="{4426D412-E8EB-46C1-83BC-02F4E6D3B30B}">
      <dgm:prSet phldrT="[文本]"/>
      <dgm:spPr/>
      <dgm:t>
        <a:bodyPr/>
        <a:lstStyle/>
        <a:p>
          <a:r>
            <a:rPr lang="zh-CN" altLang="en-US" dirty="0"/>
            <a:t>核心功能</a:t>
          </a:r>
        </a:p>
      </dgm:t>
    </dgm:pt>
    <dgm:pt modelId="{C81592B2-A3D2-4A1D-B446-9EC4EA1DC985}" type="parTrans" cxnId="{25B4CE57-1D64-4424-A3A5-016DEB6C35C3}">
      <dgm:prSet/>
      <dgm:spPr/>
      <dgm:t>
        <a:bodyPr/>
        <a:lstStyle/>
        <a:p>
          <a:endParaRPr lang="zh-CN" altLang="en-US"/>
        </a:p>
      </dgm:t>
    </dgm:pt>
    <dgm:pt modelId="{D37AD2FC-E088-42BC-BC04-1E32FA5E8A47}" type="sibTrans" cxnId="{25B4CE57-1D64-4424-A3A5-016DEB6C35C3}">
      <dgm:prSet/>
      <dgm:spPr/>
      <dgm:t>
        <a:bodyPr/>
        <a:lstStyle/>
        <a:p>
          <a:endParaRPr lang="zh-CN" altLang="en-US"/>
        </a:p>
      </dgm:t>
    </dgm:pt>
    <dgm:pt modelId="{A450C36A-6E67-4E54-9060-F7E62BD79DC7}">
      <dgm:prSet phldrT="[文本]"/>
      <dgm:spPr/>
      <dgm:t>
        <a:bodyPr/>
        <a:lstStyle/>
        <a:p>
          <a:r>
            <a:rPr lang="zh-CN" altLang="en-US" dirty="0"/>
            <a:t>基础设置</a:t>
          </a:r>
        </a:p>
      </dgm:t>
    </dgm:pt>
    <dgm:pt modelId="{89B6D86F-009D-4713-B916-BD9A01863408}" type="parTrans" cxnId="{98E9CAB4-3C43-40A5-9E1E-20ED651E7CDA}">
      <dgm:prSet/>
      <dgm:spPr/>
      <dgm:t>
        <a:bodyPr/>
        <a:lstStyle/>
        <a:p>
          <a:endParaRPr lang="zh-CN" altLang="en-US"/>
        </a:p>
      </dgm:t>
    </dgm:pt>
    <dgm:pt modelId="{435A7228-1981-4560-A838-EA8B00873D1E}" type="sibTrans" cxnId="{98E9CAB4-3C43-40A5-9E1E-20ED651E7CDA}">
      <dgm:prSet/>
      <dgm:spPr/>
      <dgm:t>
        <a:bodyPr/>
        <a:lstStyle/>
        <a:p>
          <a:endParaRPr lang="zh-CN" altLang="en-US"/>
        </a:p>
      </dgm:t>
    </dgm:pt>
    <dgm:pt modelId="{5C9BDC1A-38CB-4FF5-832D-5DBB774A02F0}">
      <dgm:prSet phldrT="[文本]"/>
      <dgm:spPr/>
      <dgm:t>
        <a:bodyPr/>
        <a:lstStyle/>
        <a:p>
          <a:r>
            <a:rPr lang="zh-CN" altLang="en-US" dirty="0"/>
            <a:t>功能结构</a:t>
          </a:r>
        </a:p>
      </dgm:t>
    </dgm:pt>
    <dgm:pt modelId="{573E2596-5563-4767-83AC-9D514D242F49}" type="parTrans" cxnId="{EA1F224F-708D-40F7-94A7-6ABB1D199D48}">
      <dgm:prSet/>
      <dgm:spPr/>
      <dgm:t>
        <a:bodyPr/>
        <a:lstStyle/>
        <a:p>
          <a:endParaRPr lang="zh-CN" altLang="en-US"/>
        </a:p>
      </dgm:t>
    </dgm:pt>
    <dgm:pt modelId="{1AC81F77-A9EB-49B1-887E-A2B02BD0B1BB}" type="sibTrans" cxnId="{EA1F224F-708D-40F7-94A7-6ABB1D199D48}">
      <dgm:prSet/>
      <dgm:spPr/>
      <dgm:t>
        <a:bodyPr/>
        <a:lstStyle/>
        <a:p>
          <a:endParaRPr lang="zh-CN" altLang="en-US"/>
        </a:p>
      </dgm:t>
    </dgm:pt>
    <dgm:pt modelId="{449F3157-65B0-4A05-8F3F-C3EA91139805}">
      <dgm:prSet phldrT="[文本]"/>
      <dgm:spPr/>
      <dgm:t>
        <a:bodyPr/>
        <a:lstStyle/>
        <a:p>
          <a:r>
            <a:rPr lang="zh-CN" altLang="en-US" dirty="0"/>
            <a:t>数据文件</a:t>
          </a:r>
        </a:p>
      </dgm:t>
    </dgm:pt>
    <dgm:pt modelId="{04A63CAE-F337-446D-BCD5-525A46A50372}" type="parTrans" cxnId="{320715B0-1ACC-4A43-9C29-AA6CE9CA0EF0}">
      <dgm:prSet/>
      <dgm:spPr/>
      <dgm:t>
        <a:bodyPr/>
        <a:lstStyle/>
        <a:p>
          <a:endParaRPr lang="zh-CN" altLang="en-US"/>
        </a:p>
      </dgm:t>
    </dgm:pt>
    <dgm:pt modelId="{740CC5C2-8E00-412B-B23F-FEC18BE93253}" type="sibTrans" cxnId="{320715B0-1ACC-4A43-9C29-AA6CE9CA0EF0}">
      <dgm:prSet/>
      <dgm:spPr/>
      <dgm:t>
        <a:bodyPr/>
        <a:lstStyle/>
        <a:p>
          <a:endParaRPr lang="zh-CN" altLang="en-US"/>
        </a:p>
      </dgm:t>
    </dgm:pt>
    <dgm:pt modelId="{DCF7CF4F-20B9-4DF9-80DE-7B1DEE8057B1}">
      <dgm:prSet phldrT="[文本]"/>
      <dgm:spPr/>
      <dgm:t>
        <a:bodyPr/>
        <a:lstStyle/>
        <a:p>
          <a:r>
            <a:rPr lang="zh-CN" altLang="en-US" dirty="0"/>
            <a:t>出入库管理</a:t>
          </a:r>
        </a:p>
      </dgm:t>
    </dgm:pt>
    <dgm:pt modelId="{DFA28584-FF68-488D-A394-38926FB16623}" type="parTrans" cxnId="{B24E1D12-B23D-4B41-900E-61FDF70F26E3}">
      <dgm:prSet/>
      <dgm:spPr/>
      <dgm:t>
        <a:bodyPr/>
        <a:lstStyle/>
        <a:p>
          <a:endParaRPr lang="zh-CN" altLang="en-US"/>
        </a:p>
      </dgm:t>
    </dgm:pt>
    <dgm:pt modelId="{64443E1F-BDE9-4B36-A807-A09E6B8689AA}" type="sibTrans" cxnId="{B24E1D12-B23D-4B41-900E-61FDF70F26E3}">
      <dgm:prSet/>
      <dgm:spPr/>
      <dgm:t>
        <a:bodyPr/>
        <a:lstStyle/>
        <a:p>
          <a:endParaRPr lang="zh-CN" altLang="en-US"/>
        </a:p>
      </dgm:t>
    </dgm:pt>
    <dgm:pt modelId="{61A65FF3-94D5-46EF-B801-C4D3F703F810}">
      <dgm:prSet phldrT="[文本]"/>
      <dgm:spPr/>
      <dgm:t>
        <a:bodyPr/>
        <a:lstStyle/>
        <a:p>
          <a:r>
            <a:rPr lang="zh-CN" altLang="en-US" dirty="0"/>
            <a:t>一体化策略</a:t>
          </a:r>
        </a:p>
      </dgm:t>
    </dgm:pt>
    <dgm:pt modelId="{5F7E50AA-28EF-4E79-9FAA-B1280661A15C}" type="parTrans" cxnId="{F1B040A5-B572-4055-9BD1-260E6DA9C9AC}">
      <dgm:prSet/>
      <dgm:spPr/>
      <dgm:t>
        <a:bodyPr/>
        <a:lstStyle/>
        <a:p>
          <a:endParaRPr lang="zh-CN" altLang="en-US"/>
        </a:p>
      </dgm:t>
    </dgm:pt>
    <dgm:pt modelId="{E22AF39A-8FEF-4E20-852D-5E9960C8D95F}" type="sibTrans" cxnId="{F1B040A5-B572-4055-9BD1-260E6DA9C9AC}">
      <dgm:prSet/>
      <dgm:spPr/>
      <dgm:t>
        <a:bodyPr/>
        <a:lstStyle/>
        <a:p>
          <a:endParaRPr lang="zh-CN" altLang="en-US"/>
        </a:p>
      </dgm:t>
    </dgm:pt>
    <dgm:pt modelId="{74BD46D4-13C5-4A7A-A524-0D65A0DB76B6}">
      <dgm:prSet phldrT="[文本]"/>
      <dgm:spPr/>
      <dgm:t>
        <a:bodyPr/>
        <a:lstStyle/>
        <a:p>
          <a:r>
            <a:rPr lang="zh-CN" altLang="en-US" dirty="0"/>
            <a:t>管理分析</a:t>
          </a:r>
        </a:p>
      </dgm:t>
    </dgm:pt>
    <dgm:pt modelId="{BFB39ED7-5CAF-43CC-8CF8-B0536C3FA86E}" type="parTrans" cxnId="{CCDBE3CC-A181-41AB-8D60-AD1D99EB9239}">
      <dgm:prSet/>
      <dgm:spPr/>
      <dgm:t>
        <a:bodyPr/>
        <a:lstStyle/>
        <a:p>
          <a:endParaRPr lang="zh-CN" altLang="en-US"/>
        </a:p>
      </dgm:t>
    </dgm:pt>
    <dgm:pt modelId="{C7D5337F-0498-480B-80CA-8FDF2C18DBEF}" type="sibTrans" cxnId="{CCDBE3CC-A181-41AB-8D60-AD1D99EB9239}">
      <dgm:prSet/>
      <dgm:spPr/>
      <dgm:t>
        <a:bodyPr/>
        <a:lstStyle/>
        <a:p>
          <a:endParaRPr lang="zh-CN" altLang="en-US"/>
        </a:p>
      </dgm:t>
    </dgm:pt>
    <dgm:pt modelId="{FF19BCE7-487E-40C1-A269-F05F9D69817E}">
      <dgm:prSet phldrT="[文本]"/>
      <dgm:spPr/>
      <dgm:t>
        <a:bodyPr/>
        <a:lstStyle/>
        <a:p>
          <a:r>
            <a:rPr lang="zh-CN" altLang="en-US" dirty="0"/>
            <a:t>存货成本核算</a:t>
          </a:r>
        </a:p>
      </dgm:t>
    </dgm:pt>
    <dgm:pt modelId="{17463D3B-21A9-475C-8422-A6DED0F8FF85}" type="parTrans" cxnId="{400AA9D0-FD26-49F4-88CB-03FBD1D090AD}">
      <dgm:prSet/>
      <dgm:spPr/>
      <dgm:t>
        <a:bodyPr/>
        <a:lstStyle/>
        <a:p>
          <a:endParaRPr lang="zh-CN" altLang="en-US"/>
        </a:p>
      </dgm:t>
    </dgm:pt>
    <dgm:pt modelId="{201C6F3A-47E1-4A7E-9070-D4DC90862E3B}" type="sibTrans" cxnId="{400AA9D0-FD26-49F4-88CB-03FBD1D090AD}">
      <dgm:prSet/>
      <dgm:spPr/>
      <dgm:t>
        <a:bodyPr/>
        <a:lstStyle/>
        <a:p>
          <a:endParaRPr lang="zh-CN" altLang="en-US"/>
        </a:p>
      </dgm:t>
    </dgm:pt>
    <dgm:pt modelId="{6B88789B-C5FE-4E5F-88D3-EC20F292144D}">
      <dgm:prSet phldrT="[文本]"/>
      <dgm:spPr/>
      <dgm:t>
        <a:bodyPr/>
        <a:lstStyle/>
        <a:p>
          <a:r>
            <a:rPr lang="en-US" altLang="zh-CN" dirty="0"/>
            <a:t>IT</a:t>
          </a:r>
          <a:r>
            <a:rPr lang="zh-CN" altLang="en-US" dirty="0"/>
            <a:t>环境下流程设计</a:t>
          </a:r>
        </a:p>
      </dgm:t>
    </dgm:pt>
    <dgm:pt modelId="{07EB6BE9-C687-4BDD-84F3-C0457B1D0DAF}" type="parTrans" cxnId="{93CD5A16-8F75-4B16-8910-988A2CFD34B4}">
      <dgm:prSet/>
      <dgm:spPr/>
      <dgm:t>
        <a:bodyPr/>
        <a:lstStyle/>
        <a:p>
          <a:endParaRPr lang="zh-CN" altLang="en-US"/>
        </a:p>
      </dgm:t>
    </dgm:pt>
    <dgm:pt modelId="{43469B5E-6BA2-4C4C-B67F-6FF6335251C0}" type="sibTrans" cxnId="{93CD5A16-8F75-4B16-8910-988A2CFD34B4}">
      <dgm:prSet/>
      <dgm:spPr/>
      <dgm:t>
        <a:bodyPr/>
        <a:lstStyle/>
        <a:p>
          <a:endParaRPr lang="zh-CN" altLang="en-US"/>
        </a:p>
      </dgm:t>
    </dgm:pt>
    <dgm:pt modelId="{B1E35AAE-C4B5-4534-9059-9945931360CA}" type="pres">
      <dgm:prSet presAssocID="{A5648B3D-7E27-43BD-B2C9-FA761A7CD9AD}" presName="linearFlow" presStyleCnt="0">
        <dgm:presLayoutVars>
          <dgm:dir/>
          <dgm:animLvl val="lvl"/>
          <dgm:resizeHandles val="exact"/>
        </dgm:presLayoutVars>
      </dgm:prSet>
      <dgm:spPr/>
    </dgm:pt>
    <dgm:pt modelId="{5DE7EC06-D226-4786-BD2F-BAAC29B0EA1F}" type="pres">
      <dgm:prSet presAssocID="{6CB13471-441A-4134-A9D5-9C3BF22C2D10}" presName="composite" presStyleCnt="0"/>
      <dgm:spPr/>
    </dgm:pt>
    <dgm:pt modelId="{F91F7720-A9CB-4C65-B78E-59225377ED0A}" type="pres">
      <dgm:prSet presAssocID="{6CB13471-441A-4134-A9D5-9C3BF22C2D10}" presName="parTx" presStyleLbl="node1" presStyleIdx="0" presStyleCnt="3">
        <dgm:presLayoutVars>
          <dgm:chMax val="0"/>
          <dgm:chPref val="0"/>
          <dgm:bulletEnabled val="1"/>
        </dgm:presLayoutVars>
      </dgm:prSet>
      <dgm:spPr/>
    </dgm:pt>
    <dgm:pt modelId="{2854704A-72AF-4E06-AF33-75A9D1496F1D}" type="pres">
      <dgm:prSet presAssocID="{6CB13471-441A-4134-A9D5-9C3BF22C2D10}" presName="parSh" presStyleLbl="node1" presStyleIdx="0" presStyleCnt="3"/>
      <dgm:spPr/>
    </dgm:pt>
    <dgm:pt modelId="{745E6F85-3678-4EE4-AA40-B0FDA83AF018}" type="pres">
      <dgm:prSet presAssocID="{6CB13471-441A-4134-A9D5-9C3BF22C2D10}" presName="desTx" presStyleLbl="fgAcc1" presStyleIdx="0" presStyleCnt="3">
        <dgm:presLayoutVars>
          <dgm:bulletEnabled val="1"/>
        </dgm:presLayoutVars>
      </dgm:prSet>
      <dgm:spPr/>
    </dgm:pt>
    <dgm:pt modelId="{6A0FED61-2831-4EE9-A095-8B044B36F6F1}" type="pres">
      <dgm:prSet presAssocID="{894EDC03-06F7-4E9C-9DAC-AF2C5CFE06FA}" presName="sibTrans" presStyleLbl="sibTrans2D1" presStyleIdx="0" presStyleCnt="2"/>
      <dgm:spPr/>
    </dgm:pt>
    <dgm:pt modelId="{A4D5E0F2-DE95-4381-A7E5-AB79649E264B}" type="pres">
      <dgm:prSet presAssocID="{894EDC03-06F7-4E9C-9DAC-AF2C5CFE06FA}" presName="connTx" presStyleLbl="sibTrans2D1" presStyleIdx="0" presStyleCnt="2"/>
      <dgm:spPr/>
    </dgm:pt>
    <dgm:pt modelId="{40A54BAF-9A7F-4CC0-8D5A-EAB820F8AFF0}" type="pres">
      <dgm:prSet presAssocID="{3ED50C72-2F79-4B7E-87B2-0CDF73E51056}" presName="composite" presStyleCnt="0"/>
      <dgm:spPr/>
    </dgm:pt>
    <dgm:pt modelId="{9CD294A8-3E3B-4EE2-A6CD-84D0EED040E5}" type="pres">
      <dgm:prSet presAssocID="{3ED50C72-2F79-4B7E-87B2-0CDF73E51056}" presName="parTx" presStyleLbl="node1" presStyleIdx="0" presStyleCnt="3">
        <dgm:presLayoutVars>
          <dgm:chMax val="0"/>
          <dgm:chPref val="0"/>
          <dgm:bulletEnabled val="1"/>
        </dgm:presLayoutVars>
      </dgm:prSet>
      <dgm:spPr/>
    </dgm:pt>
    <dgm:pt modelId="{2B167F9C-0E97-497A-BF77-8BFBBC8BD402}" type="pres">
      <dgm:prSet presAssocID="{3ED50C72-2F79-4B7E-87B2-0CDF73E51056}" presName="parSh" presStyleLbl="node1" presStyleIdx="1" presStyleCnt="3"/>
      <dgm:spPr/>
    </dgm:pt>
    <dgm:pt modelId="{9CF81A85-CD40-4E9F-B4A2-F9ECF5A3114C}" type="pres">
      <dgm:prSet presAssocID="{3ED50C72-2F79-4B7E-87B2-0CDF73E51056}" presName="desTx" presStyleLbl="fgAcc1" presStyleIdx="1" presStyleCnt="3">
        <dgm:presLayoutVars>
          <dgm:bulletEnabled val="1"/>
        </dgm:presLayoutVars>
      </dgm:prSet>
      <dgm:spPr/>
    </dgm:pt>
    <dgm:pt modelId="{EEEBE867-C0C7-4DC9-A7E6-A8C3BDDDB380}" type="pres">
      <dgm:prSet presAssocID="{406BEFCD-E8E6-4E58-9E20-F6813C87CD97}" presName="sibTrans" presStyleLbl="sibTrans2D1" presStyleIdx="1" presStyleCnt="2"/>
      <dgm:spPr/>
    </dgm:pt>
    <dgm:pt modelId="{07919F36-D933-4251-A772-596E1F85FCB3}" type="pres">
      <dgm:prSet presAssocID="{406BEFCD-E8E6-4E58-9E20-F6813C87CD97}" presName="connTx" presStyleLbl="sibTrans2D1" presStyleIdx="1" presStyleCnt="2"/>
      <dgm:spPr/>
    </dgm:pt>
    <dgm:pt modelId="{DECFF54C-9760-463E-85A0-72B47766B9CF}" type="pres">
      <dgm:prSet presAssocID="{4426D412-E8EB-46C1-83BC-02F4E6D3B30B}" presName="composite" presStyleCnt="0"/>
      <dgm:spPr/>
    </dgm:pt>
    <dgm:pt modelId="{C9070A8D-3A17-4C90-BCD5-609C2152B176}" type="pres">
      <dgm:prSet presAssocID="{4426D412-E8EB-46C1-83BC-02F4E6D3B30B}" presName="parTx" presStyleLbl="node1" presStyleIdx="1" presStyleCnt="3">
        <dgm:presLayoutVars>
          <dgm:chMax val="0"/>
          <dgm:chPref val="0"/>
          <dgm:bulletEnabled val="1"/>
        </dgm:presLayoutVars>
      </dgm:prSet>
      <dgm:spPr/>
    </dgm:pt>
    <dgm:pt modelId="{2F93ACBB-9B1E-47B8-9993-EDE9694FDC64}" type="pres">
      <dgm:prSet presAssocID="{4426D412-E8EB-46C1-83BC-02F4E6D3B30B}" presName="parSh" presStyleLbl="node1" presStyleIdx="2" presStyleCnt="3"/>
      <dgm:spPr/>
    </dgm:pt>
    <dgm:pt modelId="{EB003B1C-EB66-4391-9D38-B0F6280401BE}" type="pres">
      <dgm:prSet presAssocID="{4426D412-E8EB-46C1-83BC-02F4E6D3B30B}" presName="desTx" presStyleLbl="fgAcc1" presStyleIdx="2" presStyleCnt="3">
        <dgm:presLayoutVars>
          <dgm:bulletEnabled val="1"/>
        </dgm:presLayoutVars>
      </dgm:prSet>
      <dgm:spPr/>
    </dgm:pt>
  </dgm:ptLst>
  <dgm:cxnLst>
    <dgm:cxn modelId="{97E22B01-4436-4EAF-B67C-4DBF5092D904}" type="presOf" srcId="{A450C36A-6E67-4E54-9060-F7E62BD79DC7}" destId="{EB003B1C-EB66-4391-9D38-B0F6280401BE}" srcOrd="0" destOrd="0" presId="urn:microsoft.com/office/officeart/2005/8/layout/process3"/>
    <dgm:cxn modelId="{22D97C04-8F0B-4DF9-B659-10BE01396148}" type="presOf" srcId="{6CB13471-441A-4134-A9D5-9C3BF22C2D10}" destId="{F91F7720-A9CB-4C65-B78E-59225377ED0A}" srcOrd="0" destOrd="0" presId="urn:microsoft.com/office/officeart/2005/8/layout/process3"/>
    <dgm:cxn modelId="{08067E05-721F-43F2-9A6E-95E80EDC6F79}" type="presOf" srcId="{6CB13471-441A-4134-A9D5-9C3BF22C2D10}" destId="{2854704A-72AF-4E06-AF33-75A9D1496F1D}" srcOrd="1" destOrd="0" presId="urn:microsoft.com/office/officeart/2005/8/layout/process3"/>
    <dgm:cxn modelId="{0E63530E-D65E-4AD8-9D37-4DD8E6239F8B}" type="presOf" srcId="{61A65FF3-94D5-46EF-B801-C4D3F703F810}" destId="{EB003B1C-EB66-4391-9D38-B0F6280401BE}" srcOrd="0" destOrd="3" presId="urn:microsoft.com/office/officeart/2005/8/layout/process3"/>
    <dgm:cxn modelId="{B33CB00E-6AFA-4F56-9DF2-B3C8EFBF67AE}" srcId="{3ED50C72-2F79-4B7E-87B2-0CDF73E51056}" destId="{69DCA703-0660-4076-93DC-1B06C0D691FE}" srcOrd="0" destOrd="0" parTransId="{5E5B4996-7697-4AE9-BB76-AC95AE1FFEE2}" sibTransId="{15505189-F03C-4C70-AFF6-4DB5CB94BBD8}"/>
    <dgm:cxn modelId="{B24E1D12-B23D-4B41-900E-61FDF70F26E3}" srcId="{4426D412-E8EB-46C1-83BC-02F4E6D3B30B}" destId="{DCF7CF4F-20B9-4DF9-80DE-7B1DEE8057B1}" srcOrd="1" destOrd="0" parTransId="{DFA28584-FF68-488D-A394-38926FB16623}" sibTransId="{64443E1F-BDE9-4B36-A807-A09E6B8689AA}"/>
    <dgm:cxn modelId="{5D02B615-43C5-42BE-94BE-579D8BE20277}" type="presOf" srcId="{3ED50C72-2F79-4B7E-87B2-0CDF73E51056}" destId="{2B167F9C-0E97-497A-BF77-8BFBBC8BD402}" srcOrd="1" destOrd="0" presId="urn:microsoft.com/office/officeart/2005/8/layout/process3"/>
    <dgm:cxn modelId="{93CD5A16-8F75-4B16-8910-988A2CFD34B4}" srcId="{6CB13471-441A-4134-A9D5-9C3BF22C2D10}" destId="{6B88789B-C5FE-4E5F-88D3-EC20F292144D}" srcOrd="1" destOrd="0" parTransId="{07EB6BE9-C687-4BDD-84F3-C0457B1D0DAF}" sibTransId="{43469B5E-6BA2-4C4C-B67F-6FF6335251C0}"/>
    <dgm:cxn modelId="{6243D022-8983-4297-A0C7-C51D6D0C2FED}" srcId="{6CB13471-441A-4134-A9D5-9C3BF22C2D10}" destId="{8F87F752-E2C3-4BD5-86BB-7828ACB862FF}" srcOrd="0" destOrd="0" parTransId="{1FE18D20-E8F9-48B0-A278-C45E54AB7F8A}" sibTransId="{462C4FC1-F39B-4CE2-B3C4-8958662A2344}"/>
    <dgm:cxn modelId="{6F112D2B-9495-431C-BE8E-30CF426B6D8D}" type="presOf" srcId="{A5648B3D-7E27-43BD-B2C9-FA761A7CD9AD}" destId="{B1E35AAE-C4B5-4534-9059-9945931360CA}" srcOrd="0" destOrd="0" presId="urn:microsoft.com/office/officeart/2005/8/layout/process3"/>
    <dgm:cxn modelId="{E3C4062C-449D-4947-8EED-0397FD217118}" srcId="{A5648B3D-7E27-43BD-B2C9-FA761A7CD9AD}" destId="{3ED50C72-2F79-4B7E-87B2-0CDF73E51056}" srcOrd="1" destOrd="0" parTransId="{FE8AA31D-701E-44D5-90EF-D933D50978A7}" sibTransId="{406BEFCD-E8E6-4E58-9E20-F6813C87CD97}"/>
    <dgm:cxn modelId="{7E6E8C33-BE70-4A9A-81C2-F2E9CC5239B8}" type="presOf" srcId="{406BEFCD-E8E6-4E58-9E20-F6813C87CD97}" destId="{07919F36-D933-4251-A772-596E1F85FCB3}" srcOrd="1" destOrd="0" presId="urn:microsoft.com/office/officeart/2005/8/layout/process3"/>
    <dgm:cxn modelId="{9C65F368-B6A5-4960-9212-9148D1BF406F}" type="presOf" srcId="{8F87F752-E2C3-4BD5-86BB-7828ACB862FF}" destId="{745E6F85-3678-4EE4-AA40-B0FDA83AF018}" srcOrd="0" destOrd="0" presId="urn:microsoft.com/office/officeart/2005/8/layout/process3"/>
    <dgm:cxn modelId="{62498E69-6783-40EB-9BE8-59E7ED68D268}" srcId="{A5648B3D-7E27-43BD-B2C9-FA761A7CD9AD}" destId="{6CB13471-441A-4134-A9D5-9C3BF22C2D10}" srcOrd="0" destOrd="0" parTransId="{89068DF7-AC27-488E-93C5-DA53C5CDEA09}" sibTransId="{894EDC03-06F7-4E9C-9DAC-AF2C5CFE06FA}"/>
    <dgm:cxn modelId="{E46A334A-C564-49E3-8649-422001E04FAA}" type="presOf" srcId="{DCF7CF4F-20B9-4DF9-80DE-7B1DEE8057B1}" destId="{EB003B1C-EB66-4391-9D38-B0F6280401BE}" srcOrd="0" destOrd="1" presId="urn:microsoft.com/office/officeart/2005/8/layout/process3"/>
    <dgm:cxn modelId="{EA1F224F-708D-40F7-94A7-6ABB1D199D48}" srcId="{3ED50C72-2F79-4B7E-87B2-0CDF73E51056}" destId="{5C9BDC1A-38CB-4FF5-832D-5DBB774A02F0}" srcOrd="2" destOrd="0" parTransId="{573E2596-5563-4767-83AC-9D514D242F49}" sibTransId="{1AC81F77-A9EB-49B1-887E-A2B02BD0B1BB}"/>
    <dgm:cxn modelId="{25B4CE57-1D64-4424-A3A5-016DEB6C35C3}" srcId="{A5648B3D-7E27-43BD-B2C9-FA761A7CD9AD}" destId="{4426D412-E8EB-46C1-83BC-02F4E6D3B30B}" srcOrd="2" destOrd="0" parTransId="{C81592B2-A3D2-4A1D-B446-9EC4EA1DC985}" sibTransId="{D37AD2FC-E088-42BC-BC04-1E32FA5E8A47}"/>
    <dgm:cxn modelId="{A0BA7558-E3C7-4F1D-A48D-1E8DEFD59F2A}" type="presOf" srcId="{6B88789B-C5FE-4E5F-88D3-EC20F292144D}" destId="{745E6F85-3678-4EE4-AA40-B0FDA83AF018}" srcOrd="0" destOrd="1" presId="urn:microsoft.com/office/officeart/2005/8/layout/process3"/>
    <dgm:cxn modelId="{32009E7A-EAC6-4B67-98FB-D493D654A8A8}" type="presOf" srcId="{4426D412-E8EB-46C1-83BC-02F4E6D3B30B}" destId="{C9070A8D-3A17-4C90-BCD5-609C2152B176}" srcOrd="0" destOrd="0" presId="urn:microsoft.com/office/officeart/2005/8/layout/process3"/>
    <dgm:cxn modelId="{7AAEE57A-C928-49C1-B184-3D263BBB2C36}" type="presOf" srcId="{449F3157-65B0-4A05-8F3F-C3EA91139805}" destId="{9CF81A85-CD40-4E9F-B4A2-F9ECF5A3114C}" srcOrd="0" destOrd="1" presId="urn:microsoft.com/office/officeart/2005/8/layout/process3"/>
    <dgm:cxn modelId="{4859EB89-06A8-439B-A2EB-6CC1DDFDB95A}" type="presOf" srcId="{894EDC03-06F7-4E9C-9DAC-AF2C5CFE06FA}" destId="{A4D5E0F2-DE95-4381-A7E5-AB79649E264B}" srcOrd="1" destOrd="0" presId="urn:microsoft.com/office/officeart/2005/8/layout/process3"/>
    <dgm:cxn modelId="{E75F5C8C-1F7A-4DBA-8C95-8C8B2CFD5F25}" type="presOf" srcId="{FF19BCE7-487E-40C1-A269-F05F9D69817E}" destId="{EB003B1C-EB66-4391-9D38-B0F6280401BE}" srcOrd="0" destOrd="2" presId="urn:microsoft.com/office/officeart/2005/8/layout/process3"/>
    <dgm:cxn modelId="{7404D593-9EB9-4BD1-B22A-28E3A047ED3C}" type="presOf" srcId="{406BEFCD-E8E6-4E58-9E20-F6813C87CD97}" destId="{EEEBE867-C0C7-4DC9-A7E6-A8C3BDDDB380}" srcOrd="0" destOrd="0" presId="urn:microsoft.com/office/officeart/2005/8/layout/process3"/>
    <dgm:cxn modelId="{F1B040A5-B572-4055-9BD1-260E6DA9C9AC}" srcId="{4426D412-E8EB-46C1-83BC-02F4E6D3B30B}" destId="{61A65FF3-94D5-46EF-B801-C4D3F703F810}" srcOrd="3" destOrd="0" parTransId="{5F7E50AA-28EF-4E79-9FAA-B1280661A15C}" sibTransId="{E22AF39A-8FEF-4E20-852D-5E9960C8D95F}"/>
    <dgm:cxn modelId="{320715B0-1ACC-4A43-9C29-AA6CE9CA0EF0}" srcId="{3ED50C72-2F79-4B7E-87B2-0CDF73E51056}" destId="{449F3157-65B0-4A05-8F3F-C3EA91139805}" srcOrd="1" destOrd="0" parTransId="{04A63CAE-F337-446D-BCD5-525A46A50372}" sibTransId="{740CC5C2-8E00-412B-B23F-FEC18BE93253}"/>
    <dgm:cxn modelId="{BB647CB0-D9CC-4108-AD0F-BF2149319910}" type="presOf" srcId="{3ED50C72-2F79-4B7E-87B2-0CDF73E51056}" destId="{9CD294A8-3E3B-4EE2-A6CD-84D0EED040E5}" srcOrd="0" destOrd="0" presId="urn:microsoft.com/office/officeart/2005/8/layout/process3"/>
    <dgm:cxn modelId="{98E9CAB4-3C43-40A5-9E1E-20ED651E7CDA}" srcId="{4426D412-E8EB-46C1-83BC-02F4E6D3B30B}" destId="{A450C36A-6E67-4E54-9060-F7E62BD79DC7}" srcOrd="0" destOrd="0" parTransId="{89B6D86F-009D-4713-B916-BD9A01863408}" sibTransId="{435A7228-1981-4560-A838-EA8B00873D1E}"/>
    <dgm:cxn modelId="{9759E3B7-793E-4BCD-A3CD-AD24252E0D68}" type="presOf" srcId="{5C9BDC1A-38CB-4FF5-832D-5DBB774A02F0}" destId="{9CF81A85-CD40-4E9F-B4A2-F9ECF5A3114C}" srcOrd="0" destOrd="2" presId="urn:microsoft.com/office/officeart/2005/8/layout/process3"/>
    <dgm:cxn modelId="{8F9D1AB8-3282-48B0-A084-675BEDDB0525}" type="presOf" srcId="{894EDC03-06F7-4E9C-9DAC-AF2C5CFE06FA}" destId="{6A0FED61-2831-4EE9-A095-8B044B36F6F1}" srcOrd="0" destOrd="0" presId="urn:microsoft.com/office/officeart/2005/8/layout/process3"/>
    <dgm:cxn modelId="{CCDBE3CC-A181-41AB-8D60-AD1D99EB9239}" srcId="{4426D412-E8EB-46C1-83BC-02F4E6D3B30B}" destId="{74BD46D4-13C5-4A7A-A524-0D65A0DB76B6}" srcOrd="4" destOrd="0" parTransId="{BFB39ED7-5CAF-43CC-8CF8-B0536C3FA86E}" sibTransId="{C7D5337F-0498-480B-80CA-8FDF2C18DBEF}"/>
    <dgm:cxn modelId="{20581DCD-9D6D-4F77-8BCB-F2F41E71498C}" type="presOf" srcId="{74BD46D4-13C5-4A7A-A524-0D65A0DB76B6}" destId="{EB003B1C-EB66-4391-9D38-B0F6280401BE}" srcOrd="0" destOrd="4" presId="urn:microsoft.com/office/officeart/2005/8/layout/process3"/>
    <dgm:cxn modelId="{DD381ECF-0AD3-47CF-A1A2-D9B1DE52397A}" type="presOf" srcId="{4426D412-E8EB-46C1-83BC-02F4E6D3B30B}" destId="{2F93ACBB-9B1E-47B8-9993-EDE9694FDC64}" srcOrd="1" destOrd="0" presId="urn:microsoft.com/office/officeart/2005/8/layout/process3"/>
    <dgm:cxn modelId="{400AA9D0-FD26-49F4-88CB-03FBD1D090AD}" srcId="{4426D412-E8EB-46C1-83BC-02F4E6D3B30B}" destId="{FF19BCE7-487E-40C1-A269-F05F9D69817E}" srcOrd="2" destOrd="0" parTransId="{17463D3B-21A9-475C-8422-A6DED0F8FF85}" sibTransId="{201C6F3A-47E1-4A7E-9070-D4DC90862E3B}"/>
    <dgm:cxn modelId="{1D35C8EC-A7F9-43C5-98DD-2A508718654C}" type="presOf" srcId="{69DCA703-0660-4076-93DC-1B06C0D691FE}" destId="{9CF81A85-CD40-4E9F-B4A2-F9ECF5A3114C}" srcOrd="0" destOrd="0" presId="urn:microsoft.com/office/officeart/2005/8/layout/process3"/>
    <dgm:cxn modelId="{2190B51C-AE7A-49E7-8E1C-FDC733C7840F}" type="presParOf" srcId="{B1E35AAE-C4B5-4534-9059-9945931360CA}" destId="{5DE7EC06-D226-4786-BD2F-BAAC29B0EA1F}" srcOrd="0" destOrd="0" presId="urn:microsoft.com/office/officeart/2005/8/layout/process3"/>
    <dgm:cxn modelId="{E949FF4D-1788-471B-BC6C-9864A71E2278}" type="presParOf" srcId="{5DE7EC06-D226-4786-BD2F-BAAC29B0EA1F}" destId="{F91F7720-A9CB-4C65-B78E-59225377ED0A}" srcOrd="0" destOrd="0" presId="urn:microsoft.com/office/officeart/2005/8/layout/process3"/>
    <dgm:cxn modelId="{FACB3B28-81DD-4871-8EBC-20FA3C23ED03}" type="presParOf" srcId="{5DE7EC06-D226-4786-BD2F-BAAC29B0EA1F}" destId="{2854704A-72AF-4E06-AF33-75A9D1496F1D}" srcOrd="1" destOrd="0" presId="urn:microsoft.com/office/officeart/2005/8/layout/process3"/>
    <dgm:cxn modelId="{2BB76CD0-B311-40D3-BB7F-EC1676A1A18E}" type="presParOf" srcId="{5DE7EC06-D226-4786-BD2F-BAAC29B0EA1F}" destId="{745E6F85-3678-4EE4-AA40-B0FDA83AF018}" srcOrd="2" destOrd="0" presId="urn:microsoft.com/office/officeart/2005/8/layout/process3"/>
    <dgm:cxn modelId="{6FF647C6-E37A-484B-BFD6-C447D6F27900}" type="presParOf" srcId="{B1E35AAE-C4B5-4534-9059-9945931360CA}" destId="{6A0FED61-2831-4EE9-A095-8B044B36F6F1}" srcOrd="1" destOrd="0" presId="urn:microsoft.com/office/officeart/2005/8/layout/process3"/>
    <dgm:cxn modelId="{17387857-5EBF-47C1-A078-BD9B7CECF4E3}" type="presParOf" srcId="{6A0FED61-2831-4EE9-A095-8B044B36F6F1}" destId="{A4D5E0F2-DE95-4381-A7E5-AB79649E264B}" srcOrd="0" destOrd="0" presId="urn:microsoft.com/office/officeart/2005/8/layout/process3"/>
    <dgm:cxn modelId="{16E5376E-0146-49CB-AEEA-9960D2790522}" type="presParOf" srcId="{B1E35AAE-C4B5-4534-9059-9945931360CA}" destId="{40A54BAF-9A7F-4CC0-8D5A-EAB820F8AFF0}" srcOrd="2" destOrd="0" presId="urn:microsoft.com/office/officeart/2005/8/layout/process3"/>
    <dgm:cxn modelId="{84288C2D-55C6-4922-8565-2B195AE101E9}" type="presParOf" srcId="{40A54BAF-9A7F-4CC0-8D5A-EAB820F8AFF0}" destId="{9CD294A8-3E3B-4EE2-A6CD-84D0EED040E5}" srcOrd="0" destOrd="0" presId="urn:microsoft.com/office/officeart/2005/8/layout/process3"/>
    <dgm:cxn modelId="{1153CA3F-145E-4F14-8B29-51236CA7A126}" type="presParOf" srcId="{40A54BAF-9A7F-4CC0-8D5A-EAB820F8AFF0}" destId="{2B167F9C-0E97-497A-BF77-8BFBBC8BD402}" srcOrd="1" destOrd="0" presId="urn:microsoft.com/office/officeart/2005/8/layout/process3"/>
    <dgm:cxn modelId="{6838203C-4E7A-4EA7-A42F-49F08CC674B2}" type="presParOf" srcId="{40A54BAF-9A7F-4CC0-8D5A-EAB820F8AFF0}" destId="{9CF81A85-CD40-4E9F-B4A2-F9ECF5A3114C}" srcOrd="2" destOrd="0" presId="urn:microsoft.com/office/officeart/2005/8/layout/process3"/>
    <dgm:cxn modelId="{01689737-F80E-4A51-BFEB-90F8A39E73A1}" type="presParOf" srcId="{B1E35AAE-C4B5-4534-9059-9945931360CA}" destId="{EEEBE867-C0C7-4DC9-A7E6-A8C3BDDDB380}" srcOrd="3" destOrd="0" presId="urn:microsoft.com/office/officeart/2005/8/layout/process3"/>
    <dgm:cxn modelId="{A4F693CB-D88F-443D-A343-06AB2B90CEA4}" type="presParOf" srcId="{EEEBE867-C0C7-4DC9-A7E6-A8C3BDDDB380}" destId="{07919F36-D933-4251-A772-596E1F85FCB3}" srcOrd="0" destOrd="0" presId="urn:microsoft.com/office/officeart/2005/8/layout/process3"/>
    <dgm:cxn modelId="{40E99055-CD52-4CCC-9EC6-90E9A1155E23}" type="presParOf" srcId="{B1E35AAE-C4B5-4534-9059-9945931360CA}" destId="{DECFF54C-9760-463E-85A0-72B47766B9CF}" srcOrd="4" destOrd="0" presId="urn:microsoft.com/office/officeart/2005/8/layout/process3"/>
    <dgm:cxn modelId="{E4C0D862-6073-48CE-B8C0-60F7AD990145}" type="presParOf" srcId="{DECFF54C-9760-463E-85A0-72B47766B9CF}" destId="{C9070A8D-3A17-4C90-BCD5-609C2152B176}" srcOrd="0" destOrd="0" presId="urn:microsoft.com/office/officeart/2005/8/layout/process3"/>
    <dgm:cxn modelId="{E367B9F5-8A70-4DB7-9A44-8E192583B379}" type="presParOf" srcId="{DECFF54C-9760-463E-85A0-72B47766B9CF}" destId="{2F93ACBB-9B1E-47B8-9993-EDE9694FDC64}" srcOrd="1" destOrd="0" presId="urn:microsoft.com/office/officeart/2005/8/layout/process3"/>
    <dgm:cxn modelId="{FB2F6E83-7807-4F4E-8C62-294F0C84D599}" type="presParOf" srcId="{DECFF54C-9760-463E-85A0-72B47766B9CF}" destId="{EB003B1C-EB66-4391-9D38-B0F6280401BE}" srcOrd="2" destOrd="0" presId="urn:microsoft.com/office/officeart/2005/8/layout/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C91E079-543A-4F6F-96C2-DD4A5A336FD9}" type="doc">
      <dgm:prSet loTypeId="urn:microsoft.com/office/officeart/2005/8/layout/hProcess9" loCatId="process" qsTypeId="urn:microsoft.com/office/officeart/2005/8/quickstyle/simple1" qsCatId="simple" csTypeId="urn:microsoft.com/office/officeart/2005/8/colors/accent1_2" csCatId="accent1" phldr="1"/>
      <dgm:spPr/>
    </dgm:pt>
    <dgm:pt modelId="{C0704099-1B9F-4CDE-8C26-B84701DBE923}">
      <dgm:prSet phldrT="[文本]"/>
      <dgm:spPr/>
      <dgm:t>
        <a:bodyPr/>
        <a:lstStyle/>
        <a:p>
          <a:r>
            <a:rPr lang="zh-CN" altLang="en-US" dirty="0"/>
            <a:t>采购入库</a:t>
          </a:r>
        </a:p>
      </dgm:t>
    </dgm:pt>
    <dgm:pt modelId="{BEC7B424-AD46-47C5-9186-3370FA695C9F}" type="parTrans" cxnId="{B20DF113-DB1A-43FF-9D3B-76070BD1D5FC}">
      <dgm:prSet/>
      <dgm:spPr/>
      <dgm:t>
        <a:bodyPr/>
        <a:lstStyle/>
        <a:p>
          <a:endParaRPr lang="zh-CN" altLang="en-US"/>
        </a:p>
      </dgm:t>
    </dgm:pt>
    <dgm:pt modelId="{7161A515-20D0-440E-9EC1-84524879D040}" type="sibTrans" cxnId="{B20DF113-DB1A-43FF-9D3B-76070BD1D5FC}">
      <dgm:prSet/>
      <dgm:spPr/>
      <dgm:t>
        <a:bodyPr/>
        <a:lstStyle/>
        <a:p>
          <a:endParaRPr lang="zh-CN" altLang="en-US"/>
        </a:p>
      </dgm:t>
    </dgm:pt>
    <dgm:pt modelId="{53634374-FA75-46FE-BAF9-8E7EA8F56EB1}">
      <dgm:prSet phldrT="[文本]"/>
      <dgm:spPr/>
      <dgm:t>
        <a:bodyPr/>
        <a:lstStyle/>
        <a:p>
          <a:r>
            <a:rPr lang="zh-CN" altLang="en-US" dirty="0"/>
            <a:t>材料出库</a:t>
          </a:r>
        </a:p>
      </dgm:t>
    </dgm:pt>
    <dgm:pt modelId="{215330EA-CCB4-49FF-B02F-C04ACF676056}" type="parTrans" cxnId="{EB30BFB2-7531-442B-AA2F-EBCDB0AFC1F0}">
      <dgm:prSet/>
      <dgm:spPr/>
      <dgm:t>
        <a:bodyPr/>
        <a:lstStyle/>
        <a:p>
          <a:endParaRPr lang="zh-CN" altLang="en-US"/>
        </a:p>
      </dgm:t>
    </dgm:pt>
    <dgm:pt modelId="{997F2198-010F-4BB7-8071-B7060F3F170D}" type="sibTrans" cxnId="{EB30BFB2-7531-442B-AA2F-EBCDB0AFC1F0}">
      <dgm:prSet/>
      <dgm:spPr/>
      <dgm:t>
        <a:bodyPr/>
        <a:lstStyle/>
        <a:p>
          <a:endParaRPr lang="zh-CN" altLang="en-US"/>
        </a:p>
      </dgm:t>
    </dgm:pt>
    <dgm:pt modelId="{62739005-1317-401A-BD7C-E41DF26257AE}">
      <dgm:prSet phldrT="[文本]"/>
      <dgm:spPr/>
      <dgm:t>
        <a:bodyPr/>
        <a:lstStyle/>
        <a:p>
          <a:r>
            <a:rPr lang="zh-CN" altLang="en-US" dirty="0"/>
            <a:t>产成品入库</a:t>
          </a:r>
        </a:p>
      </dgm:t>
    </dgm:pt>
    <dgm:pt modelId="{5450EE9B-16E2-46D7-AF59-6569C7C0DC54}" type="parTrans" cxnId="{5D531F8F-C08C-45CE-AA0B-7AC09A113EE0}">
      <dgm:prSet/>
      <dgm:spPr/>
      <dgm:t>
        <a:bodyPr/>
        <a:lstStyle/>
        <a:p>
          <a:endParaRPr lang="zh-CN" altLang="en-US"/>
        </a:p>
      </dgm:t>
    </dgm:pt>
    <dgm:pt modelId="{9C31D04E-47F3-44F3-BC85-3936442469DB}" type="sibTrans" cxnId="{5D531F8F-C08C-45CE-AA0B-7AC09A113EE0}">
      <dgm:prSet/>
      <dgm:spPr/>
      <dgm:t>
        <a:bodyPr/>
        <a:lstStyle/>
        <a:p>
          <a:endParaRPr lang="zh-CN" altLang="en-US"/>
        </a:p>
      </dgm:t>
    </dgm:pt>
    <dgm:pt modelId="{46AE3366-926E-43DB-B51D-288F5F7EE2D8}">
      <dgm:prSet phldrT="[文本]"/>
      <dgm:spPr/>
      <dgm:t>
        <a:bodyPr/>
        <a:lstStyle/>
        <a:p>
          <a:r>
            <a:rPr lang="zh-CN" altLang="en-US" dirty="0"/>
            <a:t>产成品出库</a:t>
          </a:r>
        </a:p>
      </dgm:t>
    </dgm:pt>
    <dgm:pt modelId="{E88C0248-31C9-4C3A-AFDA-29A13AABC54A}" type="parTrans" cxnId="{719C14BC-4D5C-4542-80B4-9C2FD9D09CF9}">
      <dgm:prSet/>
      <dgm:spPr/>
      <dgm:t>
        <a:bodyPr/>
        <a:lstStyle/>
        <a:p>
          <a:endParaRPr lang="zh-CN" altLang="en-US"/>
        </a:p>
      </dgm:t>
    </dgm:pt>
    <dgm:pt modelId="{FD005B37-41AE-4E24-904D-AFB6240DFC3C}" type="sibTrans" cxnId="{719C14BC-4D5C-4542-80B4-9C2FD9D09CF9}">
      <dgm:prSet/>
      <dgm:spPr/>
      <dgm:t>
        <a:bodyPr/>
        <a:lstStyle/>
        <a:p>
          <a:endParaRPr lang="zh-CN" altLang="en-US"/>
        </a:p>
      </dgm:t>
    </dgm:pt>
    <dgm:pt modelId="{CF49DB01-A27A-4577-B334-A4C520800AB3}" type="pres">
      <dgm:prSet presAssocID="{FC91E079-543A-4F6F-96C2-DD4A5A336FD9}" presName="CompostProcess" presStyleCnt="0">
        <dgm:presLayoutVars>
          <dgm:dir/>
          <dgm:resizeHandles val="exact"/>
        </dgm:presLayoutVars>
      </dgm:prSet>
      <dgm:spPr/>
    </dgm:pt>
    <dgm:pt modelId="{DF417A8F-410E-4F59-8B2D-EAD2F0F64484}" type="pres">
      <dgm:prSet presAssocID="{FC91E079-543A-4F6F-96C2-DD4A5A336FD9}" presName="arrow" presStyleLbl="bgShp" presStyleIdx="0" presStyleCnt="1"/>
      <dgm:spPr/>
    </dgm:pt>
    <dgm:pt modelId="{9A453E11-C644-42AD-B187-F5893C2A503F}" type="pres">
      <dgm:prSet presAssocID="{FC91E079-543A-4F6F-96C2-DD4A5A336FD9}" presName="linearProcess" presStyleCnt="0"/>
      <dgm:spPr/>
    </dgm:pt>
    <dgm:pt modelId="{29CC8521-3C45-4D70-9387-4F9C67023B38}" type="pres">
      <dgm:prSet presAssocID="{C0704099-1B9F-4CDE-8C26-B84701DBE923}" presName="textNode" presStyleLbl="node1" presStyleIdx="0" presStyleCnt="4">
        <dgm:presLayoutVars>
          <dgm:bulletEnabled val="1"/>
        </dgm:presLayoutVars>
      </dgm:prSet>
      <dgm:spPr/>
    </dgm:pt>
    <dgm:pt modelId="{3D364406-875A-4951-B362-75540BAE4FE9}" type="pres">
      <dgm:prSet presAssocID="{7161A515-20D0-440E-9EC1-84524879D040}" presName="sibTrans" presStyleCnt="0"/>
      <dgm:spPr/>
    </dgm:pt>
    <dgm:pt modelId="{6DEA5094-90CA-431A-837E-538F8BF4B994}" type="pres">
      <dgm:prSet presAssocID="{53634374-FA75-46FE-BAF9-8E7EA8F56EB1}" presName="textNode" presStyleLbl="node1" presStyleIdx="1" presStyleCnt="4">
        <dgm:presLayoutVars>
          <dgm:bulletEnabled val="1"/>
        </dgm:presLayoutVars>
      </dgm:prSet>
      <dgm:spPr/>
    </dgm:pt>
    <dgm:pt modelId="{792554A7-298A-4975-980C-4C93217CDD10}" type="pres">
      <dgm:prSet presAssocID="{997F2198-010F-4BB7-8071-B7060F3F170D}" presName="sibTrans" presStyleCnt="0"/>
      <dgm:spPr/>
    </dgm:pt>
    <dgm:pt modelId="{E6642743-A751-4E86-BAF7-960A2B48C1CB}" type="pres">
      <dgm:prSet presAssocID="{62739005-1317-401A-BD7C-E41DF26257AE}" presName="textNode" presStyleLbl="node1" presStyleIdx="2" presStyleCnt="4">
        <dgm:presLayoutVars>
          <dgm:bulletEnabled val="1"/>
        </dgm:presLayoutVars>
      </dgm:prSet>
      <dgm:spPr/>
    </dgm:pt>
    <dgm:pt modelId="{F728E5DB-AF0F-49E6-A8B3-8107558B1C11}" type="pres">
      <dgm:prSet presAssocID="{9C31D04E-47F3-44F3-BC85-3936442469DB}" presName="sibTrans" presStyleCnt="0"/>
      <dgm:spPr/>
    </dgm:pt>
    <dgm:pt modelId="{0924E151-F42B-4527-A028-B5A7576D4E3B}" type="pres">
      <dgm:prSet presAssocID="{46AE3366-926E-43DB-B51D-288F5F7EE2D8}" presName="textNode" presStyleLbl="node1" presStyleIdx="3" presStyleCnt="4">
        <dgm:presLayoutVars>
          <dgm:bulletEnabled val="1"/>
        </dgm:presLayoutVars>
      </dgm:prSet>
      <dgm:spPr/>
    </dgm:pt>
  </dgm:ptLst>
  <dgm:cxnLst>
    <dgm:cxn modelId="{B20DF113-DB1A-43FF-9D3B-76070BD1D5FC}" srcId="{FC91E079-543A-4F6F-96C2-DD4A5A336FD9}" destId="{C0704099-1B9F-4CDE-8C26-B84701DBE923}" srcOrd="0" destOrd="0" parTransId="{BEC7B424-AD46-47C5-9186-3370FA695C9F}" sibTransId="{7161A515-20D0-440E-9EC1-84524879D040}"/>
    <dgm:cxn modelId="{E4F81522-21CF-4272-9FAF-86619E30B110}" type="presOf" srcId="{FC91E079-543A-4F6F-96C2-DD4A5A336FD9}" destId="{CF49DB01-A27A-4577-B334-A4C520800AB3}" srcOrd="0" destOrd="0" presId="urn:microsoft.com/office/officeart/2005/8/layout/hProcess9"/>
    <dgm:cxn modelId="{849DA147-B67F-440D-933D-9B6139334DB3}" type="presOf" srcId="{62739005-1317-401A-BD7C-E41DF26257AE}" destId="{E6642743-A751-4E86-BAF7-960A2B48C1CB}" srcOrd="0" destOrd="0" presId="urn:microsoft.com/office/officeart/2005/8/layout/hProcess9"/>
    <dgm:cxn modelId="{70A92C6B-42BD-4916-9FA3-F11F1BC59F99}" type="presOf" srcId="{53634374-FA75-46FE-BAF9-8E7EA8F56EB1}" destId="{6DEA5094-90CA-431A-837E-538F8BF4B994}" srcOrd="0" destOrd="0" presId="urn:microsoft.com/office/officeart/2005/8/layout/hProcess9"/>
    <dgm:cxn modelId="{0E566E58-8B2F-496E-A77B-C072FC1A7E41}" type="presOf" srcId="{46AE3366-926E-43DB-B51D-288F5F7EE2D8}" destId="{0924E151-F42B-4527-A028-B5A7576D4E3B}" srcOrd="0" destOrd="0" presId="urn:microsoft.com/office/officeart/2005/8/layout/hProcess9"/>
    <dgm:cxn modelId="{5D531F8F-C08C-45CE-AA0B-7AC09A113EE0}" srcId="{FC91E079-543A-4F6F-96C2-DD4A5A336FD9}" destId="{62739005-1317-401A-BD7C-E41DF26257AE}" srcOrd="2" destOrd="0" parTransId="{5450EE9B-16E2-46D7-AF59-6569C7C0DC54}" sibTransId="{9C31D04E-47F3-44F3-BC85-3936442469DB}"/>
    <dgm:cxn modelId="{EB30BFB2-7531-442B-AA2F-EBCDB0AFC1F0}" srcId="{FC91E079-543A-4F6F-96C2-DD4A5A336FD9}" destId="{53634374-FA75-46FE-BAF9-8E7EA8F56EB1}" srcOrd="1" destOrd="0" parTransId="{215330EA-CCB4-49FF-B02F-C04ACF676056}" sibTransId="{997F2198-010F-4BB7-8071-B7060F3F170D}"/>
    <dgm:cxn modelId="{D09624B8-2103-47E9-954E-9AF8BD2444B4}" type="presOf" srcId="{C0704099-1B9F-4CDE-8C26-B84701DBE923}" destId="{29CC8521-3C45-4D70-9387-4F9C67023B38}" srcOrd="0" destOrd="0" presId="urn:microsoft.com/office/officeart/2005/8/layout/hProcess9"/>
    <dgm:cxn modelId="{719C14BC-4D5C-4542-80B4-9C2FD9D09CF9}" srcId="{FC91E079-543A-4F6F-96C2-DD4A5A336FD9}" destId="{46AE3366-926E-43DB-B51D-288F5F7EE2D8}" srcOrd="3" destOrd="0" parTransId="{E88C0248-31C9-4C3A-AFDA-29A13AABC54A}" sibTransId="{FD005B37-41AE-4E24-904D-AFB6240DFC3C}"/>
    <dgm:cxn modelId="{1DCA30A1-F8E1-4B85-8356-4B04D1453515}" type="presParOf" srcId="{CF49DB01-A27A-4577-B334-A4C520800AB3}" destId="{DF417A8F-410E-4F59-8B2D-EAD2F0F64484}" srcOrd="0" destOrd="0" presId="urn:microsoft.com/office/officeart/2005/8/layout/hProcess9"/>
    <dgm:cxn modelId="{D793498E-F1FC-4399-B3DF-D779C75FAA62}" type="presParOf" srcId="{CF49DB01-A27A-4577-B334-A4C520800AB3}" destId="{9A453E11-C644-42AD-B187-F5893C2A503F}" srcOrd="1" destOrd="0" presId="urn:microsoft.com/office/officeart/2005/8/layout/hProcess9"/>
    <dgm:cxn modelId="{070908D8-4645-4B1E-8847-13688D0C50AC}" type="presParOf" srcId="{9A453E11-C644-42AD-B187-F5893C2A503F}" destId="{29CC8521-3C45-4D70-9387-4F9C67023B38}" srcOrd="0" destOrd="0" presId="urn:microsoft.com/office/officeart/2005/8/layout/hProcess9"/>
    <dgm:cxn modelId="{95B08042-A935-4AA4-9239-DEAEE8C5717A}" type="presParOf" srcId="{9A453E11-C644-42AD-B187-F5893C2A503F}" destId="{3D364406-875A-4951-B362-75540BAE4FE9}" srcOrd="1" destOrd="0" presId="urn:microsoft.com/office/officeart/2005/8/layout/hProcess9"/>
    <dgm:cxn modelId="{C1D360B9-4259-4692-8604-C87C3531C525}" type="presParOf" srcId="{9A453E11-C644-42AD-B187-F5893C2A503F}" destId="{6DEA5094-90CA-431A-837E-538F8BF4B994}" srcOrd="2" destOrd="0" presId="urn:microsoft.com/office/officeart/2005/8/layout/hProcess9"/>
    <dgm:cxn modelId="{3F4065C7-946C-4C4A-B720-1FD338D1CE17}" type="presParOf" srcId="{9A453E11-C644-42AD-B187-F5893C2A503F}" destId="{792554A7-298A-4975-980C-4C93217CDD10}" srcOrd="3" destOrd="0" presId="urn:microsoft.com/office/officeart/2005/8/layout/hProcess9"/>
    <dgm:cxn modelId="{AA875D8B-CDD7-4174-9E38-B720D4E75F37}" type="presParOf" srcId="{9A453E11-C644-42AD-B187-F5893C2A503F}" destId="{E6642743-A751-4E86-BAF7-960A2B48C1CB}" srcOrd="4" destOrd="0" presId="urn:microsoft.com/office/officeart/2005/8/layout/hProcess9"/>
    <dgm:cxn modelId="{27F34CB7-ACB2-4E5A-A3E1-F90279E273C2}" type="presParOf" srcId="{9A453E11-C644-42AD-B187-F5893C2A503F}" destId="{F728E5DB-AF0F-49E6-A8B3-8107558B1C11}" srcOrd="5" destOrd="0" presId="urn:microsoft.com/office/officeart/2005/8/layout/hProcess9"/>
    <dgm:cxn modelId="{217BB63A-4F17-474C-BDB7-9F203AD2E7A7}" type="presParOf" srcId="{9A453E11-C644-42AD-B187-F5893C2A503F}" destId="{0924E151-F42B-4527-A028-B5A7576D4E3B}" srcOrd="6"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0F8E642B-8F5B-45FD-8EF0-84D6ADF1D26B}" type="doc">
      <dgm:prSet loTypeId="urn:microsoft.com/office/officeart/2005/8/layout/equation2" loCatId="process" qsTypeId="urn:microsoft.com/office/officeart/2005/8/quickstyle/simple1" qsCatId="simple" csTypeId="urn:microsoft.com/office/officeart/2005/8/colors/accent1_2" csCatId="accent1" phldr="1"/>
      <dgm:spPr/>
    </dgm:pt>
    <dgm:pt modelId="{D57D6B95-4CD4-4626-AE0F-520B34AD59FA}">
      <dgm:prSet phldrT="[文本]"/>
      <dgm:spPr/>
      <dgm:t>
        <a:bodyPr/>
        <a:lstStyle/>
        <a:p>
          <a:r>
            <a:rPr lang="zh-CN" altLang="en-US" dirty="0"/>
            <a:t>转账规则</a:t>
          </a:r>
        </a:p>
      </dgm:t>
    </dgm:pt>
    <dgm:pt modelId="{05197092-1685-4EE5-9C72-B91027BFDF0C}" type="parTrans" cxnId="{1A3E577F-85BA-4E07-9C39-DB1456B0F905}">
      <dgm:prSet/>
      <dgm:spPr/>
      <dgm:t>
        <a:bodyPr/>
        <a:lstStyle/>
        <a:p>
          <a:endParaRPr lang="zh-CN" altLang="en-US"/>
        </a:p>
      </dgm:t>
    </dgm:pt>
    <dgm:pt modelId="{ECCC9971-9379-4BE1-B51B-00BCCF876256}" type="sibTrans" cxnId="{1A3E577F-85BA-4E07-9C39-DB1456B0F905}">
      <dgm:prSet/>
      <dgm:spPr/>
      <dgm:t>
        <a:bodyPr/>
        <a:lstStyle/>
        <a:p>
          <a:endParaRPr lang="zh-CN" altLang="en-US"/>
        </a:p>
      </dgm:t>
    </dgm:pt>
    <dgm:pt modelId="{FBD6EE7C-CBC2-46C9-92AC-BB769CA065F1}">
      <dgm:prSet phldrT="[文本]"/>
      <dgm:spPr/>
      <dgm:t>
        <a:bodyPr/>
        <a:lstStyle/>
        <a:p>
          <a:r>
            <a:rPr lang="zh-CN" altLang="en-US" dirty="0"/>
            <a:t>入库单</a:t>
          </a:r>
        </a:p>
      </dgm:t>
    </dgm:pt>
    <dgm:pt modelId="{B29F0E19-EB1F-4AAA-9042-A2168FAD1E1B}" type="parTrans" cxnId="{254104DC-ACAC-4730-9261-DE7FD8A7AF82}">
      <dgm:prSet/>
      <dgm:spPr/>
      <dgm:t>
        <a:bodyPr/>
        <a:lstStyle/>
        <a:p>
          <a:endParaRPr lang="zh-CN" altLang="en-US"/>
        </a:p>
      </dgm:t>
    </dgm:pt>
    <dgm:pt modelId="{F9418B50-33A5-4728-A50A-265819CD72E2}" type="sibTrans" cxnId="{254104DC-ACAC-4730-9261-DE7FD8A7AF82}">
      <dgm:prSet/>
      <dgm:spPr/>
      <dgm:t>
        <a:bodyPr/>
        <a:lstStyle/>
        <a:p>
          <a:endParaRPr lang="zh-CN" altLang="en-US"/>
        </a:p>
      </dgm:t>
    </dgm:pt>
    <dgm:pt modelId="{8A71C0CE-333F-4015-BFF2-217E98F09465}">
      <dgm:prSet phldrT="[文本]"/>
      <dgm:spPr/>
      <dgm:t>
        <a:bodyPr/>
        <a:lstStyle/>
        <a:p>
          <a:r>
            <a:rPr lang="zh-CN" altLang="en-US" dirty="0"/>
            <a:t>确认存货入库成本的记账凭证</a:t>
          </a:r>
        </a:p>
      </dgm:t>
    </dgm:pt>
    <dgm:pt modelId="{6A3AB397-5FF7-4EB0-9BBF-45CF133C7745}" type="parTrans" cxnId="{74F3ABEF-5E26-4619-B629-CB28A8BE46FD}">
      <dgm:prSet/>
      <dgm:spPr/>
      <dgm:t>
        <a:bodyPr/>
        <a:lstStyle/>
        <a:p>
          <a:endParaRPr lang="zh-CN" altLang="en-US"/>
        </a:p>
      </dgm:t>
    </dgm:pt>
    <dgm:pt modelId="{31C5D7B4-2170-48A9-AB46-94CAE9F963F3}" type="sibTrans" cxnId="{74F3ABEF-5E26-4619-B629-CB28A8BE46FD}">
      <dgm:prSet/>
      <dgm:spPr/>
      <dgm:t>
        <a:bodyPr/>
        <a:lstStyle/>
        <a:p>
          <a:endParaRPr lang="zh-CN" altLang="en-US"/>
        </a:p>
      </dgm:t>
    </dgm:pt>
    <dgm:pt modelId="{F34DD97E-94D9-4F26-BD75-BE035ACCBC79}" type="pres">
      <dgm:prSet presAssocID="{0F8E642B-8F5B-45FD-8EF0-84D6ADF1D26B}" presName="Name0" presStyleCnt="0">
        <dgm:presLayoutVars>
          <dgm:dir/>
          <dgm:resizeHandles val="exact"/>
        </dgm:presLayoutVars>
      </dgm:prSet>
      <dgm:spPr/>
    </dgm:pt>
    <dgm:pt modelId="{2FD7F5F9-77F1-41DD-A90C-C41B1AB19DFF}" type="pres">
      <dgm:prSet presAssocID="{0F8E642B-8F5B-45FD-8EF0-84D6ADF1D26B}" presName="vNodes" presStyleCnt="0"/>
      <dgm:spPr/>
    </dgm:pt>
    <dgm:pt modelId="{4B9F72CA-0541-413B-B574-B5EC457AD0F2}" type="pres">
      <dgm:prSet presAssocID="{D57D6B95-4CD4-4626-AE0F-520B34AD59FA}" presName="node" presStyleLbl="node1" presStyleIdx="0" presStyleCnt="3" custLinFactNeighborX="-282" custLinFactNeighborY="-22792">
        <dgm:presLayoutVars>
          <dgm:bulletEnabled val="1"/>
        </dgm:presLayoutVars>
      </dgm:prSet>
      <dgm:spPr/>
    </dgm:pt>
    <dgm:pt modelId="{2DB65889-DAE1-4AFB-8AFA-2C54F323C1D1}" type="pres">
      <dgm:prSet presAssocID="{ECCC9971-9379-4BE1-B51B-00BCCF876256}" presName="spacerT" presStyleCnt="0"/>
      <dgm:spPr/>
    </dgm:pt>
    <dgm:pt modelId="{12EB0918-4AE3-4AED-ADAD-778785EC91E3}" type="pres">
      <dgm:prSet presAssocID="{ECCC9971-9379-4BE1-B51B-00BCCF876256}" presName="sibTrans" presStyleLbl="sibTrans2D1" presStyleIdx="0" presStyleCnt="2"/>
      <dgm:spPr/>
    </dgm:pt>
    <dgm:pt modelId="{9D55E4E1-39A0-4A27-AAA7-DE4C193B3313}" type="pres">
      <dgm:prSet presAssocID="{ECCC9971-9379-4BE1-B51B-00BCCF876256}" presName="spacerB" presStyleCnt="0"/>
      <dgm:spPr/>
    </dgm:pt>
    <dgm:pt modelId="{6FC83DD5-7F5E-47C0-A804-3F55C5D57C9D}" type="pres">
      <dgm:prSet presAssocID="{FBD6EE7C-CBC2-46C9-92AC-BB769CA065F1}" presName="node" presStyleLbl="node1" presStyleIdx="1" presStyleCnt="3">
        <dgm:presLayoutVars>
          <dgm:bulletEnabled val="1"/>
        </dgm:presLayoutVars>
      </dgm:prSet>
      <dgm:spPr/>
    </dgm:pt>
    <dgm:pt modelId="{D4A26447-2718-4304-9B9E-105A2BF64958}" type="pres">
      <dgm:prSet presAssocID="{0F8E642B-8F5B-45FD-8EF0-84D6ADF1D26B}" presName="sibTransLast" presStyleLbl="sibTrans2D1" presStyleIdx="1" presStyleCnt="2"/>
      <dgm:spPr/>
    </dgm:pt>
    <dgm:pt modelId="{56D49D8A-470C-42CF-9D7B-6C284D6AFECE}" type="pres">
      <dgm:prSet presAssocID="{0F8E642B-8F5B-45FD-8EF0-84D6ADF1D26B}" presName="connectorText" presStyleLbl="sibTrans2D1" presStyleIdx="1" presStyleCnt="2"/>
      <dgm:spPr/>
    </dgm:pt>
    <dgm:pt modelId="{697C98F1-D523-4F31-B87D-EBD76FFE0934}" type="pres">
      <dgm:prSet presAssocID="{0F8E642B-8F5B-45FD-8EF0-84D6ADF1D26B}" presName="lastNode" presStyleLbl="node1" presStyleIdx="2" presStyleCnt="3">
        <dgm:presLayoutVars>
          <dgm:bulletEnabled val="1"/>
        </dgm:presLayoutVars>
      </dgm:prSet>
      <dgm:spPr/>
    </dgm:pt>
  </dgm:ptLst>
  <dgm:cxnLst>
    <dgm:cxn modelId="{D43ACB0F-9DE7-4648-B78F-60C942912C03}" type="presOf" srcId="{ECCC9971-9379-4BE1-B51B-00BCCF876256}" destId="{12EB0918-4AE3-4AED-ADAD-778785EC91E3}" srcOrd="0" destOrd="0" presId="urn:microsoft.com/office/officeart/2005/8/layout/equation2"/>
    <dgm:cxn modelId="{A920DE1B-2CAC-4F42-B168-5F7BD3102C0F}" type="presOf" srcId="{F9418B50-33A5-4728-A50A-265819CD72E2}" destId="{56D49D8A-470C-42CF-9D7B-6C284D6AFECE}" srcOrd="1" destOrd="0" presId="urn:microsoft.com/office/officeart/2005/8/layout/equation2"/>
    <dgm:cxn modelId="{99BEAD42-A941-420A-A5BB-D6A73DFBF0E4}" type="presOf" srcId="{8A71C0CE-333F-4015-BFF2-217E98F09465}" destId="{697C98F1-D523-4F31-B87D-EBD76FFE0934}" srcOrd="0" destOrd="0" presId="urn:microsoft.com/office/officeart/2005/8/layout/equation2"/>
    <dgm:cxn modelId="{35899D44-2A35-43F5-94D7-3AE07F63E315}" type="presOf" srcId="{F9418B50-33A5-4728-A50A-265819CD72E2}" destId="{D4A26447-2718-4304-9B9E-105A2BF64958}" srcOrd="0" destOrd="0" presId="urn:microsoft.com/office/officeart/2005/8/layout/equation2"/>
    <dgm:cxn modelId="{4CB36956-FBA3-4C35-B176-B011A8E1734D}" type="presOf" srcId="{FBD6EE7C-CBC2-46C9-92AC-BB769CA065F1}" destId="{6FC83DD5-7F5E-47C0-A804-3F55C5D57C9D}" srcOrd="0" destOrd="0" presId="urn:microsoft.com/office/officeart/2005/8/layout/equation2"/>
    <dgm:cxn modelId="{1A3E577F-85BA-4E07-9C39-DB1456B0F905}" srcId="{0F8E642B-8F5B-45FD-8EF0-84D6ADF1D26B}" destId="{D57D6B95-4CD4-4626-AE0F-520B34AD59FA}" srcOrd="0" destOrd="0" parTransId="{05197092-1685-4EE5-9C72-B91027BFDF0C}" sibTransId="{ECCC9971-9379-4BE1-B51B-00BCCF876256}"/>
    <dgm:cxn modelId="{011C8FB4-0236-402E-B6FC-2C4E73D31FF3}" type="presOf" srcId="{D57D6B95-4CD4-4626-AE0F-520B34AD59FA}" destId="{4B9F72CA-0541-413B-B574-B5EC457AD0F2}" srcOrd="0" destOrd="0" presId="urn:microsoft.com/office/officeart/2005/8/layout/equation2"/>
    <dgm:cxn modelId="{BBD10ABB-347B-4CA3-89AF-BD26F1031900}" type="presOf" srcId="{0F8E642B-8F5B-45FD-8EF0-84D6ADF1D26B}" destId="{F34DD97E-94D9-4F26-BD75-BE035ACCBC79}" srcOrd="0" destOrd="0" presId="urn:microsoft.com/office/officeart/2005/8/layout/equation2"/>
    <dgm:cxn modelId="{254104DC-ACAC-4730-9261-DE7FD8A7AF82}" srcId="{0F8E642B-8F5B-45FD-8EF0-84D6ADF1D26B}" destId="{FBD6EE7C-CBC2-46C9-92AC-BB769CA065F1}" srcOrd="1" destOrd="0" parTransId="{B29F0E19-EB1F-4AAA-9042-A2168FAD1E1B}" sibTransId="{F9418B50-33A5-4728-A50A-265819CD72E2}"/>
    <dgm:cxn modelId="{74F3ABEF-5E26-4619-B629-CB28A8BE46FD}" srcId="{0F8E642B-8F5B-45FD-8EF0-84D6ADF1D26B}" destId="{8A71C0CE-333F-4015-BFF2-217E98F09465}" srcOrd="2" destOrd="0" parTransId="{6A3AB397-5FF7-4EB0-9BBF-45CF133C7745}" sibTransId="{31C5D7B4-2170-48A9-AB46-94CAE9F963F3}"/>
    <dgm:cxn modelId="{CA3E2A38-137F-4D78-BD36-F16F25DC2349}" type="presParOf" srcId="{F34DD97E-94D9-4F26-BD75-BE035ACCBC79}" destId="{2FD7F5F9-77F1-41DD-A90C-C41B1AB19DFF}" srcOrd="0" destOrd="0" presId="urn:microsoft.com/office/officeart/2005/8/layout/equation2"/>
    <dgm:cxn modelId="{0414E05C-01FC-45AC-9111-19A4A9A8C767}" type="presParOf" srcId="{2FD7F5F9-77F1-41DD-A90C-C41B1AB19DFF}" destId="{4B9F72CA-0541-413B-B574-B5EC457AD0F2}" srcOrd="0" destOrd="0" presId="urn:microsoft.com/office/officeart/2005/8/layout/equation2"/>
    <dgm:cxn modelId="{C30AD099-6AB7-4397-B2E9-C5C10ADE22F1}" type="presParOf" srcId="{2FD7F5F9-77F1-41DD-A90C-C41B1AB19DFF}" destId="{2DB65889-DAE1-4AFB-8AFA-2C54F323C1D1}" srcOrd="1" destOrd="0" presId="urn:microsoft.com/office/officeart/2005/8/layout/equation2"/>
    <dgm:cxn modelId="{6A71FDB3-4C1C-4E0A-9B60-869D4C9BC7E8}" type="presParOf" srcId="{2FD7F5F9-77F1-41DD-A90C-C41B1AB19DFF}" destId="{12EB0918-4AE3-4AED-ADAD-778785EC91E3}" srcOrd="2" destOrd="0" presId="urn:microsoft.com/office/officeart/2005/8/layout/equation2"/>
    <dgm:cxn modelId="{B39CBBE9-A5CB-45DB-A806-7A7F559D6103}" type="presParOf" srcId="{2FD7F5F9-77F1-41DD-A90C-C41B1AB19DFF}" destId="{9D55E4E1-39A0-4A27-AAA7-DE4C193B3313}" srcOrd="3" destOrd="0" presId="urn:microsoft.com/office/officeart/2005/8/layout/equation2"/>
    <dgm:cxn modelId="{B58D871B-B459-43B9-9CC8-059F09025F33}" type="presParOf" srcId="{2FD7F5F9-77F1-41DD-A90C-C41B1AB19DFF}" destId="{6FC83DD5-7F5E-47C0-A804-3F55C5D57C9D}" srcOrd="4" destOrd="0" presId="urn:microsoft.com/office/officeart/2005/8/layout/equation2"/>
    <dgm:cxn modelId="{3E25878E-1A1C-4BB7-A6D9-BA1AC08FA885}" type="presParOf" srcId="{F34DD97E-94D9-4F26-BD75-BE035ACCBC79}" destId="{D4A26447-2718-4304-9B9E-105A2BF64958}" srcOrd="1" destOrd="0" presId="urn:microsoft.com/office/officeart/2005/8/layout/equation2"/>
    <dgm:cxn modelId="{8F2DB116-5F4D-4C7E-A013-CEC028F389A3}" type="presParOf" srcId="{D4A26447-2718-4304-9B9E-105A2BF64958}" destId="{56D49D8A-470C-42CF-9D7B-6C284D6AFECE}" srcOrd="0" destOrd="0" presId="urn:microsoft.com/office/officeart/2005/8/layout/equation2"/>
    <dgm:cxn modelId="{3064D344-4D1F-4B79-8667-429A2037DE98}" type="presParOf" srcId="{F34DD97E-94D9-4F26-BD75-BE035ACCBC79}" destId="{697C98F1-D523-4F31-B87D-EBD76FFE0934}" srcOrd="2" destOrd="0" presId="urn:microsoft.com/office/officeart/2005/8/layout/equati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0F8E642B-8F5B-45FD-8EF0-84D6ADF1D26B}" type="doc">
      <dgm:prSet loTypeId="urn:microsoft.com/office/officeart/2005/8/layout/equation2" loCatId="process" qsTypeId="urn:microsoft.com/office/officeart/2005/8/quickstyle/simple1" qsCatId="simple" csTypeId="urn:microsoft.com/office/officeart/2005/8/colors/accent1_2" csCatId="accent1" phldr="1"/>
      <dgm:spPr/>
    </dgm:pt>
    <dgm:pt modelId="{D57D6B95-4CD4-4626-AE0F-520B34AD59FA}">
      <dgm:prSet phldrT="[文本]"/>
      <dgm:spPr/>
      <dgm:t>
        <a:bodyPr/>
        <a:lstStyle/>
        <a:p>
          <a:r>
            <a:rPr lang="zh-CN" altLang="en-US" dirty="0"/>
            <a:t>转账规则</a:t>
          </a:r>
        </a:p>
      </dgm:t>
    </dgm:pt>
    <dgm:pt modelId="{05197092-1685-4EE5-9C72-B91027BFDF0C}" type="parTrans" cxnId="{1A3E577F-85BA-4E07-9C39-DB1456B0F905}">
      <dgm:prSet/>
      <dgm:spPr/>
      <dgm:t>
        <a:bodyPr/>
        <a:lstStyle/>
        <a:p>
          <a:endParaRPr lang="zh-CN" altLang="en-US"/>
        </a:p>
      </dgm:t>
    </dgm:pt>
    <dgm:pt modelId="{ECCC9971-9379-4BE1-B51B-00BCCF876256}" type="sibTrans" cxnId="{1A3E577F-85BA-4E07-9C39-DB1456B0F905}">
      <dgm:prSet/>
      <dgm:spPr/>
      <dgm:t>
        <a:bodyPr/>
        <a:lstStyle/>
        <a:p>
          <a:endParaRPr lang="zh-CN" altLang="en-US"/>
        </a:p>
      </dgm:t>
    </dgm:pt>
    <dgm:pt modelId="{FBD6EE7C-CBC2-46C9-92AC-BB769CA065F1}">
      <dgm:prSet phldrT="[文本]"/>
      <dgm:spPr/>
      <dgm:t>
        <a:bodyPr/>
        <a:lstStyle/>
        <a:p>
          <a:r>
            <a:rPr lang="zh-CN" altLang="en-US" dirty="0"/>
            <a:t>出库单</a:t>
          </a:r>
        </a:p>
      </dgm:t>
    </dgm:pt>
    <dgm:pt modelId="{B29F0E19-EB1F-4AAA-9042-A2168FAD1E1B}" type="parTrans" cxnId="{254104DC-ACAC-4730-9261-DE7FD8A7AF82}">
      <dgm:prSet/>
      <dgm:spPr/>
      <dgm:t>
        <a:bodyPr/>
        <a:lstStyle/>
        <a:p>
          <a:endParaRPr lang="zh-CN" altLang="en-US"/>
        </a:p>
      </dgm:t>
    </dgm:pt>
    <dgm:pt modelId="{F9418B50-33A5-4728-A50A-265819CD72E2}" type="sibTrans" cxnId="{254104DC-ACAC-4730-9261-DE7FD8A7AF82}">
      <dgm:prSet/>
      <dgm:spPr/>
      <dgm:t>
        <a:bodyPr/>
        <a:lstStyle/>
        <a:p>
          <a:endParaRPr lang="zh-CN" altLang="en-US"/>
        </a:p>
      </dgm:t>
    </dgm:pt>
    <dgm:pt modelId="{8A71C0CE-333F-4015-BFF2-217E98F09465}">
      <dgm:prSet phldrT="[文本]"/>
      <dgm:spPr/>
      <dgm:t>
        <a:bodyPr/>
        <a:lstStyle/>
        <a:p>
          <a:r>
            <a:rPr lang="zh-CN" altLang="en-US" dirty="0"/>
            <a:t>确认存货出库成本的记账凭证</a:t>
          </a:r>
        </a:p>
      </dgm:t>
    </dgm:pt>
    <dgm:pt modelId="{6A3AB397-5FF7-4EB0-9BBF-45CF133C7745}" type="parTrans" cxnId="{74F3ABEF-5E26-4619-B629-CB28A8BE46FD}">
      <dgm:prSet/>
      <dgm:spPr/>
      <dgm:t>
        <a:bodyPr/>
        <a:lstStyle/>
        <a:p>
          <a:endParaRPr lang="zh-CN" altLang="en-US"/>
        </a:p>
      </dgm:t>
    </dgm:pt>
    <dgm:pt modelId="{31C5D7B4-2170-48A9-AB46-94CAE9F963F3}" type="sibTrans" cxnId="{74F3ABEF-5E26-4619-B629-CB28A8BE46FD}">
      <dgm:prSet/>
      <dgm:spPr/>
      <dgm:t>
        <a:bodyPr/>
        <a:lstStyle/>
        <a:p>
          <a:endParaRPr lang="zh-CN" altLang="en-US"/>
        </a:p>
      </dgm:t>
    </dgm:pt>
    <dgm:pt modelId="{F34DD97E-94D9-4F26-BD75-BE035ACCBC79}" type="pres">
      <dgm:prSet presAssocID="{0F8E642B-8F5B-45FD-8EF0-84D6ADF1D26B}" presName="Name0" presStyleCnt="0">
        <dgm:presLayoutVars>
          <dgm:dir/>
          <dgm:resizeHandles val="exact"/>
        </dgm:presLayoutVars>
      </dgm:prSet>
      <dgm:spPr/>
    </dgm:pt>
    <dgm:pt modelId="{2FD7F5F9-77F1-41DD-A90C-C41B1AB19DFF}" type="pres">
      <dgm:prSet presAssocID="{0F8E642B-8F5B-45FD-8EF0-84D6ADF1D26B}" presName="vNodes" presStyleCnt="0"/>
      <dgm:spPr/>
    </dgm:pt>
    <dgm:pt modelId="{4B9F72CA-0541-413B-B574-B5EC457AD0F2}" type="pres">
      <dgm:prSet presAssocID="{D57D6B95-4CD4-4626-AE0F-520B34AD59FA}" presName="node" presStyleLbl="node1" presStyleIdx="0" presStyleCnt="3">
        <dgm:presLayoutVars>
          <dgm:bulletEnabled val="1"/>
        </dgm:presLayoutVars>
      </dgm:prSet>
      <dgm:spPr/>
    </dgm:pt>
    <dgm:pt modelId="{2DB65889-DAE1-4AFB-8AFA-2C54F323C1D1}" type="pres">
      <dgm:prSet presAssocID="{ECCC9971-9379-4BE1-B51B-00BCCF876256}" presName="spacerT" presStyleCnt="0"/>
      <dgm:spPr/>
    </dgm:pt>
    <dgm:pt modelId="{12EB0918-4AE3-4AED-ADAD-778785EC91E3}" type="pres">
      <dgm:prSet presAssocID="{ECCC9971-9379-4BE1-B51B-00BCCF876256}" presName="sibTrans" presStyleLbl="sibTrans2D1" presStyleIdx="0" presStyleCnt="2"/>
      <dgm:spPr/>
    </dgm:pt>
    <dgm:pt modelId="{9D55E4E1-39A0-4A27-AAA7-DE4C193B3313}" type="pres">
      <dgm:prSet presAssocID="{ECCC9971-9379-4BE1-B51B-00BCCF876256}" presName="spacerB" presStyleCnt="0"/>
      <dgm:spPr/>
    </dgm:pt>
    <dgm:pt modelId="{6FC83DD5-7F5E-47C0-A804-3F55C5D57C9D}" type="pres">
      <dgm:prSet presAssocID="{FBD6EE7C-CBC2-46C9-92AC-BB769CA065F1}" presName="node" presStyleLbl="node1" presStyleIdx="1" presStyleCnt="3">
        <dgm:presLayoutVars>
          <dgm:bulletEnabled val="1"/>
        </dgm:presLayoutVars>
      </dgm:prSet>
      <dgm:spPr/>
    </dgm:pt>
    <dgm:pt modelId="{D4A26447-2718-4304-9B9E-105A2BF64958}" type="pres">
      <dgm:prSet presAssocID="{0F8E642B-8F5B-45FD-8EF0-84D6ADF1D26B}" presName="sibTransLast" presStyleLbl="sibTrans2D1" presStyleIdx="1" presStyleCnt="2"/>
      <dgm:spPr/>
    </dgm:pt>
    <dgm:pt modelId="{56D49D8A-470C-42CF-9D7B-6C284D6AFECE}" type="pres">
      <dgm:prSet presAssocID="{0F8E642B-8F5B-45FD-8EF0-84D6ADF1D26B}" presName="connectorText" presStyleLbl="sibTrans2D1" presStyleIdx="1" presStyleCnt="2"/>
      <dgm:spPr/>
    </dgm:pt>
    <dgm:pt modelId="{697C98F1-D523-4F31-B87D-EBD76FFE0934}" type="pres">
      <dgm:prSet presAssocID="{0F8E642B-8F5B-45FD-8EF0-84D6ADF1D26B}" presName="lastNode" presStyleLbl="node1" presStyleIdx="2" presStyleCnt="3">
        <dgm:presLayoutVars>
          <dgm:bulletEnabled val="1"/>
        </dgm:presLayoutVars>
      </dgm:prSet>
      <dgm:spPr/>
    </dgm:pt>
  </dgm:ptLst>
  <dgm:cxnLst>
    <dgm:cxn modelId="{599D7C19-90E5-4C9F-AFDB-82A009451CF8}" type="presOf" srcId="{FBD6EE7C-CBC2-46C9-92AC-BB769CA065F1}" destId="{6FC83DD5-7F5E-47C0-A804-3F55C5D57C9D}" srcOrd="0" destOrd="0" presId="urn:microsoft.com/office/officeart/2005/8/layout/equation2"/>
    <dgm:cxn modelId="{CE40AF62-E04E-42E2-8861-D3B610EE8088}" type="presOf" srcId="{8A71C0CE-333F-4015-BFF2-217E98F09465}" destId="{697C98F1-D523-4F31-B87D-EBD76FFE0934}" srcOrd="0" destOrd="0" presId="urn:microsoft.com/office/officeart/2005/8/layout/equation2"/>
    <dgm:cxn modelId="{FC7C0E55-7440-4355-AF87-883D73786454}" type="presOf" srcId="{F9418B50-33A5-4728-A50A-265819CD72E2}" destId="{56D49D8A-470C-42CF-9D7B-6C284D6AFECE}" srcOrd="1" destOrd="0" presId="urn:microsoft.com/office/officeart/2005/8/layout/equation2"/>
    <dgm:cxn modelId="{1A3E577F-85BA-4E07-9C39-DB1456B0F905}" srcId="{0F8E642B-8F5B-45FD-8EF0-84D6ADF1D26B}" destId="{D57D6B95-4CD4-4626-AE0F-520B34AD59FA}" srcOrd="0" destOrd="0" parTransId="{05197092-1685-4EE5-9C72-B91027BFDF0C}" sibTransId="{ECCC9971-9379-4BE1-B51B-00BCCF876256}"/>
    <dgm:cxn modelId="{3C9F56B1-6851-4F1A-94DE-B4448BB82831}" type="presOf" srcId="{ECCC9971-9379-4BE1-B51B-00BCCF876256}" destId="{12EB0918-4AE3-4AED-ADAD-778785EC91E3}" srcOrd="0" destOrd="0" presId="urn:microsoft.com/office/officeart/2005/8/layout/equation2"/>
    <dgm:cxn modelId="{791D1AC2-2092-4A49-A3C9-FD9B7AEA9E41}" type="presOf" srcId="{F9418B50-33A5-4728-A50A-265819CD72E2}" destId="{D4A26447-2718-4304-9B9E-105A2BF64958}" srcOrd="0" destOrd="0" presId="urn:microsoft.com/office/officeart/2005/8/layout/equation2"/>
    <dgm:cxn modelId="{AF2378C6-FF59-48F1-BE97-46EC9316410F}" type="presOf" srcId="{D57D6B95-4CD4-4626-AE0F-520B34AD59FA}" destId="{4B9F72CA-0541-413B-B574-B5EC457AD0F2}" srcOrd="0" destOrd="0" presId="urn:microsoft.com/office/officeart/2005/8/layout/equation2"/>
    <dgm:cxn modelId="{254104DC-ACAC-4730-9261-DE7FD8A7AF82}" srcId="{0F8E642B-8F5B-45FD-8EF0-84D6ADF1D26B}" destId="{FBD6EE7C-CBC2-46C9-92AC-BB769CA065F1}" srcOrd="1" destOrd="0" parTransId="{B29F0E19-EB1F-4AAA-9042-A2168FAD1E1B}" sibTransId="{F9418B50-33A5-4728-A50A-265819CD72E2}"/>
    <dgm:cxn modelId="{74F3ABEF-5E26-4619-B629-CB28A8BE46FD}" srcId="{0F8E642B-8F5B-45FD-8EF0-84D6ADF1D26B}" destId="{8A71C0CE-333F-4015-BFF2-217E98F09465}" srcOrd="2" destOrd="0" parTransId="{6A3AB397-5FF7-4EB0-9BBF-45CF133C7745}" sibTransId="{31C5D7B4-2170-48A9-AB46-94CAE9F963F3}"/>
    <dgm:cxn modelId="{F7ACC2F0-4222-49D2-80CE-57E9F8CC1168}" type="presOf" srcId="{0F8E642B-8F5B-45FD-8EF0-84D6ADF1D26B}" destId="{F34DD97E-94D9-4F26-BD75-BE035ACCBC79}" srcOrd="0" destOrd="0" presId="urn:microsoft.com/office/officeart/2005/8/layout/equation2"/>
    <dgm:cxn modelId="{705C7DA6-5962-47B4-919B-3808B7D797C5}" type="presParOf" srcId="{F34DD97E-94D9-4F26-BD75-BE035ACCBC79}" destId="{2FD7F5F9-77F1-41DD-A90C-C41B1AB19DFF}" srcOrd="0" destOrd="0" presId="urn:microsoft.com/office/officeart/2005/8/layout/equation2"/>
    <dgm:cxn modelId="{E09948D7-55A4-4411-A939-641AD9F9C421}" type="presParOf" srcId="{2FD7F5F9-77F1-41DD-A90C-C41B1AB19DFF}" destId="{4B9F72CA-0541-413B-B574-B5EC457AD0F2}" srcOrd="0" destOrd="0" presId="urn:microsoft.com/office/officeart/2005/8/layout/equation2"/>
    <dgm:cxn modelId="{E54E82A1-B582-4DA3-9236-BA244073B12F}" type="presParOf" srcId="{2FD7F5F9-77F1-41DD-A90C-C41B1AB19DFF}" destId="{2DB65889-DAE1-4AFB-8AFA-2C54F323C1D1}" srcOrd="1" destOrd="0" presId="urn:microsoft.com/office/officeart/2005/8/layout/equation2"/>
    <dgm:cxn modelId="{423891EA-01AB-4965-84CA-799A71EB6545}" type="presParOf" srcId="{2FD7F5F9-77F1-41DD-A90C-C41B1AB19DFF}" destId="{12EB0918-4AE3-4AED-ADAD-778785EC91E3}" srcOrd="2" destOrd="0" presId="urn:microsoft.com/office/officeart/2005/8/layout/equation2"/>
    <dgm:cxn modelId="{22238C26-E856-416E-B4CD-8916FA3BF3D0}" type="presParOf" srcId="{2FD7F5F9-77F1-41DD-A90C-C41B1AB19DFF}" destId="{9D55E4E1-39A0-4A27-AAA7-DE4C193B3313}" srcOrd="3" destOrd="0" presId="urn:microsoft.com/office/officeart/2005/8/layout/equation2"/>
    <dgm:cxn modelId="{92A5680A-E9C9-4912-BD3C-9B08B868D7CB}" type="presParOf" srcId="{2FD7F5F9-77F1-41DD-A90C-C41B1AB19DFF}" destId="{6FC83DD5-7F5E-47C0-A804-3F55C5D57C9D}" srcOrd="4" destOrd="0" presId="urn:microsoft.com/office/officeart/2005/8/layout/equation2"/>
    <dgm:cxn modelId="{D50C1C3E-FB97-4DF6-AD89-3592C63051BB}" type="presParOf" srcId="{F34DD97E-94D9-4F26-BD75-BE035ACCBC79}" destId="{D4A26447-2718-4304-9B9E-105A2BF64958}" srcOrd="1" destOrd="0" presId="urn:microsoft.com/office/officeart/2005/8/layout/equation2"/>
    <dgm:cxn modelId="{86A49A46-A64D-4365-ACEB-D1F2237DDAD1}" type="presParOf" srcId="{D4A26447-2718-4304-9B9E-105A2BF64958}" destId="{56D49D8A-470C-42CF-9D7B-6C284D6AFECE}" srcOrd="0" destOrd="0" presId="urn:microsoft.com/office/officeart/2005/8/layout/equation2"/>
    <dgm:cxn modelId="{521CF7FF-14F9-447A-BDED-A99C93A18B0B}" type="presParOf" srcId="{F34DD97E-94D9-4F26-BD75-BE035ACCBC79}" destId="{697C98F1-D523-4F31-B87D-EBD76FFE0934}" srcOrd="2" destOrd="0" presId="urn:microsoft.com/office/officeart/2005/8/layout/equation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54704A-72AF-4E06-AF33-75A9D1496F1D}">
      <dsp:nvSpPr>
        <dsp:cNvPr id="0" name=""/>
        <dsp:cNvSpPr/>
      </dsp:nvSpPr>
      <dsp:spPr>
        <a:xfrm>
          <a:off x="5154" y="61065"/>
          <a:ext cx="2343560" cy="1080000"/>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177800" rIns="177800" bIns="95250" numCol="1" spcCol="1270" anchor="t" anchorCtr="0">
          <a:noAutofit/>
        </a:bodyPr>
        <a:lstStyle/>
        <a:p>
          <a:pPr marL="0" lvl="0" indent="0" algn="l" defTabSz="1111250">
            <a:lnSpc>
              <a:spcPct val="90000"/>
            </a:lnSpc>
            <a:spcBef>
              <a:spcPct val="0"/>
            </a:spcBef>
            <a:spcAft>
              <a:spcPct val="35000"/>
            </a:spcAft>
            <a:buNone/>
          </a:pPr>
          <a:r>
            <a:rPr lang="zh-CN" altLang="en-US" sz="2500" kern="1200" dirty="0"/>
            <a:t>需求与流程</a:t>
          </a:r>
        </a:p>
      </dsp:txBody>
      <dsp:txXfrm>
        <a:off x="5154" y="61065"/>
        <a:ext cx="2343560" cy="720000"/>
      </dsp:txXfrm>
    </dsp:sp>
    <dsp:sp modelId="{745E6F85-3678-4EE4-AA40-B0FDA83AF018}">
      <dsp:nvSpPr>
        <dsp:cNvPr id="0" name=""/>
        <dsp:cNvSpPr/>
      </dsp:nvSpPr>
      <dsp:spPr>
        <a:xfrm>
          <a:off x="485160" y="781065"/>
          <a:ext cx="2343560" cy="2974218"/>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0" tIns="177800" rIns="177800" bIns="177800" numCol="1" spcCol="1270" anchor="t" anchorCtr="0">
          <a:noAutofit/>
        </a:bodyPr>
        <a:lstStyle/>
        <a:p>
          <a:pPr marL="228600" lvl="1" indent="-228600" algn="l" defTabSz="1111250">
            <a:lnSpc>
              <a:spcPct val="90000"/>
            </a:lnSpc>
            <a:spcBef>
              <a:spcPct val="0"/>
            </a:spcBef>
            <a:spcAft>
              <a:spcPct val="15000"/>
            </a:spcAft>
            <a:buChar char="•"/>
          </a:pPr>
          <a:r>
            <a:rPr lang="zh-CN" altLang="en-US" sz="2500" kern="1200" dirty="0"/>
            <a:t>手工环境下需求分析</a:t>
          </a:r>
        </a:p>
        <a:p>
          <a:pPr marL="228600" lvl="1" indent="-228600" algn="l" defTabSz="1111250">
            <a:lnSpc>
              <a:spcPct val="90000"/>
            </a:lnSpc>
            <a:spcBef>
              <a:spcPct val="0"/>
            </a:spcBef>
            <a:spcAft>
              <a:spcPct val="15000"/>
            </a:spcAft>
            <a:buChar char="•"/>
          </a:pPr>
          <a:r>
            <a:rPr lang="en-US" altLang="zh-CN" sz="2500" kern="1200" dirty="0"/>
            <a:t>IT</a:t>
          </a:r>
          <a:r>
            <a:rPr lang="zh-CN" altLang="en-US" sz="2500" kern="1200" dirty="0"/>
            <a:t>环境下流程设计</a:t>
          </a:r>
        </a:p>
      </dsp:txBody>
      <dsp:txXfrm>
        <a:off x="553801" y="849706"/>
        <a:ext cx="2206278" cy="2836936"/>
      </dsp:txXfrm>
    </dsp:sp>
    <dsp:sp modelId="{6A0FED61-2831-4EE9-A095-8B044B36F6F1}">
      <dsp:nvSpPr>
        <dsp:cNvPr id="0" name=""/>
        <dsp:cNvSpPr/>
      </dsp:nvSpPr>
      <dsp:spPr>
        <a:xfrm>
          <a:off x="2703990" y="129326"/>
          <a:ext cx="753183" cy="58347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endParaRPr lang="zh-CN" altLang="en-US" sz="2000" kern="1200"/>
        </a:p>
      </dsp:txBody>
      <dsp:txXfrm>
        <a:off x="2703990" y="246022"/>
        <a:ext cx="578140" cy="350086"/>
      </dsp:txXfrm>
    </dsp:sp>
    <dsp:sp modelId="{2B167F9C-0E97-497A-BF77-8BFBBC8BD402}">
      <dsp:nvSpPr>
        <dsp:cNvPr id="0" name=""/>
        <dsp:cNvSpPr/>
      </dsp:nvSpPr>
      <dsp:spPr>
        <a:xfrm>
          <a:off x="3769816" y="61065"/>
          <a:ext cx="2343560" cy="1080000"/>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177800" rIns="177800" bIns="95250" numCol="1" spcCol="1270" anchor="t" anchorCtr="0">
          <a:noAutofit/>
        </a:bodyPr>
        <a:lstStyle/>
        <a:p>
          <a:pPr marL="0" lvl="0" indent="0" algn="l" defTabSz="1111250">
            <a:lnSpc>
              <a:spcPct val="90000"/>
            </a:lnSpc>
            <a:spcBef>
              <a:spcPct val="0"/>
            </a:spcBef>
            <a:spcAft>
              <a:spcPct val="35000"/>
            </a:spcAft>
            <a:buNone/>
          </a:pPr>
          <a:r>
            <a:rPr lang="zh-CN" altLang="en-US" sz="2500" kern="1200" dirty="0"/>
            <a:t>总体结构设计</a:t>
          </a:r>
        </a:p>
      </dsp:txBody>
      <dsp:txXfrm>
        <a:off x="3769816" y="61065"/>
        <a:ext cx="2343560" cy="720000"/>
      </dsp:txXfrm>
    </dsp:sp>
    <dsp:sp modelId="{9CF81A85-CD40-4E9F-B4A2-F9ECF5A3114C}">
      <dsp:nvSpPr>
        <dsp:cNvPr id="0" name=""/>
        <dsp:cNvSpPr/>
      </dsp:nvSpPr>
      <dsp:spPr>
        <a:xfrm>
          <a:off x="4249822" y="781065"/>
          <a:ext cx="2343560" cy="2974218"/>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0" tIns="177800" rIns="177800" bIns="177800" numCol="1" spcCol="1270" anchor="t" anchorCtr="0">
          <a:noAutofit/>
        </a:bodyPr>
        <a:lstStyle/>
        <a:p>
          <a:pPr marL="228600" lvl="1" indent="-228600" algn="l" defTabSz="1111250">
            <a:lnSpc>
              <a:spcPct val="90000"/>
            </a:lnSpc>
            <a:spcBef>
              <a:spcPct val="0"/>
            </a:spcBef>
            <a:spcAft>
              <a:spcPct val="15000"/>
            </a:spcAft>
            <a:buChar char="•"/>
          </a:pPr>
          <a:r>
            <a:rPr lang="zh-CN" altLang="en-US" sz="2500" kern="1200" dirty="0"/>
            <a:t>数据编码</a:t>
          </a:r>
        </a:p>
        <a:p>
          <a:pPr marL="228600" lvl="1" indent="-228600" algn="l" defTabSz="1111250">
            <a:lnSpc>
              <a:spcPct val="90000"/>
            </a:lnSpc>
            <a:spcBef>
              <a:spcPct val="0"/>
            </a:spcBef>
            <a:spcAft>
              <a:spcPct val="15000"/>
            </a:spcAft>
            <a:buChar char="•"/>
          </a:pPr>
          <a:r>
            <a:rPr lang="zh-CN" altLang="en-US" sz="2500" kern="1200" dirty="0"/>
            <a:t>数据文件</a:t>
          </a:r>
        </a:p>
        <a:p>
          <a:pPr marL="228600" lvl="1" indent="-228600" algn="l" defTabSz="1111250">
            <a:lnSpc>
              <a:spcPct val="90000"/>
            </a:lnSpc>
            <a:spcBef>
              <a:spcPct val="0"/>
            </a:spcBef>
            <a:spcAft>
              <a:spcPct val="15000"/>
            </a:spcAft>
            <a:buChar char="•"/>
          </a:pPr>
          <a:r>
            <a:rPr lang="zh-CN" altLang="en-US" sz="2500" kern="1200" dirty="0"/>
            <a:t>功能结构</a:t>
          </a:r>
        </a:p>
      </dsp:txBody>
      <dsp:txXfrm>
        <a:off x="4318463" y="849706"/>
        <a:ext cx="2206278" cy="2836936"/>
      </dsp:txXfrm>
    </dsp:sp>
    <dsp:sp modelId="{EEEBE867-C0C7-4DC9-A7E6-A8C3BDDDB380}">
      <dsp:nvSpPr>
        <dsp:cNvPr id="0" name=""/>
        <dsp:cNvSpPr/>
      </dsp:nvSpPr>
      <dsp:spPr>
        <a:xfrm>
          <a:off x="6468652" y="129326"/>
          <a:ext cx="753183" cy="58347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endParaRPr lang="zh-CN" altLang="en-US" sz="2000" kern="1200"/>
        </a:p>
      </dsp:txBody>
      <dsp:txXfrm>
        <a:off x="6468652" y="246022"/>
        <a:ext cx="578140" cy="350086"/>
      </dsp:txXfrm>
    </dsp:sp>
    <dsp:sp modelId="{2F93ACBB-9B1E-47B8-9993-EDE9694FDC64}">
      <dsp:nvSpPr>
        <dsp:cNvPr id="0" name=""/>
        <dsp:cNvSpPr/>
      </dsp:nvSpPr>
      <dsp:spPr>
        <a:xfrm>
          <a:off x="7534478" y="61065"/>
          <a:ext cx="2343560" cy="1080000"/>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177800" rIns="177800" bIns="95250" numCol="1" spcCol="1270" anchor="t" anchorCtr="0">
          <a:noAutofit/>
        </a:bodyPr>
        <a:lstStyle/>
        <a:p>
          <a:pPr marL="0" lvl="0" indent="0" algn="l" defTabSz="1111250">
            <a:lnSpc>
              <a:spcPct val="90000"/>
            </a:lnSpc>
            <a:spcBef>
              <a:spcPct val="0"/>
            </a:spcBef>
            <a:spcAft>
              <a:spcPct val="35000"/>
            </a:spcAft>
            <a:buNone/>
          </a:pPr>
          <a:r>
            <a:rPr lang="zh-CN" altLang="en-US" sz="2500" kern="1200" dirty="0"/>
            <a:t>核心功能</a:t>
          </a:r>
        </a:p>
      </dsp:txBody>
      <dsp:txXfrm>
        <a:off x="7534478" y="61065"/>
        <a:ext cx="2343560" cy="720000"/>
      </dsp:txXfrm>
    </dsp:sp>
    <dsp:sp modelId="{EB003B1C-EB66-4391-9D38-B0F6280401BE}">
      <dsp:nvSpPr>
        <dsp:cNvPr id="0" name=""/>
        <dsp:cNvSpPr/>
      </dsp:nvSpPr>
      <dsp:spPr>
        <a:xfrm>
          <a:off x="8014484" y="781065"/>
          <a:ext cx="2343560" cy="2974218"/>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0" tIns="177800" rIns="177800" bIns="177800" numCol="1" spcCol="1270" anchor="t" anchorCtr="0">
          <a:noAutofit/>
        </a:bodyPr>
        <a:lstStyle/>
        <a:p>
          <a:pPr marL="228600" lvl="1" indent="-228600" algn="l" defTabSz="1111250">
            <a:lnSpc>
              <a:spcPct val="90000"/>
            </a:lnSpc>
            <a:spcBef>
              <a:spcPct val="0"/>
            </a:spcBef>
            <a:spcAft>
              <a:spcPct val="15000"/>
            </a:spcAft>
            <a:buChar char="•"/>
          </a:pPr>
          <a:r>
            <a:rPr lang="zh-CN" altLang="en-US" sz="2500" kern="1200" dirty="0"/>
            <a:t>基础设置</a:t>
          </a:r>
        </a:p>
        <a:p>
          <a:pPr marL="228600" lvl="1" indent="-228600" algn="l" defTabSz="1111250">
            <a:lnSpc>
              <a:spcPct val="90000"/>
            </a:lnSpc>
            <a:spcBef>
              <a:spcPct val="0"/>
            </a:spcBef>
            <a:spcAft>
              <a:spcPct val="15000"/>
            </a:spcAft>
            <a:buChar char="•"/>
          </a:pPr>
          <a:r>
            <a:rPr lang="zh-CN" altLang="en-US" sz="2500" kern="1200" dirty="0"/>
            <a:t>出入库管理</a:t>
          </a:r>
        </a:p>
        <a:p>
          <a:pPr marL="228600" lvl="1" indent="-228600" algn="l" defTabSz="1111250">
            <a:lnSpc>
              <a:spcPct val="90000"/>
            </a:lnSpc>
            <a:spcBef>
              <a:spcPct val="0"/>
            </a:spcBef>
            <a:spcAft>
              <a:spcPct val="15000"/>
            </a:spcAft>
            <a:buChar char="•"/>
          </a:pPr>
          <a:r>
            <a:rPr lang="zh-CN" altLang="en-US" sz="2500" kern="1200" dirty="0"/>
            <a:t>存货成本核算</a:t>
          </a:r>
        </a:p>
        <a:p>
          <a:pPr marL="228600" lvl="1" indent="-228600" algn="l" defTabSz="1111250">
            <a:lnSpc>
              <a:spcPct val="90000"/>
            </a:lnSpc>
            <a:spcBef>
              <a:spcPct val="0"/>
            </a:spcBef>
            <a:spcAft>
              <a:spcPct val="15000"/>
            </a:spcAft>
            <a:buChar char="•"/>
          </a:pPr>
          <a:r>
            <a:rPr lang="zh-CN" altLang="en-US" sz="2500" kern="1200" dirty="0"/>
            <a:t>一体化策略</a:t>
          </a:r>
        </a:p>
        <a:p>
          <a:pPr marL="228600" lvl="1" indent="-228600" algn="l" defTabSz="1111250">
            <a:lnSpc>
              <a:spcPct val="90000"/>
            </a:lnSpc>
            <a:spcBef>
              <a:spcPct val="0"/>
            </a:spcBef>
            <a:spcAft>
              <a:spcPct val="15000"/>
            </a:spcAft>
            <a:buChar char="•"/>
          </a:pPr>
          <a:r>
            <a:rPr lang="zh-CN" altLang="en-US" sz="2500" kern="1200" dirty="0"/>
            <a:t>管理分析</a:t>
          </a:r>
        </a:p>
      </dsp:txBody>
      <dsp:txXfrm>
        <a:off x="8083125" y="849706"/>
        <a:ext cx="2206278" cy="283693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54704A-72AF-4E06-AF33-75A9D1496F1D}">
      <dsp:nvSpPr>
        <dsp:cNvPr id="0" name=""/>
        <dsp:cNvSpPr/>
      </dsp:nvSpPr>
      <dsp:spPr>
        <a:xfrm>
          <a:off x="5154" y="61065"/>
          <a:ext cx="2343560" cy="1080000"/>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177800" rIns="177800" bIns="95250" numCol="1" spcCol="1270" anchor="t" anchorCtr="0">
          <a:noAutofit/>
        </a:bodyPr>
        <a:lstStyle/>
        <a:p>
          <a:pPr marL="0" lvl="0" indent="0" algn="l" defTabSz="1111250">
            <a:lnSpc>
              <a:spcPct val="90000"/>
            </a:lnSpc>
            <a:spcBef>
              <a:spcPct val="0"/>
            </a:spcBef>
            <a:spcAft>
              <a:spcPct val="35000"/>
            </a:spcAft>
            <a:buNone/>
          </a:pPr>
          <a:r>
            <a:rPr lang="zh-CN" altLang="en-US" sz="2500" kern="1200" dirty="0"/>
            <a:t>需求与流程</a:t>
          </a:r>
        </a:p>
      </dsp:txBody>
      <dsp:txXfrm>
        <a:off x="5154" y="61065"/>
        <a:ext cx="2343560" cy="720000"/>
      </dsp:txXfrm>
    </dsp:sp>
    <dsp:sp modelId="{745E6F85-3678-4EE4-AA40-B0FDA83AF018}">
      <dsp:nvSpPr>
        <dsp:cNvPr id="0" name=""/>
        <dsp:cNvSpPr/>
      </dsp:nvSpPr>
      <dsp:spPr>
        <a:xfrm>
          <a:off x="485160" y="781065"/>
          <a:ext cx="2343560" cy="2974218"/>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0" tIns="177800" rIns="177800" bIns="177800" numCol="1" spcCol="1270" anchor="t" anchorCtr="0">
          <a:noAutofit/>
        </a:bodyPr>
        <a:lstStyle/>
        <a:p>
          <a:pPr marL="228600" lvl="1" indent="-228600" algn="l" defTabSz="1111250">
            <a:lnSpc>
              <a:spcPct val="90000"/>
            </a:lnSpc>
            <a:spcBef>
              <a:spcPct val="0"/>
            </a:spcBef>
            <a:spcAft>
              <a:spcPct val="15000"/>
            </a:spcAft>
            <a:buChar char="•"/>
          </a:pPr>
          <a:r>
            <a:rPr lang="zh-CN" altLang="en-US" sz="2500" kern="1200" dirty="0"/>
            <a:t>手工环境下需求分析</a:t>
          </a:r>
        </a:p>
        <a:p>
          <a:pPr marL="228600" lvl="1" indent="-228600" algn="l" defTabSz="1111250">
            <a:lnSpc>
              <a:spcPct val="90000"/>
            </a:lnSpc>
            <a:spcBef>
              <a:spcPct val="0"/>
            </a:spcBef>
            <a:spcAft>
              <a:spcPct val="15000"/>
            </a:spcAft>
            <a:buChar char="•"/>
          </a:pPr>
          <a:r>
            <a:rPr lang="en-US" altLang="zh-CN" sz="2500" kern="1200" dirty="0"/>
            <a:t>IT</a:t>
          </a:r>
          <a:r>
            <a:rPr lang="zh-CN" altLang="en-US" sz="2500" kern="1200" dirty="0"/>
            <a:t>环境下流程设计</a:t>
          </a:r>
        </a:p>
      </dsp:txBody>
      <dsp:txXfrm>
        <a:off x="553801" y="849706"/>
        <a:ext cx="2206278" cy="2836936"/>
      </dsp:txXfrm>
    </dsp:sp>
    <dsp:sp modelId="{6A0FED61-2831-4EE9-A095-8B044B36F6F1}">
      <dsp:nvSpPr>
        <dsp:cNvPr id="0" name=""/>
        <dsp:cNvSpPr/>
      </dsp:nvSpPr>
      <dsp:spPr>
        <a:xfrm>
          <a:off x="2703990" y="129326"/>
          <a:ext cx="753183" cy="58347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endParaRPr lang="zh-CN" altLang="en-US" sz="2000" kern="1200"/>
        </a:p>
      </dsp:txBody>
      <dsp:txXfrm>
        <a:off x="2703990" y="246022"/>
        <a:ext cx="578140" cy="350086"/>
      </dsp:txXfrm>
    </dsp:sp>
    <dsp:sp modelId="{2B167F9C-0E97-497A-BF77-8BFBBC8BD402}">
      <dsp:nvSpPr>
        <dsp:cNvPr id="0" name=""/>
        <dsp:cNvSpPr/>
      </dsp:nvSpPr>
      <dsp:spPr>
        <a:xfrm>
          <a:off x="3769816" y="61065"/>
          <a:ext cx="2343560" cy="1080000"/>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177800" rIns="177800" bIns="95250" numCol="1" spcCol="1270" anchor="t" anchorCtr="0">
          <a:noAutofit/>
        </a:bodyPr>
        <a:lstStyle/>
        <a:p>
          <a:pPr marL="0" lvl="0" indent="0" algn="l" defTabSz="1111250">
            <a:lnSpc>
              <a:spcPct val="90000"/>
            </a:lnSpc>
            <a:spcBef>
              <a:spcPct val="0"/>
            </a:spcBef>
            <a:spcAft>
              <a:spcPct val="35000"/>
            </a:spcAft>
            <a:buNone/>
          </a:pPr>
          <a:r>
            <a:rPr lang="zh-CN" altLang="en-US" sz="2500" kern="1200" dirty="0"/>
            <a:t>总体结构设计</a:t>
          </a:r>
        </a:p>
      </dsp:txBody>
      <dsp:txXfrm>
        <a:off x="3769816" y="61065"/>
        <a:ext cx="2343560" cy="720000"/>
      </dsp:txXfrm>
    </dsp:sp>
    <dsp:sp modelId="{9CF81A85-CD40-4E9F-B4A2-F9ECF5A3114C}">
      <dsp:nvSpPr>
        <dsp:cNvPr id="0" name=""/>
        <dsp:cNvSpPr/>
      </dsp:nvSpPr>
      <dsp:spPr>
        <a:xfrm>
          <a:off x="4249822" y="781065"/>
          <a:ext cx="2343560" cy="2974218"/>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0" tIns="177800" rIns="177800" bIns="177800" numCol="1" spcCol="1270" anchor="t" anchorCtr="0">
          <a:noAutofit/>
        </a:bodyPr>
        <a:lstStyle/>
        <a:p>
          <a:pPr marL="228600" lvl="1" indent="-228600" algn="l" defTabSz="1111250">
            <a:lnSpc>
              <a:spcPct val="90000"/>
            </a:lnSpc>
            <a:spcBef>
              <a:spcPct val="0"/>
            </a:spcBef>
            <a:spcAft>
              <a:spcPct val="15000"/>
            </a:spcAft>
            <a:buChar char="•"/>
          </a:pPr>
          <a:r>
            <a:rPr lang="zh-CN" altLang="en-US" sz="2500" kern="1200" dirty="0"/>
            <a:t>数据编码</a:t>
          </a:r>
        </a:p>
        <a:p>
          <a:pPr marL="228600" lvl="1" indent="-228600" algn="l" defTabSz="1111250">
            <a:lnSpc>
              <a:spcPct val="90000"/>
            </a:lnSpc>
            <a:spcBef>
              <a:spcPct val="0"/>
            </a:spcBef>
            <a:spcAft>
              <a:spcPct val="15000"/>
            </a:spcAft>
            <a:buChar char="•"/>
          </a:pPr>
          <a:r>
            <a:rPr lang="zh-CN" altLang="en-US" sz="2500" kern="1200" dirty="0"/>
            <a:t>数据文件</a:t>
          </a:r>
        </a:p>
        <a:p>
          <a:pPr marL="228600" lvl="1" indent="-228600" algn="l" defTabSz="1111250">
            <a:lnSpc>
              <a:spcPct val="90000"/>
            </a:lnSpc>
            <a:spcBef>
              <a:spcPct val="0"/>
            </a:spcBef>
            <a:spcAft>
              <a:spcPct val="15000"/>
            </a:spcAft>
            <a:buChar char="•"/>
          </a:pPr>
          <a:r>
            <a:rPr lang="zh-CN" altLang="en-US" sz="2500" kern="1200" dirty="0"/>
            <a:t>功能结构</a:t>
          </a:r>
        </a:p>
      </dsp:txBody>
      <dsp:txXfrm>
        <a:off x="4318463" y="849706"/>
        <a:ext cx="2206278" cy="2836936"/>
      </dsp:txXfrm>
    </dsp:sp>
    <dsp:sp modelId="{EEEBE867-C0C7-4DC9-A7E6-A8C3BDDDB380}">
      <dsp:nvSpPr>
        <dsp:cNvPr id="0" name=""/>
        <dsp:cNvSpPr/>
      </dsp:nvSpPr>
      <dsp:spPr>
        <a:xfrm>
          <a:off x="6468652" y="129326"/>
          <a:ext cx="753183" cy="58347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endParaRPr lang="zh-CN" altLang="en-US" sz="2000" kern="1200"/>
        </a:p>
      </dsp:txBody>
      <dsp:txXfrm>
        <a:off x="6468652" y="246022"/>
        <a:ext cx="578140" cy="350086"/>
      </dsp:txXfrm>
    </dsp:sp>
    <dsp:sp modelId="{2F93ACBB-9B1E-47B8-9993-EDE9694FDC64}">
      <dsp:nvSpPr>
        <dsp:cNvPr id="0" name=""/>
        <dsp:cNvSpPr/>
      </dsp:nvSpPr>
      <dsp:spPr>
        <a:xfrm>
          <a:off x="7534478" y="61065"/>
          <a:ext cx="2343560" cy="1080000"/>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177800" rIns="177800" bIns="95250" numCol="1" spcCol="1270" anchor="t" anchorCtr="0">
          <a:noAutofit/>
        </a:bodyPr>
        <a:lstStyle/>
        <a:p>
          <a:pPr marL="0" lvl="0" indent="0" algn="l" defTabSz="1111250">
            <a:lnSpc>
              <a:spcPct val="90000"/>
            </a:lnSpc>
            <a:spcBef>
              <a:spcPct val="0"/>
            </a:spcBef>
            <a:spcAft>
              <a:spcPct val="35000"/>
            </a:spcAft>
            <a:buNone/>
          </a:pPr>
          <a:r>
            <a:rPr lang="zh-CN" altLang="en-US" sz="2500" kern="1200" dirty="0"/>
            <a:t>核心功能</a:t>
          </a:r>
        </a:p>
      </dsp:txBody>
      <dsp:txXfrm>
        <a:off x="7534478" y="61065"/>
        <a:ext cx="2343560" cy="720000"/>
      </dsp:txXfrm>
    </dsp:sp>
    <dsp:sp modelId="{EB003B1C-EB66-4391-9D38-B0F6280401BE}">
      <dsp:nvSpPr>
        <dsp:cNvPr id="0" name=""/>
        <dsp:cNvSpPr/>
      </dsp:nvSpPr>
      <dsp:spPr>
        <a:xfrm>
          <a:off x="8014484" y="781065"/>
          <a:ext cx="2343560" cy="2974218"/>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0" tIns="177800" rIns="177800" bIns="177800" numCol="1" spcCol="1270" anchor="t" anchorCtr="0">
          <a:noAutofit/>
        </a:bodyPr>
        <a:lstStyle/>
        <a:p>
          <a:pPr marL="228600" lvl="1" indent="-228600" algn="l" defTabSz="1111250">
            <a:lnSpc>
              <a:spcPct val="90000"/>
            </a:lnSpc>
            <a:spcBef>
              <a:spcPct val="0"/>
            </a:spcBef>
            <a:spcAft>
              <a:spcPct val="15000"/>
            </a:spcAft>
            <a:buChar char="•"/>
          </a:pPr>
          <a:r>
            <a:rPr lang="zh-CN" altLang="en-US" sz="2500" kern="1200" dirty="0"/>
            <a:t>基础设置</a:t>
          </a:r>
        </a:p>
        <a:p>
          <a:pPr marL="228600" lvl="1" indent="-228600" algn="l" defTabSz="1111250">
            <a:lnSpc>
              <a:spcPct val="90000"/>
            </a:lnSpc>
            <a:spcBef>
              <a:spcPct val="0"/>
            </a:spcBef>
            <a:spcAft>
              <a:spcPct val="15000"/>
            </a:spcAft>
            <a:buChar char="•"/>
          </a:pPr>
          <a:r>
            <a:rPr lang="zh-CN" altLang="en-US" sz="2500" kern="1200" dirty="0"/>
            <a:t>出入库管理</a:t>
          </a:r>
        </a:p>
        <a:p>
          <a:pPr marL="228600" lvl="1" indent="-228600" algn="l" defTabSz="1111250">
            <a:lnSpc>
              <a:spcPct val="90000"/>
            </a:lnSpc>
            <a:spcBef>
              <a:spcPct val="0"/>
            </a:spcBef>
            <a:spcAft>
              <a:spcPct val="15000"/>
            </a:spcAft>
            <a:buChar char="•"/>
          </a:pPr>
          <a:r>
            <a:rPr lang="zh-CN" altLang="en-US" sz="2500" kern="1200" dirty="0"/>
            <a:t>存货成本核算</a:t>
          </a:r>
        </a:p>
        <a:p>
          <a:pPr marL="228600" lvl="1" indent="-228600" algn="l" defTabSz="1111250">
            <a:lnSpc>
              <a:spcPct val="90000"/>
            </a:lnSpc>
            <a:spcBef>
              <a:spcPct val="0"/>
            </a:spcBef>
            <a:spcAft>
              <a:spcPct val="15000"/>
            </a:spcAft>
            <a:buChar char="•"/>
          </a:pPr>
          <a:r>
            <a:rPr lang="zh-CN" altLang="en-US" sz="2500" kern="1200" dirty="0"/>
            <a:t>一体化策略</a:t>
          </a:r>
        </a:p>
        <a:p>
          <a:pPr marL="228600" lvl="1" indent="-228600" algn="l" defTabSz="1111250">
            <a:lnSpc>
              <a:spcPct val="90000"/>
            </a:lnSpc>
            <a:spcBef>
              <a:spcPct val="0"/>
            </a:spcBef>
            <a:spcAft>
              <a:spcPct val="15000"/>
            </a:spcAft>
            <a:buChar char="•"/>
          </a:pPr>
          <a:r>
            <a:rPr lang="zh-CN" altLang="en-US" sz="2500" kern="1200" dirty="0"/>
            <a:t>管理分析</a:t>
          </a:r>
        </a:p>
      </dsp:txBody>
      <dsp:txXfrm>
        <a:off x="8083125" y="849706"/>
        <a:ext cx="2206278" cy="283693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066CAA-6C29-4629-BDD8-FA29D3B27F9B}">
      <dsp:nvSpPr>
        <dsp:cNvPr id="0" name=""/>
        <dsp:cNvSpPr/>
      </dsp:nvSpPr>
      <dsp:spPr>
        <a:xfrm>
          <a:off x="5817704" y="1582262"/>
          <a:ext cx="4820697" cy="418325"/>
        </a:xfrm>
        <a:custGeom>
          <a:avLst/>
          <a:gdLst/>
          <a:ahLst/>
          <a:cxnLst/>
          <a:rect l="0" t="0" r="0" b="0"/>
          <a:pathLst>
            <a:path>
              <a:moveTo>
                <a:pt x="0" y="0"/>
              </a:moveTo>
              <a:lnTo>
                <a:pt x="0" y="209162"/>
              </a:lnTo>
              <a:lnTo>
                <a:pt x="4820697" y="209162"/>
              </a:lnTo>
              <a:lnTo>
                <a:pt x="4820697" y="418325"/>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B21DF4D-538E-447F-AEF6-D1541F15CA54}">
      <dsp:nvSpPr>
        <dsp:cNvPr id="0" name=""/>
        <dsp:cNvSpPr/>
      </dsp:nvSpPr>
      <dsp:spPr>
        <a:xfrm>
          <a:off x="5817704" y="1582262"/>
          <a:ext cx="2410348" cy="418325"/>
        </a:xfrm>
        <a:custGeom>
          <a:avLst/>
          <a:gdLst/>
          <a:ahLst/>
          <a:cxnLst/>
          <a:rect l="0" t="0" r="0" b="0"/>
          <a:pathLst>
            <a:path>
              <a:moveTo>
                <a:pt x="0" y="0"/>
              </a:moveTo>
              <a:lnTo>
                <a:pt x="0" y="209162"/>
              </a:lnTo>
              <a:lnTo>
                <a:pt x="2410348" y="209162"/>
              </a:lnTo>
              <a:lnTo>
                <a:pt x="2410348" y="418325"/>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C0D5480-C4ED-4E00-9963-7B6D5F9D94BE}">
      <dsp:nvSpPr>
        <dsp:cNvPr id="0" name=""/>
        <dsp:cNvSpPr/>
      </dsp:nvSpPr>
      <dsp:spPr>
        <a:xfrm>
          <a:off x="5771983" y="1582262"/>
          <a:ext cx="91440" cy="418325"/>
        </a:xfrm>
        <a:custGeom>
          <a:avLst/>
          <a:gdLst/>
          <a:ahLst/>
          <a:cxnLst/>
          <a:rect l="0" t="0" r="0" b="0"/>
          <a:pathLst>
            <a:path>
              <a:moveTo>
                <a:pt x="45720" y="0"/>
              </a:moveTo>
              <a:lnTo>
                <a:pt x="45720" y="418325"/>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DD94779-C290-4F76-BB5D-33605BC3A197}">
      <dsp:nvSpPr>
        <dsp:cNvPr id="0" name=""/>
        <dsp:cNvSpPr/>
      </dsp:nvSpPr>
      <dsp:spPr>
        <a:xfrm>
          <a:off x="3407355" y="1582262"/>
          <a:ext cx="2410348" cy="418325"/>
        </a:xfrm>
        <a:custGeom>
          <a:avLst/>
          <a:gdLst/>
          <a:ahLst/>
          <a:cxnLst/>
          <a:rect l="0" t="0" r="0" b="0"/>
          <a:pathLst>
            <a:path>
              <a:moveTo>
                <a:pt x="2410348" y="0"/>
              </a:moveTo>
              <a:lnTo>
                <a:pt x="2410348" y="209162"/>
              </a:lnTo>
              <a:lnTo>
                <a:pt x="0" y="209162"/>
              </a:lnTo>
              <a:lnTo>
                <a:pt x="0" y="418325"/>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C979466-EF30-4ECE-810F-F0E235FE7902}">
      <dsp:nvSpPr>
        <dsp:cNvPr id="0" name=""/>
        <dsp:cNvSpPr/>
      </dsp:nvSpPr>
      <dsp:spPr>
        <a:xfrm>
          <a:off x="997006" y="1582262"/>
          <a:ext cx="4820697" cy="418325"/>
        </a:xfrm>
        <a:custGeom>
          <a:avLst/>
          <a:gdLst/>
          <a:ahLst/>
          <a:cxnLst/>
          <a:rect l="0" t="0" r="0" b="0"/>
          <a:pathLst>
            <a:path>
              <a:moveTo>
                <a:pt x="4820697" y="0"/>
              </a:moveTo>
              <a:lnTo>
                <a:pt x="4820697" y="209162"/>
              </a:lnTo>
              <a:lnTo>
                <a:pt x="0" y="209162"/>
              </a:lnTo>
              <a:lnTo>
                <a:pt x="0" y="418325"/>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F4C7304-8D0E-4F16-A139-2D5271AD6505}">
      <dsp:nvSpPr>
        <dsp:cNvPr id="0" name=""/>
        <dsp:cNvSpPr/>
      </dsp:nvSpPr>
      <dsp:spPr>
        <a:xfrm>
          <a:off x="4821692" y="586251"/>
          <a:ext cx="1992023" cy="996011"/>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zh-CN" altLang="en-US" sz="2400" kern="1200"/>
            <a:t>存货子系统</a:t>
          </a:r>
        </a:p>
      </dsp:txBody>
      <dsp:txXfrm>
        <a:off x="4821692" y="586251"/>
        <a:ext cx="1992023" cy="996011"/>
      </dsp:txXfrm>
    </dsp:sp>
    <dsp:sp modelId="{FF36F3A1-DD8F-4BED-8B6D-15F5AEAF5099}">
      <dsp:nvSpPr>
        <dsp:cNvPr id="0" name=""/>
        <dsp:cNvSpPr/>
      </dsp:nvSpPr>
      <dsp:spPr>
        <a:xfrm>
          <a:off x="994" y="2000588"/>
          <a:ext cx="1992023" cy="996011"/>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zh-CN" altLang="en-US" sz="2400" kern="1200"/>
            <a:t>基础设置</a:t>
          </a:r>
        </a:p>
      </dsp:txBody>
      <dsp:txXfrm>
        <a:off x="994" y="2000588"/>
        <a:ext cx="1992023" cy="996011"/>
      </dsp:txXfrm>
    </dsp:sp>
    <dsp:sp modelId="{78FBA9F8-9F76-4DD1-8D02-DCB6F349622C}">
      <dsp:nvSpPr>
        <dsp:cNvPr id="0" name=""/>
        <dsp:cNvSpPr/>
      </dsp:nvSpPr>
      <dsp:spPr>
        <a:xfrm>
          <a:off x="2411343" y="2000588"/>
          <a:ext cx="1992023" cy="996011"/>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zh-CN" altLang="en-US" sz="2400" kern="1200"/>
            <a:t>出入库管理</a:t>
          </a:r>
        </a:p>
      </dsp:txBody>
      <dsp:txXfrm>
        <a:off x="2411343" y="2000588"/>
        <a:ext cx="1992023" cy="996011"/>
      </dsp:txXfrm>
    </dsp:sp>
    <dsp:sp modelId="{E8CF3092-C2F7-4CF1-9330-F60F0A4BDBE6}">
      <dsp:nvSpPr>
        <dsp:cNvPr id="0" name=""/>
        <dsp:cNvSpPr/>
      </dsp:nvSpPr>
      <dsp:spPr>
        <a:xfrm>
          <a:off x="4821692" y="2000588"/>
          <a:ext cx="1992023" cy="996011"/>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zh-CN" altLang="en-US" sz="2400" kern="1200" dirty="0"/>
            <a:t>存货成本核算</a:t>
          </a:r>
        </a:p>
      </dsp:txBody>
      <dsp:txXfrm>
        <a:off x="4821692" y="2000588"/>
        <a:ext cx="1992023" cy="996011"/>
      </dsp:txXfrm>
    </dsp:sp>
    <dsp:sp modelId="{BDF2383C-6A9F-43F5-9804-051895A356BC}">
      <dsp:nvSpPr>
        <dsp:cNvPr id="0" name=""/>
        <dsp:cNvSpPr/>
      </dsp:nvSpPr>
      <dsp:spPr>
        <a:xfrm>
          <a:off x="7232040" y="2000588"/>
          <a:ext cx="1992023" cy="996011"/>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zh-CN" altLang="en-US" sz="2400" kern="1200"/>
            <a:t>一体化策略</a:t>
          </a:r>
        </a:p>
      </dsp:txBody>
      <dsp:txXfrm>
        <a:off x="7232040" y="2000588"/>
        <a:ext cx="1992023" cy="996011"/>
      </dsp:txXfrm>
    </dsp:sp>
    <dsp:sp modelId="{D3DDF1A2-0927-41EF-AF26-FFA48276640E}">
      <dsp:nvSpPr>
        <dsp:cNvPr id="0" name=""/>
        <dsp:cNvSpPr/>
      </dsp:nvSpPr>
      <dsp:spPr>
        <a:xfrm>
          <a:off x="9642389" y="2000588"/>
          <a:ext cx="1992023" cy="996011"/>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zh-CN" altLang="en-US" sz="2400" kern="1200"/>
            <a:t>管理分析</a:t>
          </a:r>
        </a:p>
      </dsp:txBody>
      <dsp:txXfrm>
        <a:off x="9642389" y="2000588"/>
        <a:ext cx="1992023" cy="99601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54704A-72AF-4E06-AF33-75A9D1496F1D}">
      <dsp:nvSpPr>
        <dsp:cNvPr id="0" name=""/>
        <dsp:cNvSpPr/>
      </dsp:nvSpPr>
      <dsp:spPr>
        <a:xfrm>
          <a:off x="5154" y="61065"/>
          <a:ext cx="2343560" cy="1080000"/>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177800" rIns="177800" bIns="95250" numCol="1" spcCol="1270" anchor="t" anchorCtr="0">
          <a:noAutofit/>
        </a:bodyPr>
        <a:lstStyle/>
        <a:p>
          <a:pPr marL="0" lvl="0" indent="0" algn="l" defTabSz="1111250">
            <a:lnSpc>
              <a:spcPct val="90000"/>
            </a:lnSpc>
            <a:spcBef>
              <a:spcPct val="0"/>
            </a:spcBef>
            <a:spcAft>
              <a:spcPct val="35000"/>
            </a:spcAft>
            <a:buNone/>
          </a:pPr>
          <a:r>
            <a:rPr lang="zh-CN" altLang="en-US" sz="2500" kern="1200" dirty="0"/>
            <a:t>需求与流程</a:t>
          </a:r>
        </a:p>
      </dsp:txBody>
      <dsp:txXfrm>
        <a:off x="5154" y="61065"/>
        <a:ext cx="2343560" cy="720000"/>
      </dsp:txXfrm>
    </dsp:sp>
    <dsp:sp modelId="{745E6F85-3678-4EE4-AA40-B0FDA83AF018}">
      <dsp:nvSpPr>
        <dsp:cNvPr id="0" name=""/>
        <dsp:cNvSpPr/>
      </dsp:nvSpPr>
      <dsp:spPr>
        <a:xfrm>
          <a:off x="485160" y="781065"/>
          <a:ext cx="2343560" cy="2974218"/>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0" tIns="177800" rIns="177800" bIns="177800" numCol="1" spcCol="1270" anchor="t" anchorCtr="0">
          <a:noAutofit/>
        </a:bodyPr>
        <a:lstStyle/>
        <a:p>
          <a:pPr marL="228600" lvl="1" indent="-228600" algn="l" defTabSz="1111250">
            <a:lnSpc>
              <a:spcPct val="90000"/>
            </a:lnSpc>
            <a:spcBef>
              <a:spcPct val="0"/>
            </a:spcBef>
            <a:spcAft>
              <a:spcPct val="15000"/>
            </a:spcAft>
            <a:buChar char="•"/>
          </a:pPr>
          <a:r>
            <a:rPr lang="zh-CN" altLang="en-US" sz="2500" kern="1200" dirty="0"/>
            <a:t>手工环境下需求分析</a:t>
          </a:r>
        </a:p>
        <a:p>
          <a:pPr marL="228600" lvl="1" indent="-228600" algn="l" defTabSz="1111250">
            <a:lnSpc>
              <a:spcPct val="90000"/>
            </a:lnSpc>
            <a:spcBef>
              <a:spcPct val="0"/>
            </a:spcBef>
            <a:spcAft>
              <a:spcPct val="15000"/>
            </a:spcAft>
            <a:buChar char="•"/>
          </a:pPr>
          <a:r>
            <a:rPr lang="en-US" altLang="zh-CN" sz="2500" kern="1200" dirty="0"/>
            <a:t>IT</a:t>
          </a:r>
          <a:r>
            <a:rPr lang="zh-CN" altLang="en-US" sz="2500" kern="1200" dirty="0"/>
            <a:t>环境下流程设计</a:t>
          </a:r>
        </a:p>
      </dsp:txBody>
      <dsp:txXfrm>
        <a:off x="553801" y="849706"/>
        <a:ext cx="2206278" cy="2836936"/>
      </dsp:txXfrm>
    </dsp:sp>
    <dsp:sp modelId="{6A0FED61-2831-4EE9-A095-8B044B36F6F1}">
      <dsp:nvSpPr>
        <dsp:cNvPr id="0" name=""/>
        <dsp:cNvSpPr/>
      </dsp:nvSpPr>
      <dsp:spPr>
        <a:xfrm>
          <a:off x="2703990" y="129326"/>
          <a:ext cx="753183" cy="58347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endParaRPr lang="zh-CN" altLang="en-US" sz="2000" kern="1200"/>
        </a:p>
      </dsp:txBody>
      <dsp:txXfrm>
        <a:off x="2703990" y="246022"/>
        <a:ext cx="578140" cy="350086"/>
      </dsp:txXfrm>
    </dsp:sp>
    <dsp:sp modelId="{2B167F9C-0E97-497A-BF77-8BFBBC8BD402}">
      <dsp:nvSpPr>
        <dsp:cNvPr id="0" name=""/>
        <dsp:cNvSpPr/>
      </dsp:nvSpPr>
      <dsp:spPr>
        <a:xfrm>
          <a:off x="3769816" y="61065"/>
          <a:ext cx="2343560" cy="1080000"/>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177800" rIns="177800" bIns="95250" numCol="1" spcCol="1270" anchor="t" anchorCtr="0">
          <a:noAutofit/>
        </a:bodyPr>
        <a:lstStyle/>
        <a:p>
          <a:pPr marL="0" lvl="0" indent="0" algn="l" defTabSz="1111250">
            <a:lnSpc>
              <a:spcPct val="90000"/>
            </a:lnSpc>
            <a:spcBef>
              <a:spcPct val="0"/>
            </a:spcBef>
            <a:spcAft>
              <a:spcPct val="35000"/>
            </a:spcAft>
            <a:buNone/>
          </a:pPr>
          <a:r>
            <a:rPr lang="zh-CN" altLang="en-US" sz="2500" kern="1200" dirty="0"/>
            <a:t>总体结构设计</a:t>
          </a:r>
        </a:p>
      </dsp:txBody>
      <dsp:txXfrm>
        <a:off x="3769816" y="61065"/>
        <a:ext cx="2343560" cy="720000"/>
      </dsp:txXfrm>
    </dsp:sp>
    <dsp:sp modelId="{9CF81A85-CD40-4E9F-B4A2-F9ECF5A3114C}">
      <dsp:nvSpPr>
        <dsp:cNvPr id="0" name=""/>
        <dsp:cNvSpPr/>
      </dsp:nvSpPr>
      <dsp:spPr>
        <a:xfrm>
          <a:off x="4249822" y="781065"/>
          <a:ext cx="2343560" cy="2974218"/>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0" tIns="177800" rIns="177800" bIns="177800" numCol="1" spcCol="1270" anchor="t" anchorCtr="0">
          <a:noAutofit/>
        </a:bodyPr>
        <a:lstStyle/>
        <a:p>
          <a:pPr marL="228600" lvl="1" indent="-228600" algn="l" defTabSz="1111250">
            <a:lnSpc>
              <a:spcPct val="90000"/>
            </a:lnSpc>
            <a:spcBef>
              <a:spcPct val="0"/>
            </a:spcBef>
            <a:spcAft>
              <a:spcPct val="15000"/>
            </a:spcAft>
            <a:buChar char="•"/>
          </a:pPr>
          <a:r>
            <a:rPr lang="zh-CN" altLang="en-US" sz="2500" kern="1200" dirty="0"/>
            <a:t>数据编码</a:t>
          </a:r>
        </a:p>
        <a:p>
          <a:pPr marL="228600" lvl="1" indent="-228600" algn="l" defTabSz="1111250">
            <a:lnSpc>
              <a:spcPct val="90000"/>
            </a:lnSpc>
            <a:spcBef>
              <a:spcPct val="0"/>
            </a:spcBef>
            <a:spcAft>
              <a:spcPct val="15000"/>
            </a:spcAft>
            <a:buChar char="•"/>
          </a:pPr>
          <a:r>
            <a:rPr lang="zh-CN" altLang="en-US" sz="2500" kern="1200" dirty="0"/>
            <a:t>数据文件</a:t>
          </a:r>
        </a:p>
        <a:p>
          <a:pPr marL="228600" lvl="1" indent="-228600" algn="l" defTabSz="1111250">
            <a:lnSpc>
              <a:spcPct val="90000"/>
            </a:lnSpc>
            <a:spcBef>
              <a:spcPct val="0"/>
            </a:spcBef>
            <a:spcAft>
              <a:spcPct val="15000"/>
            </a:spcAft>
            <a:buChar char="•"/>
          </a:pPr>
          <a:r>
            <a:rPr lang="zh-CN" altLang="en-US" sz="2500" kern="1200" dirty="0"/>
            <a:t>功能结构</a:t>
          </a:r>
        </a:p>
      </dsp:txBody>
      <dsp:txXfrm>
        <a:off x="4318463" y="849706"/>
        <a:ext cx="2206278" cy="2836936"/>
      </dsp:txXfrm>
    </dsp:sp>
    <dsp:sp modelId="{EEEBE867-C0C7-4DC9-A7E6-A8C3BDDDB380}">
      <dsp:nvSpPr>
        <dsp:cNvPr id="0" name=""/>
        <dsp:cNvSpPr/>
      </dsp:nvSpPr>
      <dsp:spPr>
        <a:xfrm>
          <a:off x="6468652" y="129326"/>
          <a:ext cx="753183" cy="58347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endParaRPr lang="zh-CN" altLang="en-US" sz="2000" kern="1200"/>
        </a:p>
      </dsp:txBody>
      <dsp:txXfrm>
        <a:off x="6468652" y="246022"/>
        <a:ext cx="578140" cy="350086"/>
      </dsp:txXfrm>
    </dsp:sp>
    <dsp:sp modelId="{2F93ACBB-9B1E-47B8-9993-EDE9694FDC64}">
      <dsp:nvSpPr>
        <dsp:cNvPr id="0" name=""/>
        <dsp:cNvSpPr/>
      </dsp:nvSpPr>
      <dsp:spPr>
        <a:xfrm>
          <a:off x="7534478" y="61065"/>
          <a:ext cx="2343560" cy="1080000"/>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177800" rIns="177800" bIns="95250" numCol="1" spcCol="1270" anchor="t" anchorCtr="0">
          <a:noAutofit/>
        </a:bodyPr>
        <a:lstStyle/>
        <a:p>
          <a:pPr marL="0" lvl="0" indent="0" algn="l" defTabSz="1111250">
            <a:lnSpc>
              <a:spcPct val="90000"/>
            </a:lnSpc>
            <a:spcBef>
              <a:spcPct val="0"/>
            </a:spcBef>
            <a:spcAft>
              <a:spcPct val="35000"/>
            </a:spcAft>
            <a:buNone/>
          </a:pPr>
          <a:r>
            <a:rPr lang="zh-CN" altLang="en-US" sz="2500" kern="1200" dirty="0"/>
            <a:t>核心功能</a:t>
          </a:r>
        </a:p>
      </dsp:txBody>
      <dsp:txXfrm>
        <a:off x="7534478" y="61065"/>
        <a:ext cx="2343560" cy="720000"/>
      </dsp:txXfrm>
    </dsp:sp>
    <dsp:sp modelId="{EB003B1C-EB66-4391-9D38-B0F6280401BE}">
      <dsp:nvSpPr>
        <dsp:cNvPr id="0" name=""/>
        <dsp:cNvSpPr/>
      </dsp:nvSpPr>
      <dsp:spPr>
        <a:xfrm>
          <a:off x="8014484" y="781065"/>
          <a:ext cx="2343560" cy="2974218"/>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0" tIns="177800" rIns="177800" bIns="177800" numCol="1" spcCol="1270" anchor="t" anchorCtr="0">
          <a:noAutofit/>
        </a:bodyPr>
        <a:lstStyle/>
        <a:p>
          <a:pPr marL="228600" lvl="1" indent="-228600" algn="l" defTabSz="1111250">
            <a:lnSpc>
              <a:spcPct val="90000"/>
            </a:lnSpc>
            <a:spcBef>
              <a:spcPct val="0"/>
            </a:spcBef>
            <a:spcAft>
              <a:spcPct val="15000"/>
            </a:spcAft>
            <a:buChar char="•"/>
          </a:pPr>
          <a:r>
            <a:rPr lang="zh-CN" altLang="en-US" sz="2500" kern="1200" dirty="0"/>
            <a:t>基础设置</a:t>
          </a:r>
        </a:p>
        <a:p>
          <a:pPr marL="228600" lvl="1" indent="-228600" algn="l" defTabSz="1111250">
            <a:lnSpc>
              <a:spcPct val="90000"/>
            </a:lnSpc>
            <a:spcBef>
              <a:spcPct val="0"/>
            </a:spcBef>
            <a:spcAft>
              <a:spcPct val="15000"/>
            </a:spcAft>
            <a:buChar char="•"/>
          </a:pPr>
          <a:r>
            <a:rPr lang="zh-CN" altLang="en-US" sz="2500" kern="1200" dirty="0"/>
            <a:t>出入库管理</a:t>
          </a:r>
        </a:p>
        <a:p>
          <a:pPr marL="228600" lvl="1" indent="-228600" algn="l" defTabSz="1111250">
            <a:lnSpc>
              <a:spcPct val="90000"/>
            </a:lnSpc>
            <a:spcBef>
              <a:spcPct val="0"/>
            </a:spcBef>
            <a:spcAft>
              <a:spcPct val="15000"/>
            </a:spcAft>
            <a:buChar char="•"/>
          </a:pPr>
          <a:r>
            <a:rPr lang="zh-CN" altLang="en-US" sz="2500" kern="1200" dirty="0"/>
            <a:t>存货成本核算</a:t>
          </a:r>
        </a:p>
        <a:p>
          <a:pPr marL="228600" lvl="1" indent="-228600" algn="l" defTabSz="1111250">
            <a:lnSpc>
              <a:spcPct val="90000"/>
            </a:lnSpc>
            <a:spcBef>
              <a:spcPct val="0"/>
            </a:spcBef>
            <a:spcAft>
              <a:spcPct val="15000"/>
            </a:spcAft>
            <a:buChar char="•"/>
          </a:pPr>
          <a:r>
            <a:rPr lang="zh-CN" altLang="en-US" sz="2500" kern="1200" dirty="0"/>
            <a:t>一体化策略</a:t>
          </a:r>
        </a:p>
        <a:p>
          <a:pPr marL="228600" lvl="1" indent="-228600" algn="l" defTabSz="1111250">
            <a:lnSpc>
              <a:spcPct val="90000"/>
            </a:lnSpc>
            <a:spcBef>
              <a:spcPct val="0"/>
            </a:spcBef>
            <a:spcAft>
              <a:spcPct val="15000"/>
            </a:spcAft>
            <a:buChar char="•"/>
          </a:pPr>
          <a:r>
            <a:rPr lang="zh-CN" altLang="en-US" sz="2500" kern="1200" dirty="0"/>
            <a:t>管理分析</a:t>
          </a:r>
        </a:p>
      </dsp:txBody>
      <dsp:txXfrm>
        <a:off x="8083125" y="849706"/>
        <a:ext cx="2206278" cy="283693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F417A8F-410E-4F59-8B2D-EAD2F0F64484}">
      <dsp:nvSpPr>
        <dsp:cNvPr id="0" name=""/>
        <dsp:cNvSpPr/>
      </dsp:nvSpPr>
      <dsp:spPr>
        <a:xfrm>
          <a:off x="582929" y="0"/>
          <a:ext cx="6606540" cy="3816350"/>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9CC8521-3C45-4D70-9387-4F9C67023B38}">
      <dsp:nvSpPr>
        <dsp:cNvPr id="0" name=""/>
        <dsp:cNvSpPr/>
      </dsp:nvSpPr>
      <dsp:spPr>
        <a:xfrm>
          <a:off x="2905" y="1144905"/>
          <a:ext cx="1823524" cy="152654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ctr" defTabSz="1600200">
            <a:lnSpc>
              <a:spcPct val="90000"/>
            </a:lnSpc>
            <a:spcBef>
              <a:spcPct val="0"/>
            </a:spcBef>
            <a:spcAft>
              <a:spcPct val="35000"/>
            </a:spcAft>
            <a:buNone/>
          </a:pPr>
          <a:r>
            <a:rPr lang="zh-CN" altLang="en-US" sz="3600" kern="1200" dirty="0"/>
            <a:t>采购入库</a:t>
          </a:r>
        </a:p>
      </dsp:txBody>
      <dsp:txXfrm>
        <a:off x="77425" y="1219425"/>
        <a:ext cx="1674484" cy="1377500"/>
      </dsp:txXfrm>
    </dsp:sp>
    <dsp:sp modelId="{6DEA5094-90CA-431A-837E-538F8BF4B994}">
      <dsp:nvSpPr>
        <dsp:cNvPr id="0" name=""/>
        <dsp:cNvSpPr/>
      </dsp:nvSpPr>
      <dsp:spPr>
        <a:xfrm>
          <a:off x="1983927" y="1144905"/>
          <a:ext cx="1823524" cy="152654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ctr" defTabSz="1600200">
            <a:lnSpc>
              <a:spcPct val="90000"/>
            </a:lnSpc>
            <a:spcBef>
              <a:spcPct val="0"/>
            </a:spcBef>
            <a:spcAft>
              <a:spcPct val="35000"/>
            </a:spcAft>
            <a:buNone/>
          </a:pPr>
          <a:r>
            <a:rPr lang="zh-CN" altLang="en-US" sz="3600" kern="1200" dirty="0"/>
            <a:t>材料出库</a:t>
          </a:r>
        </a:p>
      </dsp:txBody>
      <dsp:txXfrm>
        <a:off x="2058447" y="1219425"/>
        <a:ext cx="1674484" cy="1377500"/>
      </dsp:txXfrm>
    </dsp:sp>
    <dsp:sp modelId="{E6642743-A751-4E86-BAF7-960A2B48C1CB}">
      <dsp:nvSpPr>
        <dsp:cNvPr id="0" name=""/>
        <dsp:cNvSpPr/>
      </dsp:nvSpPr>
      <dsp:spPr>
        <a:xfrm>
          <a:off x="3964948" y="1144905"/>
          <a:ext cx="1823524" cy="152654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ctr" defTabSz="1600200">
            <a:lnSpc>
              <a:spcPct val="90000"/>
            </a:lnSpc>
            <a:spcBef>
              <a:spcPct val="0"/>
            </a:spcBef>
            <a:spcAft>
              <a:spcPct val="35000"/>
            </a:spcAft>
            <a:buNone/>
          </a:pPr>
          <a:r>
            <a:rPr lang="zh-CN" altLang="en-US" sz="3600" kern="1200" dirty="0"/>
            <a:t>产成品入库</a:t>
          </a:r>
        </a:p>
      </dsp:txBody>
      <dsp:txXfrm>
        <a:off x="4039468" y="1219425"/>
        <a:ext cx="1674484" cy="1377500"/>
      </dsp:txXfrm>
    </dsp:sp>
    <dsp:sp modelId="{0924E151-F42B-4527-A028-B5A7576D4E3B}">
      <dsp:nvSpPr>
        <dsp:cNvPr id="0" name=""/>
        <dsp:cNvSpPr/>
      </dsp:nvSpPr>
      <dsp:spPr>
        <a:xfrm>
          <a:off x="5945970" y="1144905"/>
          <a:ext cx="1823524" cy="152654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ctr" defTabSz="1600200">
            <a:lnSpc>
              <a:spcPct val="90000"/>
            </a:lnSpc>
            <a:spcBef>
              <a:spcPct val="0"/>
            </a:spcBef>
            <a:spcAft>
              <a:spcPct val="35000"/>
            </a:spcAft>
            <a:buNone/>
          </a:pPr>
          <a:r>
            <a:rPr lang="zh-CN" altLang="en-US" sz="3600" kern="1200" dirty="0"/>
            <a:t>产成品出库</a:t>
          </a:r>
        </a:p>
      </dsp:txBody>
      <dsp:txXfrm>
        <a:off x="6020490" y="1219425"/>
        <a:ext cx="1674484" cy="137750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B9F72CA-0541-413B-B574-B5EC457AD0F2}">
      <dsp:nvSpPr>
        <dsp:cNvPr id="0" name=""/>
        <dsp:cNvSpPr/>
      </dsp:nvSpPr>
      <dsp:spPr>
        <a:xfrm>
          <a:off x="0" y="188340"/>
          <a:ext cx="1303916" cy="1303916"/>
        </a:xfrm>
        <a:prstGeom prst="ellips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marL="0" lvl="0" indent="0" algn="ctr" defTabSz="1244600">
            <a:lnSpc>
              <a:spcPct val="90000"/>
            </a:lnSpc>
            <a:spcBef>
              <a:spcPct val="0"/>
            </a:spcBef>
            <a:spcAft>
              <a:spcPct val="35000"/>
            </a:spcAft>
            <a:buNone/>
          </a:pPr>
          <a:r>
            <a:rPr lang="zh-CN" altLang="en-US" sz="2800" kern="1200" dirty="0"/>
            <a:t>转账规则</a:t>
          </a:r>
        </a:p>
      </dsp:txBody>
      <dsp:txXfrm>
        <a:off x="190954" y="379294"/>
        <a:ext cx="922008" cy="922008"/>
      </dsp:txXfrm>
    </dsp:sp>
    <dsp:sp modelId="{12EB0918-4AE3-4AED-ADAD-778785EC91E3}">
      <dsp:nvSpPr>
        <dsp:cNvPr id="0" name=""/>
        <dsp:cNvSpPr/>
      </dsp:nvSpPr>
      <dsp:spPr>
        <a:xfrm>
          <a:off x="277495" y="1622267"/>
          <a:ext cx="756271" cy="756271"/>
        </a:xfrm>
        <a:prstGeom prst="mathPlus">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zh-CN" altLang="en-US" sz="1400" kern="1200"/>
        </a:p>
      </dsp:txBody>
      <dsp:txXfrm>
        <a:off x="377739" y="1911465"/>
        <a:ext cx="555783" cy="177875"/>
      </dsp:txXfrm>
    </dsp:sp>
    <dsp:sp modelId="{6FC83DD5-7F5E-47C0-A804-3F55C5D57C9D}">
      <dsp:nvSpPr>
        <dsp:cNvPr id="0" name=""/>
        <dsp:cNvSpPr/>
      </dsp:nvSpPr>
      <dsp:spPr>
        <a:xfrm>
          <a:off x="3673" y="2484416"/>
          <a:ext cx="1303916" cy="1303916"/>
        </a:xfrm>
        <a:prstGeom prst="ellips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marL="0" lvl="0" indent="0" algn="ctr" defTabSz="1244600">
            <a:lnSpc>
              <a:spcPct val="90000"/>
            </a:lnSpc>
            <a:spcBef>
              <a:spcPct val="0"/>
            </a:spcBef>
            <a:spcAft>
              <a:spcPct val="35000"/>
            </a:spcAft>
            <a:buNone/>
          </a:pPr>
          <a:r>
            <a:rPr lang="zh-CN" altLang="en-US" sz="2800" kern="1200" dirty="0"/>
            <a:t>入库单</a:t>
          </a:r>
        </a:p>
      </dsp:txBody>
      <dsp:txXfrm>
        <a:off x="194627" y="2675370"/>
        <a:ext cx="922008" cy="922008"/>
      </dsp:txXfrm>
    </dsp:sp>
    <dsp:sp modelId="{D4A26447-2718-4304-9B9E-105A2BF64958}">
      <dsp:nvSpPr>
        <dsp:cNvPr id="0" name=""/>
        <dsp:cNvSpPr/>
      </dsp:nvSpPr>
      <dsp:spPr>
        <a:xfrm rot="15138">
          <a:off x="1503178" y="1750461"/>
          <a:ext cx="414656" cy="48505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977900">
            <a:lnSpc>
              <a:spcPct val="90000"/>
            </a:lnSpc>
            <a:spcBef>
              <a:spcPct val="0"/>
            </a:spcBef>
            <a:spcAft>
              <a:spcPct val="35000"/>
            </a:spcAft>
            <a:buNone/>
          </a:pPr>
          <a:endParaRPr lang="zh-CN" altLang="en-US" sz="2200" kern="1200"/>
        </a:p>
      </dsp:txBody>
      <dsp:txXfrm>
        <a:off x="1503179" y="1847198"/>
        <a:ext cx="290259" cy="291034"/>
      </dsp:txXfrm>
    </dsp:sp>
    <dsp:sp modelId="{697C98F1-D523-4F31-B87D-EBD76FFE0934}">
      <dsp:nvSpPr>
        <dsp:cNvPr id="0" name=""/>
        <dsp:cNvSpPr/>
      </dsp:nvSpPr>
      <dsp:spPr>
        <a:xfrm>
          <a:off x="2089939" y="696486"/>
          <a:ext cx="2607833" cy="2607833"/>
        </a:xfrm>
        <a:prstGeom prst="ellips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830" tIns="36830" rIns="36830" bIns="36830" numCol="1" spcCol="1270" anchor="ctr" anchorCtr="0">
          <a:noAutofit/>
        </a:bodyPr>
        <a:lstStyle/>
        <a:p>
          <a:pPr marL="0" lvl="0" indent="0" algn="ctr" defTabSz="1289050">
            <a:lnSpc>
              <a:spcPct val="90000"/>
            </a:lnSpc>
            <a:spcBef>
              <a:spcPct val="0"/>
            </a:spcBef>
            <a:spcAft>
              <a:spcPct val="35000"/>
            </a:spcAft>
            <a:buNone/>
          </a:pPr>
          <a:r>
            <a:rPr lang="zh-CN" altLang="en-US" sz="2900" kern="1200" dirty="0"/>
            <a:t>确认存货入库成本的记账凭证</a:t>
          </a:r>
        </a:p>
      </dsp:txBody>
      <dsp:txXfrm>
        <a:off x="2471847" y="1078394"/>
        <a:ext cx="1844017" cy="1844017"/>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B9F72CA-0541-413B-B574-B5EC457AD0F2}">
      <dsp:nvSpPr>
        <dsp:cNvPr id="0" name=""/>
        <dsp:cNvSpPr/>
      </dsp:nvSpPr>
      <dsp:spPr>
        <a:xfrm>
          <a:off x="127636" y="2950"/>
          <a:ext cx="1235047" cy="1235047"/>
        </a:xfrm>
        <a:prstGeom prst="ellips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1200150">
            <a:lnSpc>
              <a:spcPct val="90000"/>
            </a:lnSpc>
            <a:spcBef>
              <a:spcPct val="0"/>
            </a:spcBef>
            <a:spcAft>
              <a:spcPct val="35000"/>
            </a:spcAft>
            <a:buNone/>
          </a:pPr>
          <a:r>
            <a:rPr lang="zh-CN" altLang="en-US" sz="2700" kern="1200" dirty="0"/>
            <a:t>转账规则</a:t>
          </a:r>
        </a:p>
      </dsp:txBody>
      <dsp:txXfrm>
        <a:off x="308504" y="183818"/>
        <a:ext cx="873311" cy="873311"/>
      </dsp:txXfrm>
    </dsp:sp>
    <dsp:sp modelId="{12EB0918-4AE3-4AED-ADAD-778785EC91E3}">
      <dsp:nvSpPr>
        <dsp:cNvPr id="0" name=""/>
        <dsp:cNvSpPr/>
      </dsp:nvSpPr>
      <dsp:spPr>
        <a:xfrm>
          <a:off x="386996" y="1338284"/>
          <a:ext cx="716327" cy="716327"/>
        </a:xfrm>
        <a:prstGeom prst="mathPlus">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77850">
            <a:lnSpc>
              <a:spcPct val="90000"/>
            </a:lnSpc>
            <a:spcBef>
              <a:spcPct val="0"/>
            </a:spcBef>
            <a:spcAft>
              <a:spcPct val="35000"/>
            </a:spcAft>
            <a:buNone/>
          </a:pPr>
          <a:endParaRPr lang="zh-CN" altLang="en-US" sz="1300" kern="1200"/>
        </a:p>
      </dsp:txBody>
      <dsp:txXfrm>
        <a:off x="481945" y="1612207"/>
        <a:ext cx="526429" cy="168481"/>
      </dsp:txXfrm>
    </dsp:sp>
    <dsp:sp modelId="{6FC83DD5-7F5E-47C0-A804-3F55C5D57C9D}">
      <dsp:nvSpPr>
        <dsp:cNvPr id="0" name=""/>
        <dsp:cNvSpPr/>
      </dsp:nvSpPr>
      <dsp:spPr>
        <a:xfrm>
          <a:off x="127636" y="2154897"/>
          <a:ext cx="1235047" cy="1235047"/>
        </a:xfrm>
        <a:prstGeom prst="ellips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1200150">
            <a:lnSpc>
              <a:spcPct val="90000"/>
            </a:lnSpc>
            <a:spcBef>
              <a:spcPct val="0"/>
            </a:spcBef>
            <a:spcAft>
              <a:spcPct val="35000"/>
            </a:spcAft>
            <a:buNone/>
          </a:pPr>
          <a:r>
            <a:rPr lang="zh-CN" altLang="en-US" sz="2700" kern="1200" dirty="0"/>
            <a:t>出库单</a:t>
          </a:r>
        </a:p>
      </dsp:txBody>
      <dsp:txXfrm>
        <a:off x="308504" y="2335765"/>
        <a:ext cx="873311" cy="873311"/>
      </dsp:txXfrm>
    </dsp:sp>
    <dsp:sp modelId="{D4A26447-2718-4304-9B9E-105A2BF64958}">
      <dsp:nvSpPr>
        <dsp:cNvPr id="0" name=""/>
        <dsp:cNvSpPr/>
      </dsp:nvSpPr>
      <dsp:spPr>
        <a:xfrm>
          <a:off x="1547941" y="1466729"/>
          <a:ext cx="392745" cy="459437"/>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977900">
            <a:lnSpc>
              <a:spcPct val="90000"/>
            </a:lnSpc>
            <a:spcBef>
              <a:spcPct val="0"/>
            </a:spcBef>
            <a:spcAft>
              <a:spcPct val="35000"/>
            </a:spcAft>
            <a:buNone/>
          </a:pPr>
          <a:endParaRPr lang="zh-CN" altLang="en-US" sz="2200" kern="1200"/>
        </a:p>
      </dsp:txBody>
      <dsp:txXfrm>
        <a:off x="1547941" y="1558616"/>
        <a:ext cx="274922" cy="275663"/>
      </dsp:txXfrm>
    </dsp:sp>
    <dsp:sp modelId="{697C98F1-D523-4F31-B87D-EBD76FFE0934}">
      <dsp:nvSpPr>
        <dsp:cNvPr id="0" name=""/>
        <dsp:cNvSpPr/>
      </dsp:nvSpPr>
      <dsp:spPr>
        <a:xfrm>
          <a:off x="2103713" y="461400"/>
          <a:ext cx="2470095" cy="2470095"/>
        </a:xfrm>
        <a:prstGeom prst="ellips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marL="0" lvl="0" indent="0" algn="ctr" defTabSz="1244600">
            <a:lnSpc>
              <a:spcPct val="90000"/>
            </a:lnSpc>
            <a:spcBef>
              <a:spcPct val="0"/>
            </a:spcBef>
            <a:spcAft>
              <a:spcPct val="35000"/>
            </a:spcAft>
            <a:buNone/>
          </a:pPr>
          <a:r>
            <a:rPr lang="zh-CN" altLang="en-US" sz="2800" kern="1200" dirty="0"/>
            <a:t>确认存货出库成本的记账凭证</a:t>
          </a:r>
        </a:p>
      </dsp:txBody>
      <dsp:txXfrm>
        <a:off x="2465450" y="823137"/>
        <a:ext cx="1746621" cy="1746621"/>
      </dsp:txXfrm>
    </dsp:sp>
  </dsp:spTree>
</dsp:drawing>
</file>

<file path=ppt/diagrams/layout1.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6.xml><?xml version="1.0" encoding="utf-8"?>
<dgm:layoutDef xmlns:dgm="http://schemas.openxmlformats.org/drawingml/2006/diagram" xmlns:a="http://schemas.openxmlformats.org/drawingml/2006/main" uniqueId="urn:microsoft.com/office/officeart/2005/8/layout/equation2">
  <dgm:title val=""/>
  <dgm:desc val=""/>
  <dgm:catLst>
    <dgm:cat type="relationship" pri="18000"/>
    <dgm:cat type="process" pri="2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linDir" val="fromL"/>
          <dgm:param type="fallback" val="2D"/>
        </dgm:alg>
      </dgm:if>
      <dgm:else name="Name3">
        <dgm:alg type="lin">
          <dgm:param type="linDir" val="fromR"/>
          <dgm:param type="fallback" val="2D"/>
        </dgm:alg>
      </dgm:else>
    </dgm:choose>
    <dgm:shape xmlns:r="http://schemas.openxmlformats.org/officeDocument/2006/relationships" r:blip="">
      <dgm:adjLst/>
    </dgm:shape>
    <dgm:presOf/>
    <dgm:choose name="Name4">
      <dgm:if name="Name5" axis="ch" ptType="node" func="cnt" op="gte" val="3">
        <dgm:constrLst>
          <dgm:constr type="h" for="des" forName="node" refType="w" fact="0.5"/>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ch" forName="lastNode" op="equ" val="65"/>
          <dgm:constr type="primFontSz" for="des" forName="node" op="equ" val="65"/>
          <dgm:constr type="primFontSz" for="des" forName="sibTrans" val="55"/>
          <dgm:constr type="primFontSz" for="des" forName="sibTrans" refType="primFontSz" refFor="des" refForName="node" op="lte" fact="0.8"/>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if>
      <dgm:else name="Name6">
        <dgm:constrLst>
          <dgm:constr type="h" for="des" forName="node" refType="w"/>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des" forName="node" val="65"/>
          <dgm:constr type="primFontSz" for="ch" forName="lastNode" refType="primFontSz" refFor="des" refForName="node" op="equ"/>
          <dgm:constr type="primFontSz" for="des" forName="sibTrans" val="55"/>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else>
    </dgm:choose>
    <dgm:ruleLst/>
    <dgm:choose name="Name7">
      <dgm:if name="Name8" axis="ch" ptType="node" func="cnt" op="gte" val="1">
        <dgm:layoutNode name="vNodes">
          <dgm:alg type="lin">
            <dgm:param type="linDir" val="fromT"/>
            <dgm:param type="fallback" val="2D"/>
          </dgm:alg>
          <dgm:shape xmlns:r="http://schemas.openxmlformats.org/officeDocument/2006/relationships" r:blip="">
            <dgm:adjLst/>
          </dgm:shape>
          <dgm:presOf/>
          <dgm:constrLst/>
          <dgm:ruleLst/>
          <dgm:forEach name="Name9" axis="ch" ptType="node">
            <dgm:choose name="Name10">
              <dgm:if name="Name11" axis="self" func="revPos" op="neq" val="1">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choose name="Name12">
                  <dgm:if name="Name13" axis="self" ptType="node" func="revPos" op="gt" val="2">
                    <dgm:forEach name="sibTransForEach" axis="followSib" ptType="sibTrans" cnt="1">
                      <dgm:layoutNode name="spacerT">
                        <dgm:alg type="sp"/>
                        <dgm:shape xmlns:r="http://schemas.openxmlformats.org/officeDocument/2006/relationships" r:blip="">
                          <dgm:adjLst/>
                        </dgm:shape>
                        <dgm:presOf axis="self"/>
                        <dgm:constrLst/>
                        <dgm:ruleLst/>
                      </dgm:layoutNode>
                      <dgm:layoutNode name="sibTrans">
                        <dgm:alg type="tx"/>
                        <dgm:shape xmlns:r="http://schemas.openxmlformats.org/officeDocument/2006/relationships" type="mathPlus" r:blip="">
                          <dgm:adjLst/>
                        </dgm:shape>
                        <dgm:presOf axis="self"/>
                        <dgm:constrLst>
                          <dgm:constr type="h" refType="w"/>
                          <dgm:constr type="lMarg"/>
                          <dgm:constr type="rMarg"/>
                          <dgm:constr type="tMarg"/>
                          <dgm:constr type="bMarg"/>
                        </dgm:constrLst>
                        <dgm:ruleLst>
                          <dgm:rule type="primFontSz" val="5" fact="NaN" max="NaN"/>
                        </dgm:ruleLst>
                      </dgm:layoutNode>
                      <dgm:layoutNode name="spacerB">
                        <dgm:alg type="sp"/>
                        <dgm:shape xmlns:r="http://schemas.openxmlformats.org/officeDocument/2006/relationships" r:blip="">
                          <dgm:adjLst/>
                        </dgm:shape>
                        <dgm:presOf axis="self"/>
                        <dgm:constrLst/>
                        <dgm:ruleLst/>
                      </dgm:layoutNode>
                    </dgm:forEach>
                  </dgm:if>
                  <dgm:else name="Name14"/>
                </dgm:choose>
              </dgm:if>
              <dgm:else name="Name15"/>
            </dgm:choose>
          </dgm:forEach>
        </dgm:layoutNode>
        <dgm:choose name="Name16">
          <dgm:if name="Name17" axis="ch" ptType="node" func="cnt" op="gt" val="1">
            <dgm:layoutNode name="sibTransLast">
              <dgm:alg type="conn">
                <dgm:param type="begPts" val="auto"/>
                <dgm:param type="endPts" val="auto"/>
                <dgm:param type="srcNode" val="vNodes"/>
                <dgm:param type="dstNode" val="lastNode"/>
              </dgm:alg>
              <dgm:shape xmlns:r="http://schemas.openxmlformats.org/officeDocument/2006/relationships" type="conn" r:blip="">
                <dgm:adjLst/>
              </dgm:shape>
              <dgm:presOf axis="ch" ptType="sibTrans" st="-1" cnt="1"/>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ch desOrSelf" ptType="sibTrans sibTrans" st="-1 1" cnt="1 0"/>
                <dgm:constrLst>
                  <dgm:constr type="lMarg"/>
                  <dgm:constr type="rMarg"/>
                  <dgm:constr type="tMarg"/>
                  <dgm:constr type="bMarg"/>
                </dgm:constrLst>
                <dgm:ruleLst>
                  <dgm:rule type="primFontSz" val="5" fact="NaN" max="NaN"/>
                </dgm:ruleLst>
              </dgm:layoutNode>
            </dgm:layoutNode>
          </dgm:if>
          <dgm:else name="Name18"/>
        </dgm:choose>
        <dgm:layoutNode name="lastNode">
          <dgm:varLst>
            <dgm:bulletEnabled val="1"/>
          </dgm:varLst>
          <dgm:alg type="tx">
            <dgm:param type="txAnchorVertCh" val="mid"/>
          </dgm:alg>
          <dgm:shape xmlns:r="http://schemas.openxmlformats.org/officeDocument/2006/relationships" type="ellipse" r:blip="">
            <dgm:adjLst/>
          </dgm:shape>
          <dgm:presOf axis="ch desOrSelf" ptType="node node" st="-1 1" cnt="1 0"/>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19"/>
    </dgm:choose>
  </dgm:layoutNode>
</dgm:layoutDef>
</file>

<file path=ppt/diagrams/layout7.xml><?xml version="1.0" encoding="utf-8"?>
<dgm:layoutDef xmlns:dgm="http://schemas.openxmlformats.org/drawingml/2006/diagram" xmlns:a="http://schemas.openxmlformats.org/drawingml/2006/main" uniqueId="urn:microsoft.com/office/officeart/2005/8/layout/equation2">
  <dgm:title val=""/>
  <dgm:desc val=""/>
  <dgm:catLst>
    <dgm:cat type="relationship" pri="18000"/>
    <dgm:cat type="process" pri="2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linDir" val="fromL"/>
          <dgm:param type="fallback" val="2D"/>
        </dgm:alg>
      </dgm:if>
      <dgm:else name="Name3">
        <dgm:alg type="lin">
          <dgm:param type="linDir" val="fromR"/>
          <dgm:param type="fallback" val="2D"/>
        </dgm:alg>
      </dgm:else>
    </dgm:choose>
    <dgm:shape xmlns:r="http://schemas.openxmlformats.org/officeDocument/2006/relationships" r:blip="">
      <dgm:adjLst/>
    </dgm:shape>
    <dgm:presOf/>
    <dgm:choose name="Name4">
      <dgm:if name="Name5" axis="ch" ptType="node" func="cnt" op="gte" val="3">
        <dgm:constrLst>
          <dgm:constr type="h" for="des" forName="node" refType="w" fact="0.5"/>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ch" forName="lastNode" op="equ" val="65"/>
          <dgm:constr type="primFontSz" for="des" forName="node" op="equ" val="65"/>
          <dgm:constr type="primFontSz" for="des" forName="sibTrans" val="55"/>
          <dgm:constr type="primFontSz" for="des" forName="sibTrans" refType="primFontSz" refFor="des" refForName="node" op="lte" fact="0.8"/>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if>
      <dgm:else name="Name6">
        <dgm:constrLst>
          <dgm:constr type="h" for="des" forName="node" refType="w"/>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des" forName="node" val="65"/>
          <dgm:constr type="primFontSz" for="ch" forName="lastNode" refType="primFontSz" refFor="des" refForName="node" op="equ"/>
          <dgm:constr type="primFontSz" for="des" forName="sibTrans" val="55"/>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else>
    </dgm:choose>
    <dgm:ruleLst/>
    <dgm:choose name="Name7">
      <dgm:if name="Name8" axis="ch" ptType="node" func="cnt" op="gte" val="1">
        <dgm:layoutNode name="vNodes">
          <dgm:alg type="lin">
            <dgm:param type="linDir" val="fromT"/>
            <dgm:param type="fallback" val="2D"/>
          </dgm:alg>
          <dgm:shape xmlns:r="http://schemas.openxmlformats.org/officeDocument/2006/relationships" r:blip="">
            <dgm:adjLst/>
          </dgm:shape>
          <dgm:presOf/>
          <dgm:constrLst/>
          <dgm:ruleLst/>
          <dgm:forEach name="Name9" axis="ch" ptType="node">
            <dgm:choose name="Name10">
              <dgm:if name="Name11" axis="self" func="revPos" op="neq" val="1">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choose name="Name12">
                  <dgm:if name="Name13" axis="self" ptType="node" func="revPos" op="gt" val="2">
                    <dgm:forEach name="sibTransForEach" axis="followSib" ptType="sibTrans" cnt="1">
                      <dgm:layoutNode name="spacerT">
                        <dgm:alg type="sp"/>
                        <dgm:shape xmlns:r="http://schemas.openxmlformats.org/officeDocument/2006/relationships" r:blip="">
                          <dgm:adjLst/>
                        </dgm:shape>
                        <dgm:presOf axis="self"/>
                        <dgm:constrLst/>
                        <dgm:ruleLst/>
                      </dgm:layoutNode>
                      <dgm:layoutNode name="sibTrans">
                        <dgm:alg type="tx"/>
                        <dgm:shape xmlns:r="http://schemas.openxmlformats.org/officeDocument/2006/relationships" type="mathPlus" r:blip="">
                          <dgm:adjLst/>
                        </dgm:shape>
                        <dgm:presOf axis="self"/>
                        <dgm:constrLst>
                          <dgm:constr type="h" refType="w"/>
                          <dgm:constr type="lMarg"/>
                          <dgm:constr type="rMarg"/>
                          <dgm:constr type="tMarg"/>
                          <dgm:constr type="bMarg"/>
                        </dgm:constrLst>
                        <dgm:ruleLst>
                          <dgm:rule type="primFontSz" val="5" fact="NaN" max="NaN"/>
                        </dgm:ruleLst>
                      </dgm:layoutNode>
                      <dgm:layoutNode name="spacerB">
                        <dgm:alg type="sp"/>
                        <dgm:shape xmlns:r="http://schemas.openxmlformats.org/officeDocument/2006/relationships" r:blip="">
                          <dgm:adjLst/>
                        </dgm:shape>
                        <dgm:presOf axis="self"/>
                        <dgm:constrLst/>
                        <dgm:ruleLst/>
                      </dgm:layoutNode>
                    </dgm:forEach>
                  </dgm:if>
                  <dgm:else name="Name14"/>
                </dgm:choose>
              </dgm:if>
              <dgm:else name="Name15"/>
            </dgm:choose>
          </dgm:forEach>
        </dgm:layoutNode>
        <dgm:choose name="Name16">
          <dgm:if name="Name17" axis="ch" ptType="node" func="cnt" op="gt" val="1">
            <dgm:layoutNode name="sibTransLast">
              <dgm:alg type="conn">
                <dgm:param type="begPts" val="auto"/>
                <dgm:param type="endPts" val="auto"/>
                <dgm:param type="srcNode" val="vNodes"/>
                <dgm:param type="dstNode" val="lastNode"/>
              </dgm:alg>
              <dgm:shape xmlns:r="http://schemas.openxmlformats.org/officeDocument/2006/relationships" type="conn" r:blip="">
                <dgm:adjLst/>
              </dgm:shape>
              <dgm:presOf axis="ch" ptType="sibTrans" st="-1" cnt="1"/>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ch desOrSelf" ptType="sibTrans sibTrans" st="-1 1" cnt="1 0"/>
                <dgm:constrLst>
                  <dgm:constr type="lMarg"/>
                  <dgm:constr type="rMarg"/>
                  <dgm:constr type="tMarg"/>
                  <dgm:constr type="bMarg"/>
                </dgm:constrLst>
                <dgm:ruleLst>
                  <dgm:rule type="primFontSz" val="5" fact="NaN" max="NaN"/>
                </dgm:ruleLst>
              </dgm:layoutNode>
            </dgm:layoutNode>
          </dgm:if>
          <dgm:else name="Name18"/>
        </dgm:choose>
        <dgm:layoutNode name="lastNode">
          <dgm:varLst>
            <dgm:bulletEnabled val="1"/>
          </dgm:varLst>
          <dgm:alg type="tx">
            <dgm:param type="txAnchorVertCh" val="mid"/>
          </dgm:alg>
          <dgm:shape xmlns:r="http://schemas.openxmlformats.org/officeDocument/2006/relationships" type="ellipse" r:blip="">
            <dgm:adjLst/>
          </dgm:shape>
          <dgm:presOf axis="ch desOrSelf" ptType="node node" st="-1 1" cnt="1 0"/>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19"/>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9E69616-B97D-44A9-A051-BB316D508A2A}" type="datetimeFigureOut">
              <a:rPr lang="zh-CN" altLang="en-US" smtClean="0"/>
              <a:t>2019-08-28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C9B3858-0F2D-4FEF-836F-2B3708A8437A}" type="slidenum">
              <a:rPr lang="zh-CN" altLang="en-US" smtClean="0"/>
              <a:t>‹#›</a:t>
            </a:fld>
            <a:endParaRPr lang="zh-CN" altLang="en-US"/>
          </a:p>
        </p:txBody>
      </p:sp>
    </p:spTree>
    <p:extLst>
      <p:ext uri="{BB962C8B-B14F-4D97-AF65-F5344CB8AC3E}">
        <p14:creationId xmlns:p14="http://schemas.microsoft.com/office/powerpoint/2010/main" val="16892512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a:solidFill>
                  <a:schemeClr val="tx1"/>
                </a:solidFill>
                <a:effectLst/>
                <a:latin typeface="+mn-lt"/>
                <a:ea typeface="+mn-ea"/>
                <a:cs typeface="+mn-cs"/>
              </a:rPr>
              <a:t>功能节点一：【业务工作】</a:t>
            </a:r>
            <a:r>
              <a:rPr lang="en-US" altLang="zh-CN" sz="1200" kern="1200" dirty="0">
                <a:solidFill>
                  <a:schemeClr val="tx1"/>
                </a:solidFill>
                <a:effectLst/>
                <a:latin typeface="+mn-lt"/>
                <a:ea typeface="+mn-ea"/>
                <a:cs typeface="+mn-cs"/>
              </a:rPr>
              <a:t>-</a:t>
            </a:r>
            <a:r>
              <a:rPr lang="zh-CN" altLang="zh-CN" sz="1200" kern="1200" dirty="0">
                <a:solidFill>
                  <a:schemeClr val="tx1"/>
                </a:solidFill>
                <a:effectLst/>
                <a:latin typeface="+mn-lt"/>
                <a:ea typeface="+mn-ea"/>
                <a:cs typeface="+mn-cs"/>
              </a:rPr>
              <a:t>【供应链】</a:t>
            </a:r>
            <a:r>
              <a:rPr lang="en-US" altLang="zh-CN" sz="1200" kern="1200" dirty="0">
                <a:solidFill>
                  <a:schemeClr val="tx1"/>
                </a:solidFill>
                <a:effectLst/>
                <a:latin typeface="+mn-lt"/>
                <a:ea typeface="+mn-ea"/>
                <a:cs typeface="+mn-cs"/>
              </a:rPr>
              <a:t>-</a:t>
            </a:r>
            <a:r>
              <a:rPr lang="zh-CN" altLang="zh-CN" sz="1200" kern="1200" dirty="0">
                <a:solidFill>
                  <a:schemeClr val="tx1"/>
                </a:solidFill>
                <a:effectLst/>
                <a:latin typeface="+mn-lt"/>
                <a:ea typeface="+mn-ea"/>
                <a:cs typeface="+mn-cs"/>
              </a:rPr>
              <a:t>【库存管理】</a:t>
            </a:r>
            <a:r>
              <a:rPr lang="en-US" altLang="zh-CN" sz="1200" kern="1200" dirty="0">
                <a:solidFill>
                  <a:schemeClr val="tx1"/>
                </a:solidFill>
                <a:effectLst/>
                <a:latin typeface="+mn-lt"/>
                <a:ea typeface="+mn-ea"/>
                <a:cs typeface="+mn-cs"/>
              </a:rPr>
              <a:t>-</a:t>
            </a:r>
            <a:r>
              <a:rPr lang="zh-CN" altLang="zh-CN" sz="1200" kern="1200" dirty="0">
                <a:solidFill>
                  <a:schemeClr val="tx1"/>
                </a:solidFill>
                <a:effectLst/>
                <a:latin typeface="+mn-lt"/>
                <a:ea typeface="+mn-ea"/>
                <a:cs typeface="+mn-cs"/>
              </a:rPr>
              <a:t>【设置】</a:t>
            </a:r>
            <a:r>
              <a:rPr lang="en-US" altLang="zh-CN" sz="1200" kern="1200" dirty="0">
                <a:solidFill>
                  <a:schemeClr val="tx1"/>
                </a:solidFill>
                <a:effectLst/>
                <a:latin typeface="+mn-lt"/>
                <a:ea typeface="+mn-ea"/>
                <a:cs typeface="+mn-cs"/>
              </a:rPr>
              <a:t>-</a:t>
            </a:r>
            <a:r>
              <a:rPr lang="zh-CN" altLang="zh-CN" sz="1200" kern="1200" dirty="0">
                <a:solidFill>
                  <a:schemeClr val="tx1"/>
                </a:solidFill>
                <a:effectLst/>
                <a:latin typeface="+mn-lt"/>
                <a:ea typeface="+mn-ea"/>
                <a:cs typeface="+mn-cs"/>
              </a:rPr>
              <a:t>【期初结存】</a:t>
            </a:r>
          </a:p>
          <a:p>
            <a:r>
              <a:rPr lang="zh-CN" altLang="zh-CN" sz="1200" kern="1200" dirty="0">
                <a:solidFill>
                  <a:schemeClr val="tx1"/>
                </a:solidFill>
                <a:effectLst/>
                <a:latin typeface="+mn-lt"/>
                <a:ea typeface="+mn-ea"/>
                <a:cs typeface="+mn-cs"/>
              </a:rPr>
              <a:t>录入第一次启用系统前库存明细信息。如果【存货核算】已录入期初余额，可以使用【取数】功能从【存货核算】获取期初数据。</a:t>
            </a:r>
          </a:p>
          <a:p>
            <a:r>
              <a:rPr lang="zh-CN" altLang="zh-CN" sz="1200" kern="1200" dirty="0">
                <a:solidFill>
                  <a:schemeClr val="tx1"/>
                </a:solidFill>
                <a:effectLst/>
                <a:latin typeface="+mn-lt"/>
                <a:ea typeface="+mn-ea"/>
                <a:cs typeface="+mn-cs"/>
              </a:rPr>
              <a:t>【对账】，与【存货核算】录入的期初余额对账，要求对账一致。</a:t>
            </a:r>
          </a:p>
          <a:p>
            <a:r>
              <a:rPr lang="zh-CN" altLang="zh-CN" sz="1200" kern="1200" dirty="0">
                <a:solidFill>
                  <a:schemeClr val="tx1"/>
                </a:solidFill>
                <a:effectLst/>
                <a:latin typeface="+mn-lt"/>
                <a:ea typeface="+mn-ea"/>
                <a:cs typeface="+mn-cs"/>
              </a:rPr>
              <a:t>功能节点二：【业务工作】</a:t>
            </a:r>
            <a:r>
              <a:rPr lang="en-US" altLang="zh-CN" sz="1200" kern="1200" dirty="0">
                <a:solidFill>
                  <a:schemeClr val="tx1"/>
                </a:solidFill>
                <a:effectLst/>
                <a:latin typeface="+mn-lt"/>
                <a:ea typeface="+mn-ea"/>
                <a:cs typeface="+mn-cs"/>
              </a:rPr>
              <a:t>-</a:t>
            </a:r>
            <a:r>
              <a:rPr lang="zh-CN" altLang="zh-CN" sz="1200" kern="1200" dirty="0">
                <a:solidFill>
                  <a:schemeClr val="tx1"/>
                </a:solidFill>
                <a:effectLst/>
                <a:latin typeface="+mn-lt"/>
                <a:ea typeface="+mn-ea"/>
                <a:cs typeface="+mn-cs"/>
              </a:rPr>
              <a:t>【供应链】</a:t>
            </a:r>
            <a:r>
              <a:rPr lang="en-US" altLang="zh-CN" sz="1200" kern="1200" dirty="0">
                <a:solidFill>
                  <a:schemeClr val="tx1"/>
                </a:solidFill>
                <a:effectLst/>
                <a:latin typeface="+mn-lt"/>
                <a:ea typeface="+mn-ea"/>
                <a:cs typeface="+mn-cs"/>
              </a:rPr>
              <a:t>-</a:t>
            </a:r>
            <a:r>
              <a:rPr lang="zh-CN" altLang="zh-CN" sz="1200" kern="1200" dirty="0">
                <a:solidFill>
                  <a:schemeClr val="tx1"/>
                </a:solidFill>
                <a:effectLst/>
                <a:latin typeface="+mn-lt"/>
                <a:ea typeface="+mn-ea"/>
                <a:cs typeface="+mn-cs"/>
              </a:rPr>
              <a:t>【存货核算】</a:t>
            </a:r>
            <a:r>
              <a:rPr lang="en-US" altLang="zh-CN" sz="1200" kern="1200" dirty="0">
                <a:solidFill>
                  <a:schemeClr val="tx1"/>
                </a:solidFill>
                <a:effectLst/>
                <a:latin typeface="+mn-lt"/>
                <a:ea typeface="+mn-ea"/>
                <a:cs typeface="+mn-cs"/>
              </a:rPr>
              <a:t>-</a:t>
            </a:r>
            <a:r>
              <a:rPr lang="zh-CN" altLang="zh-CN" sz="1200" kern="1200" dirty="0">
                <a:solidFill>
                  <a:schemeClr val="tx1"/>
                </a:solidFill>
                <a:effectLst/>
                <a:latin typeface="+mn-lt"/>
                <a:ea typeface="+mn-ea"/>
                <a:cs typeface="+mn-cs"/>
              </a:rPr>
              <a:t>【设置】</a:t>
            </a:r>
            <a:r>
              <a:rPr lang="en-US" altLang="zh-CN" sz="1200" kern="1200" dirty="0">
                <a:solidFill>
                  <a:schemeClr val="tx1"/>
                </a:solidFill>
                <a:effectLst/>
                <a:latin typeface="+mn-lt"/>
                <a:ea typeface="+mn-ea"/>
                <a:cs typeface="+mn-cs"/>
              </a:rPr>
              <a:t>-</a:t>
            </a:r>
            <a:r>
              <a:rPr lang="zh-CN" altLang="zh-CN" sz="1200" kern="1200" dirty="0">
                <a:solidFill>
                  <a:schemeClr val="tx1"/>
                </a:solidFill>
                <a:effectLst/>
                <a:latin typeface="+mn-lt"/>
                <a:ea typeface="+mn-ea"/>
                <a:cs typeface="+mn-cs"/>
              </a:rPr>
              <a:t>【期初余额】</a:t>
            </a:r>
          </a:p>
          <a:p>
            <a:r>
              <a:rPr lang="zh-CN" altLang="zh-CN" sz="1200" kern="1200" dirty="0">
                <a:solidFill>
                  <a:schemeClr val="tx1"/>
                </a:solidFill>
                <a:effectLst/>
                <a:latin typeface="+mn-lt"/>
                <a:ea typeface="+mn-ea"/>
                <a:cs typeface="+mn-cs"/>
              </a:rPr>
              <a:t>录入第一次启用系统前存货明细信息。如果【库存管理】已录入期初库存，可以使用【取数】从【库存管理】获取期初数据。</a:t>
            </a:r>
          </a:p>
          <a:p>
            <a:r>
              <a:rPr lang="zh-CN" altLang="zh-CN" sz="1200" kern="1200" dirty="0">
                <a:solidFill>
                  <a:schemeClr val="tx1"/>
                </a:solidFill>
                <a:effectLst/>
                <a:latin typeface="+mn-lt"/>
                <a:ea typeface="+mn-ea"/>
                <a:cs typeface="+mn-cs"/>
              </a:rPr>
              <a:t>【对账】，与【库存管理】录入的期初库存对账，要求对账一致。</a:t>
            </a:r>
          </a:p>
          <a:p>
            <a:r>
              <a:rPr lang="zh-CN" altLang="zh-CN" sz="1200" kern="1200" dirty="0">
                <a:solidFill>
                  <a:schemeClr val="tx1"/>
                </a:solidFill>
                <a:effectLst/>
                <a:latin typeface="+mn-lt"/>
                <a:ea typeface="+mn-ea"/>
                <a:cs typeface="+mn-cs"/>
              </a:rPr>
              <a:t>【记账】，期初余额记账后不能修改。</a:t>
            </a:r>
            <a:r>
              <a:rPr lang="en-US" altLang="zh-CN" sz="1200" kern="1200" dirty="0">
                <a:solidFill>
                  <a:schemeClr val="tx1"/>
                </a:solidFill>
                <a:effectLst/>
                <a:latin typeface="+mn-lt"/>
                <a:ea typeface="+mn-ea"/>
                <a:cs typeface="+mn-cs"/>
              </a:rPr>
              <a:t>	</a:t>
            </a:r>
            <a:endParaRPr lang="zh-CN" altLang="zh-CN" sz="1200" kern="1200" dirty="0">
              <a:solidFill>
                <a:schemeClr val="tx1"/>
              </a:solidFill>
              <a:effectLst/>
              <a:latin typeface="+mn-lt"/>
              <a:ea typeface="+mn-ea"/>
              <a:cs typeface="+mn-cs"/>
            </a:endParaRPr>
          </a:p>
          <a:p>
            <a:endParaRPr lang="zh-CN" altLang="en-US" dirty="0"/>
          </a:p>
        </p:txBody>
      </p:sp>
      <p:sp>
        <p:nvSpPr>
          <p:cNvPr id="4" name="灯片编号占位符 3"/>
          <p:cNvSpPr>
            <a:spLocks noGrp="1"/>
          </p:cNvSpPr>
          <p:nvPr>
            <p:ph type="sldNum" sz="quarter" idx="5"/>
          </p:nvPr>
        </p:nvSpPr>
        <p:spPr/>
        <p:txBody>
          <a:bodyPr/>
          <a:lstStyle/>
          <a:p>
            <a:fld id="{CC9B3858-0F2D-4FEF-836F-2B3708A8437A}" type="slidenum">
              <a:rPr lang="zh-CN" altLang="en-US" smtClean="0"/>
              <a:t>24</a:t>
            </a:fld>
            <a:endParaRPr lang="zh-CN" altLang="en-US"/>
          </a:p>
        </p:txBody>
      </p:sp>
    </p:spTree>
    <p:extLst>
      <p:ext uri="{BB962C8B-B14F-4D97-AF65-F5344CB8AC3E}">
        <p14:creationId xmlns:p14="http://schemas.microsoft.com/office/powerpoint/2010/main" val="226858370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4800">
                <a:latin typeface="黑体" panose="02010609060101010101" pitchFamily="49" charset="-122"/>
                <a:ea typeface="黑体" panose="02010609060101010101" pitchFamily="49" charset="-122"/>
              </a:defRPr>
            </a:lvl1pPr>
          </a:lstStyle>
          <a:p>
            <a:r>
              <a:rPr lang="zh-CN" altLang="en-US"/>
              <a:t>单击此处编辑母版标题样式</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a:solidFill>
                  <a:schemeClr val="bg1">
                    <a:lumMod val="50000"/>
                  </a:schemeClr>
                </a:solidFill>
                <a:latin typeface="楷体" panose="02010609060101010101" pitchFamily="49" charset="-122"/>
                <a:ea typeface="楷体" panose="02010609060101010101" pitchFamily="49" charset="-122"/>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059E5A57-0ED7-447C-8100-94C7F3FD79CD}" type="datetimeFigureOut">
              <a:rPr lang="zh-CN" altLang="en-US" smtClean="0"/>
              <a:t>2019-08-28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BE94172-F6F5-4ABC-A433-74A2478C7F45}" type="slidenum">
              <a:rPr lang="zh-CN" altLang="en-US" smtClean="0"/>
              <a:t>‹#›</a:t>
            </a:fld>
            <a:endParaRPr lang="zh-CN" altLang="en-US"/>
          </a:p>
        </p:txBody>
      </p:sp>
    </p:spTree>
    <p:extLst>
      <p:ext uri="{BB962C8B-B14F-4D97-AF65-F5344CB8AC3E}">
        <p14:creationId xmlns:p14="http://schemas.microsoft.com/office/powerpoint/2010/main" val="35353467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带描述的全景图片">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059E5A57-0ED7-447C-8100-94C7F3FD79CD}" type="datetimeFigureOut">
              <a:rPr lang="zh-CN" altLang="en-US" smtClean="0"/>
              <a:t>2019-08-28</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BE94172-F6F5-4ABC-A433-74A2478C7F45}" type="slidenum">
              <a:rPr lang="zh-CN" altLang="en-US" smtClean="0"/>
              <a:t>‹#›</a:t>
            </a:fld>
            <a:endParaRPr lang="zh-CN" altLang="en-US"/>
          </a:p>
        </p:txBody>
      </p:sp>
    </p:spTree>
    <p:extLst>
      <p:ext uri="{BB962C8B-B14F-4D97-AF65-F5344CB8AC3E}">
        <p14:creationId xmlns:p14="http://schemas.microsoft.com/office/powerpoint/2010/main" val="29364276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标题和描述">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atin typeface="黑体" panose="02010609060101010101" pitchFamily="49" charset="-122"/>
                <a:ea typeface="黑体" panose="02010609060101010101" pitchFamily="49" charset="-122"/>
              </a:defRPr>
            </a:lvl1pPr>
          </a:lstStyle>
          <a:p>
            <a:r>
              <a:rPr lang="zh-CN" altLang="en-US"/>
              <a:t>单击此处编辑母版标题样式</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059E5A57-0ED7-447C-8100-94C7F3FD79CD}" type="datetimeFigureOut">
              <a:rPr lang="zh-CN" altLang="en-US" smtClean="0"/>
              <a:t>2019-08-28</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BE94172-F6F5-4ABC-A433-74A2478C7F45}" type="slidenum">
              <a:rPr lang="zh-CN" altLang="en-US" smtClean="0"/>
              <a:t>‹#›</a:t>
            </a:fld>
            <a:endParaRPr lang="zh-CN" altLang="en-US"/>
          </a:p>
        </p:txBody>
      </p:sp>
    </p:spTree>
    <p:extLst>
      <p:ext uri="{BB962C8B-B14F-4D97-AF65-F5344CB8AC3E}">
        <p14:creationId xmlns:p14="http://schemas.microsoft.com/office/powerpoint/2010/main" val="406817570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带描述的引言">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zh-CN" altLang="en-US"/>
              <a:t>单击此处编辑母版标题样式</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059E5A57-0ED7-447C-8100-94C7F3FD79CD}" type="datetimeFigureOut">
              <a:rPr lang="zh-CN" altLang="en-US" smtClean="0"/>
              <a:t>2019-08-28</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BE94172-F6F5-4ABC-A433-74A2478C7F45}" type="slidenum">
              <a:rPr lang="zh-CN" altLang="en-US" smtClean="0"/>
              <a:t>‹#›</a:t>
            </a:fld>
            <a:endParaRPr lang="zh-CN" altLang="en-US"/>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19466039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名片">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zh-CN" altLang="en-US"/>
              <a:t>单击此处编辑母版标题样式</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059E5A57-0ED7-447C-8100-94C7F3FD79CD}" type="datetimeFigureOut">
              <a:rPr lang="zh-CN" altLang="en-US" smtClean="0"/>
              <a:t>2019-08-28</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BE94172-F6F5-4ABC-A433-74A2478C7F45}" type="slidenum">
              <a:rPr lang="zh-CN" altLang="en-US" smtClean="0"/>
              <a:t>‹#›</a:t>
            </a:fld>
            <a:endParaRPr lang="zh-CN" altLang="en-US"/>
          </a:p>
        </p:txBody>
      </p:sp>
    </p:spTree>
    <p:extLst>
      <p:ext uri="{BB962C8B-B14F-4D97-AF65-F5344CB8AC3E}">
        <p14:creationId xmlns:p14="http://schemas.microsoft.com/office/powerpoint/2010/main" val="395718458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栏">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zh-CN" altLang="en-US"/>
              <a:t>单击此处编辑母版标题样式</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3" name="Date Placeholder 2"/>
          <p:cNvSpPr>
            <a:spLocks noGrp="1"/>
          </p:cNvSpPr>
          <p:nvPr>
            <p:ph type="dt" sz="half" idx="10"/>
          </p:nvPr>
        </p:nvSpPr>
        <p:spPr/>
        <p:txBody>
          <a:bodyPr/>
          <a:lstStyle/>
          <a:p>
            <a:fld id="{059E5A57-0ED7-447C-8100-94C7F3FD79CD}" type="datetimeFigureOut">
              <a:rPr lang="zh-CN" altLang="en-US" smtClean="0"/>
              <a:t>2019-08-28</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6BE94172-F6F5-4ABC-A433-74A2478C7F45}" type="slidenum">
              <a:rPr lang="zh-CN" altLang="en-US" smtClean="0"/>
              <a:t>‹#›</a:t>
            </a:fld>
            <a:endParaRPr lang="zh-CN" altLang="en-US"/>
          </a:p>
        </p:txBody>
      </p:sp>
    </p:spTree>
    <p:extLst>
      <p:ext uri="{BB962C8B-B14F-4D97-AF65-F5344CB8AC3E}">
        <p14:creationId xmlns:p14="http://schemas.microsoft.com/office/powerpoint/2010/main" val="419759065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图片栏">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zh-CN" altLang="en-US"/>
              <a:t>单击此处编辑母版标题样式</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zh-CN" altLang="en-US"/>
              <a:t>单击图标添加图片</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zh-CN" altLang="en-US"/>
              <a:t>单击图标添加图片</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zh-CN" altLang="en-US"/>
              <a:t>单击图标添加图片</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3" name="Date Placeholder 2"/>
          <p:cNvSpPr>
            <a:spLocks noGrp="1"/>
          </p:cNvSpPr>
          <p:nvPr>
            <p:ph type="dt" sz="half" idx="10"/>
          </p:nvPr>
        </p:nvSpPr>
        <p:spPr/>
        <p:txBody>
          <a:bodyPr/>
          <a:lstStyle/>
          <a:p>
            <a:fld id="{059E5A57-0ED7-447C-8100-94C7F3FD79CD}" type="datetimeFigureOut">
              <a:rPr lang="zh-CN" altLang="en-US" smtClean="0"/>
              <a:t>2019-08-28</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6BE94172-F6F5-4ABC-A433-74A2478C7F45}" type="slidenum">
              <a:rPr lang="zh-CN" altLang="en-US" smtClean="0"/>
              <a:t>‹#›</a:t>
            </a:fld>
            <a:endParaRPr lang="zh-CN" altLang="en-US"/>
          </a:p>
        </p:txBody>
      </p:sp>
    </p:spTree>
    <p:extLst>
      <p:ext uri="{BB962C8B-B14F-4D97-AF65-F5344CB8AC3E}">
        <p14:creationId xmlns:p14="http://schemas.microsoft.com/office/powerpoint/2010/main" val="69969409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zh-CN" altLang="en-US"/>
              <a:t>单击此处编辑母版标题样式</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059E5A57-0ED7-447C-8100-94C7F3FD79CD}" type="datetimeFigureOut">
              <a:rPr lang="zh-CN" altLang="en-US" smtClean="0"/>
              <a:t>2019-08-28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BE94172-F6F5-4ABC-A433-74A2478C7F45}" type="slidenum">
              <a:rPr lang="zh-CN" altLang="en-US" smtClean="0"/>
              <a:t>‹#›</a:t>
            </a:fld>
            <a:endParaRPr lang="zh-CN" altLang="en-US"/>
          </a:p>
        </p:txBody>
      </p:sp>
    </p:spTree>
    <p:extLst>
      <p:ext uri="{BB962C8B-B14F-4D97-AF65-F5344CB8AC3E}">
        <p14:creationId xmlns:p14="http://schemas.microsoft.com/office/powerpoint/2010/main" val="378864450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zh-CN" altLang="en-US"/>
              <a:t>单击此处编辑母版标题样式</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059E5A57-0ED7-447C-8100-94C7F3FD79CD}" type="datetimeFigureOut">
              <a:rPr lang="zh-CN" altLang="en-US" smtClean="0"/>
              <a:t>2019-08-28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BE94172-F6F5-4ABC-A433-74A2478C7F45}" type="slidenum">
              <a:rPr lang="zh-CN" altLang="en-US" smtClean="0"/>
              <a:t>‹#›</a:t>
            </a:fld>
            <a:endParaRPr lang="zh-CN" altLang="en-US"/>
          </a:p>
        </p:txBody>
      </p:sp>
    </p:spTree>
    <p:extLst>
      <p:ext uri="{BB962C8B-B14F-4D97-AF65-F5344CB8AC3E}">
        <p14:creationId xmlns:p14="http://schemas.microsoft.com/office/powerpoint/2010/main" val="36616130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409509"/>
            <a:ext cx="10364451" cy="1596177"/>
          </a:xfrm>
        </p:spPr>
        <p:txBody>
          <a:bodyPr/>
          <a:lstStyle>
            <a:lvl1pPr>
              <a:defRPr>
                <a:latin typeface="黑体" panose="02010609060101010101" pitchFamily="49" charset="-122"/>
                <a:ea typeface="黑体" panose="02010609060101010101" pitchFamily="49" charset="-122"/>
              </a:defRPr>
            </a:lvl1pPr>
          </a:lstStyle>
          <a:p>
            <a:r>
              <a:rPr lang="zh-CN" altLang="en-US"/>
              <a:t>单击此处编辑母版标题样式</a:t>
            </a:r>
            <a:endParaRPr lang="en-US" dirty="0"/>
          </a:p>
        </p:txBody>
      </p:sp>
      <p:sp>
        <p:nvSpPr>
          <p:cNvPr id="12" name="Content Placeholder 2"/>
          <p:cNvSpPr>
            <a:spLocks noGrp="1"/>
          </p:cNvSpPr>
          <p:nvPr>
            <p:ph sz="quarter" idx="13"/>
          </p:nvPr>
        </p:nvSpPr>
        <p:spPr>
          <a:xfrm>
            <a:off x="913774" y="2066643"/>
            <a:ext cx="10363826" cy="3816632"/>
          </a:xfrm>
        </p:spPr>
        <p:txBody>
          <a:bodyPr>
            <a:normAutofit/>
          </a:bodyPr>
          <a:lstStyle>
            <a:lvl1pPr>
              <a:defRPr sz="2800">
                <a:latin typeface="楷体" panose="02010609060101010101" pitchFamily="49" charset="-122"/>
                <a:ea typeface="楷体" panose="02010609060101010101" pitchFamily="49" charset="-122"/>
              </a:defRPr>
            </a:lvl1pPr>
            <a:lvl2pPr>
              <a:defRPr sz="2800">
                <a:latin typeface="楷体" panose="02010609060101010101" pitchFamily="49" charset="-122"/>
                <a:ea typeface="楷体" panose="02010609060101010101" pitchFamily="49" charset="-122"/>
              </a:defRPr>
            </a:lvl2pPr>
            <a:lvl3pPr>
              <a:defRPr sz="2800">
                <a:latin typeface="楷体" panose="02010609060101010101" pitchFamily="49" charset="-122"/>
                <a:ea typeface="楷体" panose="02010609060101010101" pitchFamily="49" charset="-122"/>
              </a:defRPr>
            </a:lvl3pPr>
            <a:lvl4pPr>
              <a:defRPr sz="2800">
                <a:latin typeface="楷体" panose="02010609060101010101" pitchFamily="49" charset="-122"/>
                <a:ea typeface="楷体" panose="02010609060101010101" pitchFamily="49" charset="-122"/>
              </a:defRPr>
            </a:lvl4pPr>
            <a:lvl5pPr>
              <a:defRPr sz="2800">
                <a:latin typeface="楷体" panose="02010609060101010101" pitchFamily="49" charset="-122"/>
                <a:ea typeface="楷体" panose="02010609060101010101" pitchFamily="49" charset="-122"/>
              </a:defRPr>
            </a:lvl5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059E5A57-0ED7-447C-8100-94C7F3FD79CD}" type="datetimeFigureOut">
              <a:rPr lang="zh-CN" altLang="en-US" smtClean="0"/>
              <a:t>2019-08-28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BE94172-F6F5-4ABC-A433-74A2478C7F45}" type="slidenum">
              <a:rPr lang="zh-CN" altLang="en-US" smtClean="0"/>
              <a:t>‹#›</a:t>
            </a:fld>
            <a:endParaRPr lang="zh-CN" altLang="en-US"/>
          </a:p>
        </p:txBody>
      </p:sp>
    </p:spTree>
    <p:extLst>
      <p:ext uri="{BB962C8B-B14F-4D97-AF65-F5344CB8AC3E}">
        <p14:creationId xmlns:p14="http://schemas.microsoft.com/office/powerpoint/2010/main" val="9385549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zh-CN" altLang="en-US"/>
              <a:t>单击此处编辑母版标题样式</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059E5A57-0ED7-447C-8100-94C7F3FD79CD}" type="datetimeFigureOut">
              <a:rPr lang="zh-CN" altLang="en-US" smtClean="0"/>
              <a:t>2019-08-28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BE94172-F6F5-4ABC-A433-74A2478C7F45}" type="slidenum">
              <a:rPr lang="zh-CN" altLang="en-US" smtClean="0"/>
              <a:t>‹#›</a:t>
            </a:fld>
            <a:endParaRPr lang="zh-CN" altLang="en-US"/>
          </a:p>
        </p:txBody>
      </p:sp>
    </p:spTree>
    <p:extLst>
      <p:ext uri="{BB962C8B-B14F-4D97-AF65-F5344CB8AC3E}">
        <p14:creationId xmlns:p14="http://schemas.microsoft.com/office/powerpoint/2010/main" val="1528768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305005"/>
            <a:ext cx="10364451" cy="1596177"/>
          </a:xfrm>
        </p:spPr>
        <p:txBody>
          <a:bodyPr vert="horz" lIns="91440" tIns="45720" rIns="91440" bIns="45720" rtlCol="0" anchor="ctr">
            <a:normAutofit/>
          </a:bodyPr>
          <a:lstStyle>
            <a:lvl1pPr>
              <a:defRPr lang="en-US" dirty="0">
                <a:latin typeface="黑体" panose="02010609060101010101" pitchFamily="49" charset="-122"/>
                <a:ea typeface="黑体" panose="02010609060101010101" pitchFamily="49" charset="-122"/>
              </a:defRPr>
            </a:lvl1pPr>
          </a:lstStyle>
          <a:p>
            <a:pPr lvl="0"/>
            <a:r>
              <a:rPr lang="zh-CN" altLang="en-US"/>
              <a:t>单击此处编辑母版标题样式</a:t>
            </a:r>
            <a:endParaRPr lang="en-US" dirty="0"/>
          </a:p>
        </p:txBody>
      </p:sp>
      <p:sp>
        <p:nvSpPr>
          <p:cNvPr id="12" name="Content Placeholder 2"/>
          <p:cNvSpPr>
            <a:spLocks noGrp="1"/>
          </p:cNvSpPr>
          <p:nvPr>
            <p:ph sz="quarter" idx="13"/>
          </p:nvPr>
        </p:nvSpPr>
        <p:spPr>
          <a:xfrm>
            <a:off x="913774" y="2053580"/>
            <a:ext cx="5106026" cy="3667951"/>
          </a:xfrm>
        </p:spPr>
        <p:txBody>
          <a:bodyPr vert="horz" lIns="91440" tIns="45720" rIns="91440" bIns="45720" rtlCol="0">
            <a:normAutofit/>
          </a:bodyPr>
          <a:lstStyle>
            <a:lvl1pPr>
              <a:defRPr lang="zh-CN" altLang="en-US" sz="2800" dirty="0">
                <a:latin typeface="楷体" panose="02010609060101010101" pitchFamily="49" charset="-122"/>
                <a:ea typeface="楷体" panose="02010609060101010101" pitchFamily="49" charset="-122"/>
              </a:defRPr>
            </a:lvl1pPr>
            <a:lvl2pPr>
              <a:defRPr lang="zh-CN" altLang="en-US" sz="2800" dirty="0">
                <a:latin typeface="楷体" panose="02010609060101010101" pitchFamily="49" charset="-122"/>
                <a:ea typeface="楷体" panose="02010609060101010101" pitchFamily="49" charset="-122"/>
              </a:defRPr>
            </a:lvl2pPr>
            <a:lvl3pPr>
              <a:defRPr lang="zh-CN" altLang="en-US" sz="2800" dirty="0">
                <a:latin typeface="楷体" panose="02010609060101010101" pitchFamily="49" charset="-122"/>
                <a:ea typeface="楷体" panose="02010609060101010101" pitchFamily="49" charset="-122"/>
              </a:defRPr>
            </a:lvl3pPr>
            <a:lvl4pPr>
              <a:defRPr lang="zh-CN" altLang="en-US" sz="2800" dirty="0">
                <a:latin typeface="楷体" panose="02010609060101010101" pitchFamily="49" charset="-122"/>
                <a:ea typeface="楷体" panose="02010609060101010101" pitchFamily="49" charset="-122"/>
              </a:defRPr>
            </a:lvl4pPr>
            <a:lvl5pPr>
              <a:defRPr lang="en-US" sz="2800" dirty="0">
                <a:latin typeface="楷体" panose="02010609060101010101" pitchFamily="49" charset="-122"/>
                <a:ea typeface="楷体" panose="02010609060101010101" pitchFamily="49" charset="-122"/>
              </a:defRPr>
            </a:lvl5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13" name="Content Placeholder 3"/>
          <p:cNvSpPr>
            <a:spLocks noGrp="1"/>
          </p:cNvSpPr>
          <p:nvPr>
            <p:ph sz="quarter" idx="14"/>
          </p:nvPr>
        </p:nvSpPr>
        <p:spPr>
          <a:xfrm>
            <a:off x="6172200" y="2053580"/>
            <a:ext cx="5105400" cy="3667951"/>
          </a:xfrm>
        </p:spPr>
        <p:txBody>
          <a:bodyPr vert="horz" lIns="91440" tIns="45720" rIns="91440" bIns="45720" rtlCol="0">
            <a:normAutofit/>
          </a:bodyPr>
          <a:lstStyle>
            <a:lvl1pPr>
              <a:defRPr lang="zh-CN" altLang="en-US" sz="2800" dirty="0">
                <a:latin typeface="楷体" panose="02010609060101010101" pitchFamily="49" charset="-122"/>
                <a:ea typeface="楷体" panose="02010609060101010101" pitchFamily="49" charset="-122"/>
              </a:defRPr>
            </a:lvl1pPr>
            <a:lvl2pPr>
              <a:defRPr lang="zh-CN" altLang="en-US" sz="2800" dirty="0">
                <a:latin typeface="楷体" panose="02010609060101010101" pitchFamily="49" charset="-122"/>
                <a:ea typeface="楷体" panose="02010609060101010101" pitchFamily="49" charset="-122"/>
              </a:defRPr>
            </a:lvl2pPr>
            <a:lvl3pPr>
              <a:defRPr lang="zh-CN" altLang="en-US" sz="2800" dirty="0">
                <a:latin typeface="楷体" panose="02010609060101010101" pitchFamily="49" charset="-122"/>
                <a:ea typeface="楷体" panose="02010609060101010101" pitchFamily="49" charset="-122"/>
              </a:defRPr>
            </a:lvl3pPr>
            <a:lvl4pPr>
              <a:defRPr lang="zh-CN" altLang="en-US" sz="2800" dirty="0">
                <a:latin typeface="楷体" panose="02010609060101010101" pitchFamily="49" charset="-122"/>
                <a:ea typeface="楷体" panose="02010609060101010101" pitchFamily="49" charset="-122"/>
              </a:defRPr>
            </a:lvl4pPr>
            <a:lvl5pPr>
              <a:defRPr lang="en-US" sz="2800" dirty="0">
                <a:latin typeface="楷体" panose="02010609060101010101" pitchFamily="49" charset="-122"/>
                <a:ea typeface="楷体" panose="02010609060101010101" pitchFamily="49" charset="-122"/>
              </a:defRPr>
            </a:lvl5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Date Placeholder 4"/>
          <p:cNvSpPr>
            <a:spLocks noGrp="1"/>
          </p:cNvSpPr>
          <p:nvPr>
            <p:ph type="dt" sz="half" idx="10"/>
          </p:nvPr>
        </p:nvSpPr>
        <p:spPr/>
        <p:txBody>
          <a:bodyPr/>
          <a:lstStyle/>
          <a:p>
            <a:fld id="{059E5A57-0ED7-447C-8100-94C7F3FD79CD}" type="datetimeFigureOut">
              <a:rPr lang="zh-CN" altLang="en-US" smtClean="0"/>
              <a:t>2019-08-28</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BE94172-F6F5-4ABC-A433-74A2478C7F45}" type="slidenum">
              <a:rPr lang="zh-CN" altLang="en-US" smtClean="0"/>
              <a:t>‹#›</a:t>
            </a:fld>
            <a:endParaRPr lang="zh-CN" altLang="en-US"/>
          </a:p>
        </p:txBody>
      </p:sp>
    </p:spTree>
    <p:extLst>
      <p:ext uri="{BB962C8B-B14F-4D97-AF65-F5344CB8AC3E}">
        <p14:creationId xmlns:p14="http://schemas.microsoft.com/office/powerpoint/2010/main" val="27443810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12" name="Content Placeholder 3"/>
          <p:cNvSpPr>
            <a:spLocks noGrp="1"/>
          </p:cNvSpPr>
          <p:nvPr>
            <p:ph sz="quarter" idx="13"/>
          </p:nvPr>
        </p:nvSpPr>
        <p:spPr>
          <a:xfrm>
            <a:off x="913774" y="3051012"/>
            <a:ext cx="5106027" cy="2740187"/>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13" name="Content Placeholder 5"/>
          <p:cNvSpPr>
            <a:spLocks noGrp="1"/>
          </p:cNvSpPr>
          <p:nvPr>
            <p:ph sz="quarter" idx="14"/>
          </p:nvPr>
        </p:nvSpPr>
        <p:spPr>
          <a:xfrm>
            <a:off x="6172200" y="3051012"/>
            <a:ext cx="5105401" cy="2740187"/>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7" name="Date Placeholder 6"/>
          <p:cNvSpPr>
            <a:spLocks noGrp="1"/>
          </p:cNvSpPr>
          <p:nvPr>
            <p:ph type="dt" sz="half" idx="10"/>
          </p:nvPr>
        </p:nvSpPr>
        <p:spPr/>
        <p:txBody>
          <a:bodyPr/>
          <a:lstStyle/>
          <a:p>
            <a:fld id="{059E5A57-0ED7-447C-8100-94C7F3FD79CD}" type="datetimeFigureOut">
              <a:rPr lang="zh-CN" altLang="en-US" smtClean="0"/>
              <a:t>2019-08-28</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6BE94172-F6F5-4ABC-A433-74A2478C7F45}" type="slidenum">
              <a:rPr lang="zh-CN" altLang="en-US" smtClean="0"/>
              <a:t>‹#›</a:t>
            </a:fld>
            <a:endParaRPr lang="zh-CN" altLang="en-US"/>
          </a:p>
        </p:txBody>
      </p:sp>
    </p:spTree>
    <p:extLst>
      <p:ext uri="{BB962C8B-B14F-4D97-AF65-F5344CB8AC3E}">
        <p14:creationId xmlns:p14="http://schemas.microsoft.com/office/powerpoint/2010/main" val="1150904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normAutofit/>
          </a:bodyPr>
          <a:lstStyle>
            <a:lvl1pPr>
              <a:defRPr lang="en-US" sz="4000" kern="1200" cap="all" baseline="0" dirty="0">
                <a:solidFill>
                  <a:schemeClr val="tx1"/>
                </a:solidFill>
                <a:effectLst/>
                <a:latin typeface="黑体" panose="02010609060101010101" pitchFamily="49" charset="-122"/>
                <a:ea typeface="黑体" panose="02010609060101010101" pitchFamily="49" charset="-122"/>
                <a:cs typeface="+mj-cs"/>
              </a:defRPr>
            </a:lvl1p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059E5A57-0ED7-447C-8100-94C7F3FD79CD}" type="datetimeFigureOut">
              <a:rPr lang="zh-CN" altLang="en-US" smtClean="0"/>
              <a:t>2019-08-28</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6BE94172-F6F5-4ABC-A433-74A2478C7F45}" type="slidenum">
              <a:rPr lang="zh-CN" altLang="en-US" smtClean="0"/>
              <a:t>‹#›</a:t>
            </a:fld>
            <a:endParaRPr lang="zh-CN" altLang="en-US"/>
          </a:p>
        </p:txBody>
      </p:sp>
    </p:spTree>
    <p:extLst>
      <p:ext uri="{BB962C8B-B14F-4D97-AF65-F5344CB8AC3E}">
        <p14:creationId xmlns:p14="http://schemas.microsoft.com/office/powerpoint/2010/main" val="8090563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059E5A57-0ED7-447C-8100-94C7F3FD79CD}" type="datetimeFigureOut">
              <a:rPr lang="zh-CN" altLang="en-US" smtClean="0"/>
              <a:t>2019-08-28</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6BE94172-F6F5-4ABC-A433-74A2478C7F45}" type="slidenum">
              <a:rPr lang="zh-CN" altLang="en-US" smtClean="0"/>
              <a:t>‹#›</a:t>
            </a:fld>
            <a:endParaRPr lang="zh-CN" altLang="en-US"/>
          </a:p>
        </p:txBody>
      </p:sp>
    </p:spTree>
    <p:extLst>
      <p:ext uri="{BB962C8B-B14F-4D97-AF65-F5344CB8AC3E}">
        <p14:creationId xmlns:p14="http://schemas.microsoft.com/office/powerpoint/2010/main" val="33063146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zh-CN" altLang="en-US"/>
              <a:t>单击此处编辑母版标题样式</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059E5A57-0ED7-447C-8100-94C7F3FD79CD}" type="datetimeFigureOut">
              <a:rPr lang="zh-CN" altLang="en-US" smtClean="0"/>
              <a:t>2019-08-28</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BE94172-F6F5-4ABC-A433-74A2478C7F45}" type="slidenum">
              <a:rPr lang="zh-CN" altLang="en-US" smtClean="0"/>
              <a:t>‹#›</a:t>
            </a:fld>
            <a:endParaRPr lang="zh-CN" altLang="en-US"/>
          </a:p>
        </p:txBody>
      </p:sp>
    </p:spTree>
    <p:extLst>
      <p:ext uri="{BB962C8B-B14F-4D97-AF65-F5344CB8AC3E}">
        <p14:creationId xmlns:p14="http://schemas.microsoft.com/office/powerpoint/2010/main" val="42153405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atin typeface="黑体" panose="02010609060101010101" pitchFamily="49" charset="-122"/>
                <a:ea typeface="黑体" panose="02010609060101010101" pitchFamily="49" charset="-122"/>
              </a:defRPr>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
        <p:nvSpPr>
          <p:cNvPr id="4" name="Text Placeholder 3"/>
          <p:cNvSpPr>
            <a:spLocks noGrp="1"/>
          </p:cNvSpPr>
          <p:nvPr>
            <p:ph type="body" sz="half" idx="2"/>
          </p:nvPr>
        </p:nvSpPr>
        <p:spPr>
          <a:xfrm>
            <a:off x="913794" y="2632852"/>
            <a:ext cx="5934949" cy="3158347"/>
          </a:xfrm>
        </p:spPr>
        <p:txBody>
          <a:bodyPr>
            <a:normAutofit/>
          </a:bodyPr>
          <a:lstStyle>
            <a:lvl1pPr marL="0" indent="0" algn="ctr">
              <a:buNone/>
              <a:defRPr sz="2400">
                <a:latin typeface="楷体" panose="02010609060101010101" pitchFamily="49" charset="-122"/>
                <a:ea typeface="楷体" panose="02010609060101010101" pitchFamily="49"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059E5A57-0ED7-447C-8100-94C7F3FD79CD}" type="datetimeFigureOut">
              <a:rPr lang="zh-CN" altLang="en-US" smtClean="0"/>
              <a:t>2019-08-28</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BE94172-F6F5-4ABC-A433-74A2478C7F45}" type="slidenum">
              <a:rPr lang="zh-CN" altLang="en-US" smtClean="0"/>
              <a:t>‹#›</a:t>
            </a:fld>
            <a:endParaRPr lang="zh-CN" altLang="en-US"/>
          </a:p>
        </p:txBody>
      </p:sp>
    </p:spTree>
    <p:extLst>
      <p:ext uri="{BB962C8B-B14F-4D97-AF65-F5344CB8AC3E}">
        <p14:creationId xmlns:p14="http://schemas.microsoft.com/office/powerpoint/2010/main" val="12189839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mt="70000"/>
            <a:extLst>
              <a:ext uri="{28A0092B-C50C-407E-A947-70E740481C1C}">
                <a14:useLocalDpi xmlns:a14="http://schemas.microsoft.com/office/drawing/2010/main" val="0"/>
              </a:ext>
            </a:extLst>
          </a:blip>
          <a:srcRect/>
          <a:stretch>
            <a:fillRect/>
          </a:stretch>
        </p:blipFill>
        <p:spPr bwMode="auto">
          <a:xfrm>
            <a:off x="0" y="0"/>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pPr lvl="0"/>
            <a:r>
              <a:rPr lang="zh-CN" altLang="en-US"/>
              <a:t>单击此处编辑母版标题样式</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2"/>
          </p:nvPr>
        </p:nvSpPr>
        <p:spPr>
          <a:xfrm>
            <a:off x="7678737" y="5883275"/>
            <a:ext cx="2743200" cy="365125"/>
          </a:xfrm>
          <a:prstGeom prst="rect">
            <a:avLst/>
          </a:prstGeom>
        </p:spPr>
        <p:txBody>
          <a:bodyPr vert="horz" lIns="91440" tIns="45720" rIns="91440" bIns="45720" rtlCol="0" anchor="ctr"/>
          <a:lstStyle>
            <a:lvl1pPr algn="r">
              <a:defRPr sz="1000">
                <a:solidFill>
                  <a:schemeClr val="tx1"/>
                </a:solidFill>
              </a:defRPr>
            </a:lvl1pPr>
          </a:lstStyle>
          <a:p>
            <a:fld id="{059E5A57-0ED7-447C-8100-94C7F3FD79CD}" type="datetimeFigureOut">
              <a:rPr lang="zh-CN" altLang="en-US" smtClean="0"/>
              <a:t>2019-08-28</a:t>
            </a:fld>
            <a:endParaRPr lang="zh-CN" altLang="en-US"/>
          </a:p>
        </p:txBody>
      </p:sp>
      <p:sp>
        <p:nvSpPr>
          <p:cNvPr id="5" name="Footer Placeholder 4"/>
          <p:cNvSpPr>
            <a:spLocks noGrp="1"/>
          </p:cNvSpPr>
          <p:nvPr>
            <p:ph type="ftr" sz="quarter" idx="3"/>
          </p:nvPr>
        </p:nvSpPr>
        <p:spPr>
          <a:xfrm>
            <a:off x="913774" y="5883275"/>
            <a:ext cx="6672887" cy="365125"/>
          </a:xfrm>
          <a:prstGeom prst="rect">
            <a:avLst/>
          </a:prstGeom>
        </p:spPr>
        <p:txBody>
          <a:bodyPr vert="horz" lIns="91440" tIns="45720" rIns="91440" bIns="45720" rtlCol="0" anchor="ctr"/>
          <a:lstStyle>
            <a:lvl1pPr algn="l">
              <a:defRPr sz="1000">
                <a:solidFill>
                  <a:schemeClr val="tx1"/>
                </a:solidFill>
              </a:defRPr>
            </a:lvl1pPr>
          </a:lstStyle>
          <a:p>
            <a:endParaRPr lang="zh-CN" altLang="en-US"/>
          </a:p>
        </p:txBody>
      </p:sp>
      <p:sp>
        <p:nvSpPr>
          <p:cNvPr id="6" name="Slide Number Placeholder 5"/>
          <p:cNvSpPr>
            <a:spLocks noGrp="1"/>
          </p:cNvSpPr>
          <p:nvPr>
            <p:ph type="sldNum" sz="quarter" idx="4"/>
          </p:nvPr>
        </p:nvSpPr>
        <p:spPr>
          <a:xfrm>
            <a:off x="10514011" y="5883275"/>
            <a:ext cx="764215" cy="365125"/>
          </a:xfrm>
          <a:prstGeom prst="rect">
            <a:avLst/>
          </a:prstGeom>
        </p:spPr>
        <p:txBody>
          <a:bodyPr vert="horz" lIns="91440" tIns="45720" rIns="91440" bIns="45720" rtlCol="0" anchor="ctr"/>
          <a:lstStyle>
            <a:lvl1pPr algn="r">
              <a:defRPr sz="1000">
                <a:solidFill>
                  <a:schemeClr val="tx1"/>
                </a:solidFill>
              </a:defRPr>
            </a:lvl1pPr>
          </a:lstStyle>
          <a:p>
            <a:fld id="{6BE94172-F6F5-4ABC-A433-74A2478C7F45}" type="slidenum">
              <a:rPr lang="zh-CN" altLang="en-US" smtClean="0"/>
              <a:t>‹#›</a:t>
            </a:fld>
            <a:endParaRPr lang="zh-CN" altLang="en-US"/>
          </a:p>
        </p:txBody>
      </p:sp>
    </p:spTree>
    <p:extLst>
      <p:ext uri="{BB962C8B-B14F-4D97-AF65-F5344CB8AC3E}">
        <p14:creationId xmlns:p14="http://schemas.microsoft.com/office/powerpoint/2010/main" val="3997743754"/>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 id="2147483675" r:id="rId14"/>
    <p:sldLayoutId id="2147483676" r:id="rId15"/>
    <p:sldLayoutId id="2147483677" r:id="rId16"/>
    <p:sldLayoutId id="2147483678" r:id="rId17"/>
  </p:sldLayoutIdLst>
  <p:txStyles>
    <p:titleStyle>
      <a:lvl1pPr algn="ctr" defTabSz="914400" rtl="0" eaLnBrk="1" latinLnBrk="0" hangingPunct="1">
        <a:lnSpc>
          <a:spcPct val="90000"/>
        </a:lnSpc>
        <a:spcBef>
          <a:spcPct val="0"/>
        </a:spcBef>
        <a:buNone/>
        <a:defRPr lang="en-US" altLang="en-US" sz="3600" kern="1200" cap="all" baseline="0" dirty="0">
          <a:solidFill>
            <a:schemeClr val="tx1"/>
          </a:solidFill>
          <a:effectLst/>
          <a:latin typeface="黑体" panose="02010609060101010101" pitchFamily="49" charset="-122"/>
          <a:ea typeface="黑体" panose="02010609060101010101" pitchFamily="49" charset="-122"/>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lang="zh-CN" altLang="en-US" sz="2800" kern="1200" cap="all" baseline="0">
          <a:solidFill>
            <a:schemeClr val="tx1"/>
          </a:solidFill>
          <a:effectLst/>
          <a:latin typeface="楷体" panose="02010609060101010101" pitchFamily="49" charset="-122"/>
          <a:ea typeface="楷体" panose="02010609060101010101" pitchFamily="49" charset="-122"/>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lang="zh-CN" altLang="en-US" sz="2800" kern="1200" cap="all" baseline="0">
          <a:solidFill>
            <a:schemeClr val="tx1"/>
          </a:solidFill>
          <a:effectLst/>
          <a:latin typeface="楷体" panose="02010609060101010101" pitchFamily="49" charset="-122"/>
          <a:ea typeface="楷体" panose="02010609060101010101" pitchFamily="49" charset="-122"/>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lang="zh-CN" altLang="en-US" sz="2800" kern="1200" cap="all" baseline="0">
          <a:solidFill>
            <a:schemeClr val="tx1"/>
          </a:solidFill>
          <a:effectLst/>
          <a:latin typeface="楷体" panose="02010609060101010101" pitchFamily="49" charset="-122"/>
          <a:ea typeface="楷体" panose="02010609060101010101" pitchFamily="49" charset="-122"/>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lang="zh-CN" altLang="en-US" sz="2800" kern="1200" cap="all" baseline="0">
          <a:solidFill>
            <a:schemeClr val="tx1"/>
          </a:solidFill>
          <a:effectLst/>
          <a:latin typeface="楷体" panose="02010609060101010101" pitchFamily="49" charset="-122"/>
          <a:ea typeface="楷体" panose="02010609060101010101" pitchFamily="49" charset="-122"/>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lang="en-US" altLang="en-US" sz="2800" kern="1200" cap="all" baseline="0" dirty="0">
          <a:solidFill>
            <a:schemeClr val="tx1"/>
          </a:solidFill>
          <a:effectLst/>
          <a:latin typeface="楷体" panose="02010609060101010101" pitchFamily="49" charset="-122"/>
          <a:ea typeface="楷体" panose="02010609060101010101" pitchFamily="49" charset="-122"/>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8" Type="http://schemas.openxmlformats.org/officeDocument/2006/relationships/diagramLayout" Target="../diagrams/layout7.xml"/><Relationship Id="rId3" Type="http://schemas.openxmlformats.org/officeDocument/2006/relationships/diagramLayout" Target="../diagrams/layout6.xml"/><Relationship Id="rId7" Type="http://schemas.openxmlformats.org/officeDocument/2006/relationships/diagramData" Target="../diagrams/data7.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11" Type="http://schemas.microsoft.com/office/2007/relationships/diagramDrawing" Target="../diagrams/drawing7.xml"/><Relationship Id="rId5" Type="http://schemas.openxmlformats.org/officeDocument/2006/relationships/diagramColors" Target="../diagrams/colors6.xml"/><Relationship Id="rId10" Type="http://schemas.openxmlformats.org/officeDocument/2006/relationships/diagramColors" Target="../diagrams/colors7.xml"/><Relationship Id="rId4" Type="http://schemas.openxmlformats.org/officeDocument/2006/relationships/diagramQuickStyle" Target="../diagrams/quickStyle6.xml"/><Relationship Id="rId9" Type="http://schemas.openxmlformats.org/officeDocument/2006/relationships/diagramQuickStyle" Target="../diagrams/quickStyle7.xml"/></Relationships>
</file>

<file path=ppt/slides/_rels/slide4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r>
              <a:rPr lang="zh-CN" altLang="en-US" dirty="0">
                <a:latin typeface="黑体" panose="02010609060101010101" pitchFamily="49" charset="-122"/>
                <a:ea typeface="黑体" panose="02010609060101010101" pitchFamily="49" charset="-122"/>
              </a:rPr>
              <a:t>第</a:t>
            </a:r>
            <a:r>
              <a:rPr lang="en-US" altLang="zh-CN" dirty="0">
                <a:latin typeface="黑体" panose="02010609060101010101" pitchFamily="49" charset="-122"/>
                <a:ea typeface="黑体" panose="02010609060101010101" pitchFamily="49" charset="-122"/>
              </a:rPr>
              <a:t>6</a:t>
            </a:r>
            <a:r>
              <a:rPr lang="zh-CN" altLang="en-US" dirty="0">
                <a:latin typeface="黑体" panose="02010609060101010101" pitchFamily="49" charset="-122"/>
                <a:ea typeface="黑体" panose="02010609060101010101" pitchFamily="49" charset="-122"/>
              </a:rPr>
              <a:t>章 存货核算与管理</a:t>
            </a:r>
          </a:p>
        </p:txBody>
      </p:sp>
      <p:sp>
        <p:nvSpPr>
          <p:cNvPr id="3" name="副标题 2"/>
          <p:cNvSpPr>
            <a:spLocks noGrp="1"/>
          </p:cNvSpPr>
          <p:nvPr>
            <p:ph type="subTitle" idx="1"/>
          </p:nvPr>
        </p:nvSpPr>
        <p:spPr/>
        <p:txBody>
          <a:bodyPr/>
          <a:lstStyle/>
          <a:p>
            <a:r>
              <a:rPr lang="zh-CN" altLang="en-US" dirty="0"/>
              <a:t>中国人民大学商学院会计系</a:t>
            </a:r>
            <a:r>
              <a:rPr lang="en-US" altLang="zh-CN" dirty="0"/>
              <a:t>	</a:t>
            </a:r>
            <a:r>
              <a:rPr lang="zh-CN" altLang="en-US" dirty="0"/>
              <a:t>殷建红</a:t>
            </a:r>
            <a:endParaRPr lang="en-US" altLang="zh-CN" dirty="0"/>
          </a:p>
        </p:txBody>
      </p:sp>
    </p:spTree>
    <p:extLst>
      <p:ext uri="{BB962C8B-B14F-4D97-AF65-F5344CB8AC3E}">
        <p14:creationId xmlns:p14="http://schemas.microsoft.com/office/powerpoint/2010/main" val="20173066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a:extLst>
              <a:ext uri="{FF2B5EF4-FFF2-40B4-BE49-F238E27FC236}">
                <a16:creationId xmlns:a16="http://schemas.microsoft.com/office/drawing/2014/main" id="{E7184AAC-6613-44F2-ABD1-56EEFE4CFCF3}"/>
              </a:ext>
            </a:extLst>
          </p:cNvPr>
          <p:cNvSpPr>
            <a:spLocks noGrp="1" noChangeArrowheads="1"/>
          </p:cNvSpPr>
          <p:nvPr>
            <p:ph type="title"/>
          </p:nvPr>
        </p:nvSpPr>
        <p:spPr/>
        <p:txBody>
          <a:bodyPr/>
          <a:lstStyle/>
          <a:p>
            <a:pPr>
              <a:defRPr/>
            </a:pPr>
            <a:r>
              <a:rPr lang="zh-CN" altLang="en-US"/>
              <a:t>数据编码设计</a:t>
            </a:r>
          </a:p>
        </p:txBody>
      </p:sp>
      <p:sp>
        <p:nvSpPr>
          <p:cNvPr id="108547" name="Rectangle 3">
            <a:extLst>
              <a:ext uri="{FF2B5EF4-FFF2-40B4-BE49-F238E27FC236}">
                <a16:creationId xmlns:a16="http://schemas.microsoft.com/office/drawing/2014/main" id="{567BFF2B-F3B1-4E1A-BC55-FA5B556864EB}"/>
              </a:ext>
            </a:extLst>
          </p:cNvPr>
          <p:cNvSpPr>
            <a:spLocks noGrp="1" noChangeArrowheads="1"/>
          </p:cNvSpPr>
          <p:nvPr>
            <p:ph sz="quarter" idx="13"/>
          </p:nvPr>
        </p:nvSpPr>
        <p:spPr/>
        <p:txBody>
          <a:bodyPr>
            <a:normAutofit fontScale="85000" lnSpcReduction="10000"/>
          </a:bodyPr>
          <a:lstStyle/>
          <a:p>
            <a:pPr eaLnBrk="1" hangingPunct="1">
              <a:lnSpc>
                <a:spcPct val="150000"/>
              </a:lnSpc>
              <a:defRPr/>
            </a:pPr>
            <a:r>
              <a:rPr lang="zh-CN" altLang="en-US" dirty="0"/>
              <a:t>存货类别编码</a:t>
            </a:r>
            <a:endParaRPr lang="en-US" altLang="zh-CN" dirty="0"/>
          </a:p>
          <a:p>
            <a:pPr lvl="1" eaLnBrk="1" hangingPunct="1">
              <a:lnSpc>
                <a:spcPct val="150000"/>
              </a:lnSpc>
              <a:defRPr/>
            </a:pPr>
            <a:r>
              <a:rPr lang="zh-CN" altLang="en-US" dirty="0"/>
              <a:t>位数编码</a:t>
            </a:r>
          </a:p>
          <a:p>
            <a:pPr lvl="1" eaLnBrk="1" hangingPunct="1">
              <a:lnSpc>
                <a:spcPct val="150000"/>
              </a:lnSpc>
              <a:defRPr/>
            </a:pPr>
            <a:r>
              <a:rPr lang="zh-CN" altLang="en-US" dirty="0"/>
              <a:t>主要用于统计、分析</a:t>
            </a:r>
          </a:p>
          <a:p>
            <a:pPr eaLnBrk="1" hangingPunct="1">
              <a:lnSpc>
                <a:spcPct val="150000"/>
              </a:lnSpc>
              <a:defRPr/>
            </a:pPr>
            <a:r>
              <a:rPr lang="zh-CN" altLang="en-US" dirty="0"/>
              <a:t>存货编码</a:t>
            </a:r>
          </a:p>
          <a:p>
            <a:pPr lvl="1" eaLnBrk="1" hangingPunct="1">
              <a:lnSpc>
                <a:spcPct val="150000"/>
              </a:lnSpc>
              <a:defRPr/>
            </a:pPr>
            <a:r>
              <a:rPr lang="zh-CN" altLang="en-US" dirty="0"/>
              <a:t>顺序编码（前提：已经存在存货类别编码，通过类别编码体现存货特征）</a:t>
            </a:r>
            <a:endParaRPr lang="en-US" altLang="zh-CN" dirty="0"/>
          </a:p>
          <a:p>
            <a:pPr lvl="1" eaLnBrk="1" hangingPunct="1">
              <a:lnSpc>
                <a:spcPct val="150000"/>
              </a:lnSpc>
              <a:defRPr/>
            </a:pPr>
            <a:r>
              <a:rPr lang="zh-CN" altLang="en-US" dirty="0"/>
              <a:t>如果无存货类别编码，则存货编码采用位数编码方式</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a:extLst>
              <a:ext uri="{FF2B5EF4-FFF2-40B4-BE49-F238E27FC236}">
                <a16:creationId xmlns:a16="http://schemas.microsoft.com/office/drawing/2014/main" id="{C86D0920-7425-4FF3-9D3C-ED6F129D70BE}"/>
              </a:ext>
            </a:extLst>
          </p:cNvPr>
          <p:cNvSpPr>
            <a:spLocks noGrp="1" noChangeArrowheads="1"/>
          </p:cNvSpPr>
          <p:nvPr>
            <p:ph type="title"/>
          </p:nvPr>
        </p:nvSpPr>
        <p:spPr/>
        <p:txBody>
          <a:bodyPr/>
          <a:lstStyle/>
          <a:p>
            <a:pPr>
              <a:defRPr/>
            </a:pPr>
            <a:r>
              <a:rPr lang="zh-CN" altLang="en-US" dirty="0"/>
              <a:t>数据编码设计</a:t>
            </a:r>
            <a:r>
              <a:rPr lang="en-US" altLang="zh-CN" dirty="0"/>
              <a:t>-</a:t>
            </a:r>
            <a:r>
              <a:rPr lang="zh-CN" altLang="en-US" dirty="0"/>
              <a:t>存货分类与存货</a:t>
            </a:r>
          </a:p>
        </p:txBody>
      </p:sp>
      <p:pic>
        <p:nvPicPr>
          <p:cNvPr id="21508" name="Picture 1">
            <a:extLst>
              <a:ext uri="{FF2B5EF4-FFF2-40B4-BE49-F238E27FC236}">
                <a16:creationId xmlns:a16="http://schemas.microsoft.com/office/drawing/2014/main" id="{91DF4A76-FA9D-4046-81BB-D70D69A235E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3826" y="1593055"/>
            <a:ext cx="6687862" cy="31631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09" name="Picture 2">
            <a:extLst>
              <a:ext uri="{FF2B5EF4-FFF2-40B4-BE49-F238E27FC236}">
                <a16:creationId xmlns:a16="http://schemas.microsoft.com/office/drawing/2014/main" id="{6F518E69-0C2F-4A0E-92BF-7CF65B3134D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62845" y="4951138"/>
            <a:ext cx="7030351" cy="1906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10" name="TextBox 7">
            <a:extLst>
              <a:ext uri="{FF2B5EF4-FFF2-40B4-BE49-F238E27FC236}">
                <a16:creationId xmlns:a16="http://schemas.microsoft.com/office/drawing/2014/main" id="{BEB4C2C2-F93F-49E6-893F-824EDDC67B16}"/>
              </a:ext>
            </a:extLst>
          </p:cNvPr>
          <p:cNvSpPr txBox="1">
            <a:spLocks noChangeArrowheads="1"/>
          </p:cNvSpPr>
          <p:nvPr/>
        </p:nvSpPr>
        <p:spPr bwMode="auto">
          <a:xfrm>
            <a:off x="7151688" y="2165350"/>
            <a:ext cx="2959721"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Clr>
                <a:schemeClr val="accent1"/>
              </a:buClr>
              <a:buSzPct val="70000"/>
              <a:buFont typeface="Wingdings 2" panose="05020102010507070707" pitchFamily="18" charset="2"/>
              <a:buChar char=""/>
              <a:defRPr sz="3200">
                <a:solidFill>
                  <a:schemeClr val="tx1"/>
                </a:solidFill>
                <a:latin typeface="Rockwell" panose="02060603020205020403" pitchFamily="18" charset="0"/>
              </a:defRPr>
            </a:lvl1pPr>
            <a:lvl2pPr marL="742950" indent="-285750">
              <a:spcBef>
                <a:spcPts val="400"/>
              </a:spcBef>
              <a:buClr>
                <a:schemeClr val="accent2"/>
              </a:buClr>
              <a:buSzPct val="90000"/>
              <a:buChar char="•"/>
              <a:defRPr sz="2600">
                <a:solidFill>
                  <a:schemeClr val="tx1"/>
                </a:solidFill>
                <a:latin typeface="Rockwell" panose="02060603020205020403" pitchFamily="18" charset="0"/>
              </a:defRPr>
            </a:lvl2pPr>
            <a:lvl3pPr marL="1143000" indent="-228600">
              <a:spcBef>
                <a:spcPts val="400"/>
              </a:spcBef>
              <a:buClr>
                <a:srgbClr val="A8CDD7"/>
              </a:buClr>
              <a:buSzPct val="100000"/>
              <a:buFont typeface="Wingdings 2" panose="05020102010507070707" pitchFamily="18" charset="2"/>
              <a:buChar char=""/>
              <a:defRPr sz="2300">
                <a:solidFill>
                  <a:schemeClr val="tx1"/>
                </a:solidFill>
                <a:latin typeface="Rockwell" panose="02060603020205020403" pitchFamily="18" charset="0"/>
              </a:defRPr>
            </a:lvl3pPr>
            <a:lvl4pPr marL="1600200" indent="-228600">
              <a:spcBef>
                <a:spcPts val="400"/>
              </a:spcBef>
              <a:buClr>
                <a:srgbClr val="A8CDD7"/>
              </a:buClr>
              <a:buSzPct val="100000"/>
              <a:buFont typeface="Wingdings 2" panose="05020102010507070707" pitchFamily="18" charset="2"/>
              <a:buChar char=""/>
              <a:defRPr sz="2000">
                <a:solidFill>
                  <a:schemeClr val="tx1"/>
                </a:solidFill>
                <a:latin typeface="Rockwell" panose="02060603020205020403" pitchFamily="18" charset="0"/>
              </a:defRPr>
            </a:lvl4pPr>
            <a:lvl5pPr marL="2057400" indent="-228600">
              <a:spcBef>
                <a:spcPts val="400"/>
              </a:spcBef>
              <a:buClr>
                <a:srgbClr val="A8CDD7"/>
              </a:buClr>
              <a:buSzPct val="100000"/>
              <a:buFont typeface="Wingdings 2" panose="05020102010507070707" pitchFamily="18" charset="2"/>
              <a:buChar char=""/>
              <a:defRPr sz="1900">
                <a:solidFill>
                  <a:schemeClr val="tx1"/>
                </a:solidFill>
                <a:latin typeface="Rockwell" panose="02060603020205020403" pitchFamily="18" charset="0"/>
              </a:defRPr>
            </a:lvl5pPr>
            <a:lvl6pPr marL="2514600" indent="-228600" eaLnBrk="0" fontAlgn="base" hangingPunct="0">
              <a:spcBef>
                <a:spcPts val="400"/>
              </a:spcBef>
              <a:spcAft>
                <a:spcPct val="0"/>
              </a:spcAft>
              <a:buClr>
                <a:srgbClr val="A8CDD7"/>
              </a:buClr>
              <a:buSzPct val="100000"/>
              <a:buFont typeface="Wingdings 2" panose="05020102010507070707" pitchFamily="18" charset="2"/>
              <a:buChar char=""/>
              <a:defRPr sz="1900">
                <a:solidFill>
                  <a:schemeClr val="tx1"/>
                </a:solidFill>
                <a:latin typeface="Rockwell" panose="02060603020205020403" pitchFamily="18" charset="0"/>
              </a:defRPr>
            </a:lvl6pPr>
            <a:lvl7pPr marL="2971800" indent="-228600" eaLnBrk="0" fontAlgn="base" hangingPunct="0">
              <a:spcBef>
                <a:spcPts val="400"/>
              </a:spcBef>
              <a:spcAft>
                <a:spcPct val="0"/>
              </a:spcAft>
              <a:buClr>
                <a:srgbClr val="A8CDD7"/>
              </a:buClr>
              <a:buSzPct val="100000"/>
              <a:buFont typeface="Wingdings 2" panose="05020102010507070707" pitchFamily="18" charset="2"/>
              <a:buChar char=""/>
              <a:defRPr sz="1900">
                <a:solidFill>
                  <a:schemeClr val="tx1"/>
                </a:solidFill>
                <a:latin typeface="Rockwell" panose="02060603020205020403" pitchFamily="18" charset="0"/>
              </a:defRPr>
            </a:lvl7pPr>
            <a:lvl8pPr marL="3429000" indent="-228600" eaLnBrk="0" fontAlgn="base" hangingPunct="0">
              <a:spcBef>
                <a:spcPts val="400"/>
              </a:spcBef>
              <a:spcAft>
                <a:spcPct val="0"/>
              </a:spcAft>
              <a:buClr>
                <a:srgbClr val="A8CDD7"/>
              </a:buClr>
              <a:buSzPct val="100000"/>
              <a:buFont typeface="Wingdings 2" panose="05020102010507070707" pitchFamily="18" charset="2"/>
              <a:buChar char=""/>
              <a:defRPr sz="1900">
                <a:solidFill>
                  <a:schemeClr val="tx1"/>
                </a:solidFill>
                <a:latin typeface="Rockwell" panose="02060603020205020403" pitchFamily="18" charset="0"/>
              </a:defRPr>
            </a:lvl8pPr>
            <a:lvl9pPr marL="3886200" indent="-228600" eaLnBrk="0" fontAlgn="base" hangingPunct="0">
              <a:spcBef>
                <a:spcPts val="400"/>
              </a:spcBef>
              <a:spcAft>
                <a:spcPct val="0"/>
              </a:spcAft>
              <a:buClr>
                <a:srgbClr val="A8CDD7"/>
              </a:buClr>
              <a:buSzPct val="100000"/>
              <a:buFont typeface="Wingdings 2" panose="05020102010507070707" pitchFamily="18" charset="2"/>
              <a:buChar char=""/>
              <a:defRPr sz="1900">
                <a:solidFill>
                  <a:schemeClr val="tx1"/>
                </a:solidFill>
                <a:latin typeface="Rockwell" panose="02060603020205020403" pitchFamily="18" charset="0"/>
              </a:defRPr>
            </a:lvl9pPr>
          </a:lstStyle>
          <a:p>
            <a:pPr eaLnBrk="1" hangingPunct="1">
              <a:buClrTx/>
              <a:buSzTx/>
              <a:buFontTx/>
              <a:buNone/>
            </a:pPr>
            <a:r>
              <a:rPr lang="zh-CN" altLang="en-US" sz="2800" dirty="0">
                <a:latin typeface="楷体" panose="02010609060101010101" pitchFamily="49" charset="-122"/>
                <a:ea typeface="楷体" panose="02010609060101010101" pitchFamily="49" charset="-122"/>
              </a:rPr>
              <a:t>存货特征体现于所属存货分类</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a:extLst>
              <a:ext uri="{FF2B5EF4-FFF2-40B4-BE49-F238E27FC236}">
                <a16:creationId xmlns:a16="http://schemas.microsoft.com/office/drawing/2014/main" id="{F4257BB8-815E-465D-B6C5-3747FE47C841}"/>
              </a:ext>
            </a:extLst>
          </p:cNvPr>
          <p:cNvSpPr>
            <a:spLocks noGrp="1" noChangeArrowheads="1"/>
          </p:cNvSpPr>
          <p:nvPr>
            <p:ph type="title"/>
          </p:nvPr>
        </p:nvSpPr>
        <p:spPr/>
        <p:txBody>
          <a:bodyPr/>
          <a:lstStyle/>
          <a:p>
            <a:pPr>
              <a:defRPr/>
            </a:pPr>
            <a:r>
              <a:rPr lang="zh-CN" altLang="en-US" dirty="0"/>
              <a:t>数据编码设计</a:t>
            </a:r>
            <a:r>
              <a:rPr lang="en-US" altLang="zh-CN" dirty="0"/>
              <a:t>-</a:t>
            </a:r>
            <a:r>
              <a:rPr lang="zh-CN" altLang="en-US" dirty="0"/>
              <a:t>存货（无分类）</a:t>
            </a:r>
          </a:p>
        </p:txBody>
      </p:sp>
      <p:pic>
        <p:nvPicPr>
          <p:cNvPr id="22532" name="Picture 1">
            <a:extLst>
              <a:ext uri="{FF2B5EF4-FFF2-40B4-BE49-F238E27FC236}">
                <a16:creationId xmlns:a16="http://schemas.microsoft.com/office/drawing/2014/main" id="{647046CC-A305-42B0-B98B-05E3F55DD2D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71814" y="2276476"/>
            <a:ext cx="5616575" cy="2646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3" name="TextBox 1">
            <a:extLst>
              <a:ext uri="{FF2B5EF4-FFF2-40B4-BE49-F238E27FC236}">
                <a16:creationId xmlns:a16="http://schemas.microsoft.com/office/drawing/2014/main" id="{292D2DD2-0DCC-4E11-8BA6-498547853478}"/>
              </a:ext>
            </a:extLst>
          </p:cNvPr>
          <p:cNvSpPr txBox="1">
            <a:spLocks noChangeArrowheads="1"/>
          </p:cNvSpPr>
          <p:nvPr/>
        </p:nvSpPr>
        <p:spPr bwMode="auto">
          <a:xfrm>
            <a:off x="2616130" y="5274158"/>
            <a:ext cx="672665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buClrTx/>
              <a:buSzTx/>
              <a:buFontTx/>
              <a:buNone/>
              <a:defRPr sz="2800">
                <a:latin typeface="楷体" panose="02010609060101010101" pitchFamily="49" charset="-122"/>
                <a:ea typeface="楷体" panose="02010609060101010101" pitchFamily="49" charset="-122"/>
              </a:defRPr>
            </a:lvl1pPr>
            <a:lvl2pPr marL="742950" indent="-285750">
              <a:spcBef>
                <a:spcPts val="400"/>
              </a:spcBef>
              <a:buClr>
                <a:schemeClr val="accent2"/>
              </a:buClr>
              <a:buSzPct val="90000"/>
              <a:buChar char="•"/>
              <a:defRPr sz="2600">
                <a:latin typeface="Rockwell" panose="02060603020205020403" pitchFamily="18" charset="0"/>
              </a:defRPr>
            </a:lvl2pPr>
            <a:lvl3pPr marL="1143000" indent="-228600">
              <a:spcBef>
                <a:spcPts val="400"/>
              </a:spcBef>
              <a:buClr>
                <a:srgbClr val="A8CDD7"/>
              </a:buClr>
              <a:buSzPct val="100000"/>
              <a:buFont typeface="Wingdings 2" panose="05020102010507070707" pitchFamily="18" charset="2"/>
              <a:buChar char=""/>
              <a:defRPr sz="2300">
                <a:latin typeface="Rockwell" panose="02060603020205020403" pitchFamily="18" charset="0"/>
              </a:defRPr>
            </a:lvl3pPr>
            <a:lvl4pPr marL="1600200" indent="-228600">
              <a:spcBef>
                <a:spcPts val="400"/>
              </a:spcBef>
              <a:buClr>
                <a:srgbClr val="A8CDD7"/>
              </a:buClr>
              <a:buSzPct val="100000"/>
              <a:buFont typeface="Wingdings 2" panose="05020102010507070707" pitchFamily="18" charset="2"/>
              <a:buChar char=""/>
              <a:defRPr sz="2000">
                <a:latin typeface="Rockwell" panose="02060603020205020403" pitchFamily="18" charset="0"/>
              </a:defRPr>
            </a:lvl4pPr>
            <a:lvl5pPr marL="2057400" indent="-228600">
              <a:spcBef>
                <a:spcPts val="400"/>
              </a:spcBef>
              <a:buClr>
                <a:srgbClr val="A8CDD7"/>
              </a:buClr>
              <a:buSzPct val="100000"/>
              <a:buFont typeface="Wingdings 2" panose="05020102010507070707" pitchFamily="18" charset="2"/>
              <a:buChar char=""/>
              <a:defRPr sz="1900">
                <a:latin typeface="Rockwell" panose="02060603020205020403" pitchFamily="18" charset="0"/>
              </a:defRPr>
            </a:lvl5pPr>
            <a:lvl6pPr marL="2514600" indent="-228600" eaLnBrk="0" fontAlgn="base" hangingPunct="0">
              <a:spcBef>
                <a:spcPts val="400"/>
              </a:spcBef>
              <a:spcAft>
                <a:spcPct val="0"/>
              </a:spcAft>
              <a:buClr>
                <a:srgbClr val="A8CDD7"/>
              </a:buClr>
              <a:buSzPct val="100000"/>
              <a:buFont typeface="Wingdings 2" panose="05020102010507070707" pitchFamily="18" charset="2"/>
              <a:buChar char=""/>
              <a:defRPr sz="1900">
                <a:latin typeface="Rockwell" panose="02060603020205020403" pitchFamily="18" charset="0"/>
              </a:defRPr>
            </a:lvl6pPr>
            <a:lvl7pPr marL="2971800" indent="-228600" eaLnBrk="0" fontAlgn="base" hangingPunct="0">
              <a:spcBef>
                <a:spcPts val="400"/>
              </a:spcBef>
              <a:spcAft>
                <a:spcPct val="0"/>
              </a:spcAft>
              <a:buClr>
                <a:srgbClr val="A8CDD7"/>
              </a:buClr>
              <a:buSzPct val="100000"/>
              <a:buFont typeface="Wingdings 2" panose="05020102010507070707" pitchFamily="18" charset="2"/>
              <a:buChar char=""/>
              <a:defRPr sz="1900">
                <a:latin typeface="Rockwell" panose="02060603020205020403" pitchFamily="18" charset="0"/>
              </a:defRPr>
            </a:lvl7pPr>
            <a:lvl8pPr marL="3429000" indent="-228600" eaLnBrk="0" fontAlgn="base" hangingPunct="0">
              <a:spcBef>
                <a:spcPts val="400"/>
              </a:spcBef>
              <a:spcAft>
                <a:spcPct val="0"/>
              </a:spcAft>
              <a:buClr>
                <a:srgbClr val="A8CDD7"/>
              </a:buClr>
              <a:buSzPct val="100000"/>
              <a:buFont typeface="Wingdings 2" panose="05020102010507070707" pitchFamily="18" charset="2"/>
              <a:buChar char=""/>
              <a:defRPr sz="1900">
                <a:latin typeface="Rockwell" panose="02060603020205020403" pitchFamily="18" charset="0"/>
              </a:defRPr>
            </a:lvl8pPr>
            <a:lvl9pPr marL="3886200" indent="-228600" eaLnBrk="0" fontAlgn="base" hangingPunct="0">
              <a:spcBef>
                <a:spcPts val="400"/>
              </a:spcBef>
              <a:spcAft>
                <a:spcPct val="0"/>
              </a:spcAft>
              <a:buClr>
                <a:srgbClr val="A8CDD7"/>
              </a:buClr>
              <a:buSzPct val="100000"/>
              <a:buFont typeface="Wingdings 2" panose="05020102010507070707" pitchFamily="18" charset="2"/>
              <a:buChar char=""/>
              <a:defRPr sz="1900">
                <a:latin typeface="Rockwell" panose="02060603020205020403" pitchFamily="18" charset="0"/>
              </a:defRPr>
            </a:lvl9pPr>
          </a:lstStyle>
          <a:p>
            <a:r>
              <a:rPr lang="zh-CN" altLang="en-US" dirty="0"/>
              <a:t>无存货分类则通过存货编码体现存货特征</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a:extLst>
              <a:ext uri="{FF2B5EF4-FFF2-40B4-BE49-F238E27FC236}">
                <a16:creationId xmlns:a16="http://schemas.microsoft.com/office/drawing/2014/main" id="{6713E9A0-A304-4979-9C10-DBADDA1FB146}"/>
              </a:ext>
            </a:extLst>
          </p:cNvPr>
          <p:cNvSpPr>
            <a:spLocks noGrp="1" noChangeArrowheads="1"/>
          </p:cNvSpPr>
          <p:nvPr>
            <p:ph type="title"/>
          </p:nvPr>
        </p:nvSpPr>
        <p:spPr/>
        <p:txBody>
          <a:bodyPr/>
          <a:lstStyle/>
          <a:p>
            <a:pPr>
              <a:defRPr/>
            </a:pPr>
            <a:r>
              <a:rPr lang="zh-CN" altLang="en-US" dirty="0"/>
              <a:t>数据文件设计</a:t>
            </a:r>
          </a:p>
        </p:txBody>
      </p:sp>
      <p:sp>
        <p:nvSpPr>
          <p:cNvPr id="23555" name="Rectangle 3">
            <a:extLst>
              <a:ext uri="{FF2B5EF4-FFF2-40B4-BE49-F238E27FC236}">
                <a16:creationId xmlns:a16="http://schemas.microsoft.com/office/drawing/2014/main" id="{606B4C66-535E-4800-9F45-A444433D1462}"/>
              </a:ext>
            </a:extLst>
          </p:cNvPr>
          <p:cNvSpPr>
            <a:spLocks noGrp="1" noChangeArrowheads="1"/>
          </p:cNvSpPr>
          <p:nvPr>
            <p:ph sz="quarter" idx="13"/>
          </p:nvPr>
        </p:nvSpPr>
        <p:spPr/>
        <p:txBody>
          <a:bodyPr/>
          <a:lstStyle/>
          <a:p>
            <a:pPr eaLnBrk="1" hangingPunct="1">
              <a:lnSpc>
                <a:spcPct val="150000"/>
              </a:lnSpc>
            </a:pPr>
            <a:r>
              <a:rPr lang="zh-CN" altLang="en-US"/>
              <a:t>存货档案文件</a:t>
            </a:r>
          </a:p>
          <a:p>
            <a:pPr eaLnBrk="1" hangingPunct="1">
              <a:lnSpc>
                <a:spcPct val="150000"/>
              </a:lnSpc>
            </a:pPr>
            <a:r>
              <a:rPr lang="zh-CN" altLang="en-US"/>
              <a:t>存货结存文件</a:t>
            </a:r>
          </a:p>
          <a:p>
            <a:pPr eaLnBrk="1" hangingPunct="1">
              <a:lnSpc>
                <a:spcPct val="150000"/>
              </a:lnSpc>
            </a:pPr>
            <a:r>
              <a:rPr lang="zh-CN" altLang="en-US"/>
              <a:t>入库单文件</a:t>
            </a:r>
          </a:p>
          <a:p>
            <a:pPr eaLnBrk="1" hangingPunct="1">
              <a:lnSpc>
                <a:spcPct val="150000"/>
              </a:lnSpc>
            </a:pPr>
            <a:r>
              <a:rPr lang="zh-CN" altLang="en-US"/>
              <a:t>出库单文件</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1CB0657-2030-4565-9355-E8C318977632}"/>
              </a:ext>
            </a:extLst>
          </p:cNvPr>
          <p:cNvSpPr>
            <a:spLocks noGrp="1"/>
          </p:cNvSpPr>
          <p:nvPr>
            <p:ph type="title"/>
          </p:nvPr>
        </p:nvSpPr>
        <p:spPr/>
        <p:txBody>
          <a:bodyPr/>
          <a:lstStyle/>
          <a:p>
            <a:r>
              <a:rPr lang="zh-CN" altLang="en-US" dirty="0"/>
              <a:t>存货档案文件</a:t>
            </a:r>
          </a:p>
        </p:txBody>
      </p:sp>
      <p:pic>
        <p:nvPicPr>
          <p:cNvPr id="7" name="内容占位符 6">
            <a:extLst>
              <a:ext uri="{FF2B5EF4-FFF2-40B4-BE49-F238E27FC236}">
                <a16:creationId xmlns:a16="http://schemas.microsoft.com/office/drawing/2014/main" id="{D7B986A2-9CD8-477F-B1AF-1B6D560C6B80}"/>
              </a:ext>
            </a:extLst>
          </p:cNvPr>
          <p:cNvPicPr>
            <a:picLocks noGrp="1" noChangeAspect="1"/>
          </p:cNvPicPr>
          <p:nvPr>
            <p:ph sz="quarter" idx="13"/>
          </p:nvPr>
        </p:nvPicPr>
        <p:blipFill>
          <a:blip r:embed="rId2"/>
          <a:stretch>
            <a:fillRect/>
          </a:stretch>
        </p:blipFill>
        <p:spPr>
          <a:xfrm>
            <a:off x="822636" y="1643270"/>
            <a:ext cx="10070475" cy="5214730"/>
          </a:xfrm>
          <a:prstGeom prst="rect">
            <a:avLst/>
          </a:prstGeom>
        </p:spPr>
      </p:pic>
    </p:spTree>
    <p:extLst>
      <p:ext uri="{BB962C8B-B14F-4D97-AF65-F5344CB8AC3E}">
        <p14:creationId xmlns:p14="http://schemas.microsoft.com/office/powerpoint/2010/main" val="9045474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1AA056A-BDEA-4A33-891E-2E034AA805BA}"/>
              </a:ext>
            </a:extLst>
          </p:cNvPr>
          <p:cNvSpPr>
            <a:spLocks noGrp="1"/>
          </p:cNvSpPr>
          <p:nvPr>
            <p:ph type="title"/>
          </p:nvPr>
        </p:nvSpPr>
        <p:spPr/>
        <p:txBody>
          <a:bodyPr/>
          <a:lstStyle/>
          <a:p>
            <a:r>
              <a:rPr lang="zh-CN" altLang="zh-CN" dirty="0"/>
              <a:t>存货结存文件</a:t>
            </a:r>
            <a:endParaRPr lang="zh-CN" altLang="en-US" dirty="0"/>
          </a:p>
        </p:txBody>
      </p:sp>
      <p:pic>
        <p:nvPicPr>
          <p:cNvPr id="4" name="内容占位符 3">
            <a:extLst>
              <a:ext uri="{FF2B5EF4-FFF2-40B4-BE49-F238E27FC236}">
                <a16:creationId xmlns:a16="http://schemas.microsoft.com/office/drawing/2014/main" id="{CD56F9A5-E81C-43E2-A929-8C3E6CE89B48}"/>
              </a:ext>
            </a:extLst>
          </p:cNvPr>
          <p:cNvPicPr>
            <a:picLocks noGrp="1" noChangeAspect="1"/>
          </p:cNvPicPr>
          <p:nvPr>
            <p:ph sz="quarter" idx="13"/>
          </p:nvPr>
        </p:nvPicPr>
        <p:blipFill>
          <a:blip r:embed="rId2"/>
          <a:stretch>
            <a:fillRect/>
          </a:stretch>
        </p:blipFill>
        <p:spPr>
          <a:xfrm>
            <a:off x="1116458" y="2524193"/>
            <a:ext cx="10364451" cy="3577282"/>
          </a:xfrm>
          <a:prstGeom prst="rect">
            <a:avLst/>
          </a:prstGeom>
        </p:spPr>
      </p:pic>
    </p:spTree>
    <p:extLst>
      <p:ext uri="{BB962C8B-B14F-4D97-AF65-F5344CB8AC3E}">
        <p14:creationId xmlns:p14="http://schemas.microsoft.com/office/powerpoint/2010/main" val="13057319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6A1A081-12BD-47CF-B0EC-708DD505E233}"/>
              </a:ext>
            </a:extLst>
          </p:cNvPr>
          <p:cNvSpPr>
            <a:spLocks noGrp="1"/>
          </p:cNvSpPr>
          <p:nvPr>
            <p:ph type="title"/>
          </p:nvPr>
        </p:nvSpPr>
        <p:spPr/>
        <p:txBody>
          <a:bodyPr/>
          <a:lstStyle/>
          <a:p>
            <a:r>
              <a:rPr lang="zh-CN" altLang="en-US" dirty="0"/>
              <a:t>入库单文件</a:t>
            </a:r>
          </a:p>
        </p:txBody>
      </p:sp>
      <p:pic>
        <p:nvPicPr>
          <p:cNvPr id="4" name="内容占位符 3">
            <a:extLst>
              <a:ext uri="{FF2B5EF4-FFF2-40B4-BE49-F238E27FC236}">
                <a16:creationId xmlns:a16="http://schemas.microsoft.com/office/drawing/2014/main" id="{EADFDF23-4036-4216-84C4-FF75569F0395}"/>
              </a:ext>
            </a:extLst>
          </p:cNvPr>
          <p:cNvPicPr>
            <a:picLocks noGrp="1" noChangeAspect="1"/>
          </p:cNvPicPr>
          <p:nvPr>
            <p:ph sz="quarter" idx="13"/>
          </p:nvPr>
        </p:nvPicPr>
        <p:blipFill>
          <a:blip r:embed="rId2"/>
          <a:stretch>
            <a:fillRect/>
          </a:stretch>
        </p:blipFill>
        <p:spPr>
          <a:xfrm>
            <a:off x="1471409" y="2005686"/>
            <a:ext cx="9186389" cy="4713166"/>
          </a:xfrm>
          <a:prstGeom prst="rect">
            <a:avLst/>
          </a:prstGeom>
        </p:spPr>
      </p:pic>
    </p:spTree>
    <p:extLst>
      <p:ext uri="{BB962C8B-B14F-4D97-AF65-F5344CB8AC3E}">
        <p14:creationId xmlns:p14="http://schemas.microsoft.com/office/powerpoint/2010/main" val="8250199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315A3AC-D7B4-43B1-A8A8-DDEE80330BD5}"/>
              </a:ext>
            </a:extLst>
          </p:cNvPr>
          <p:cNvSpPr>
            <a:spLocks noGrp="1"/>
          </p:cNvSpPr>
          <p:nvPr>
            <p:ph type="title"/>
          </p:nvPr>
        </p:nvSpPr>
        <p:spPr/>
        <p:txBody>
          <a:bodyPr/>
          <a:lstStyle/>
          <a:p>
            <a:r>
              <a:rPr lang="zh-CN" altLang="en-US" dirty="0"/>
              <a:t>出库单文件</a:t>
            </a:r>
          </a:p>
        </p:txBody>
      </p:sp>
      <p:pic>
        <p:nvPicPr>
          <p:cNvPr id="6" name="内容占位符 5">
            <a:extLst>
              <a:ext uri="{FF2B5EF4-FFF2-40B4-BE49-F238E27FC236}">
                <a16:creationId xmlns:a16="http://schemas.microsoft.com/office/drawing/2014/main" id="{CED41B36-85A0-4F35-B708-AD036D05180F}"/>
              </a:ext>
            </a:extLst>
          </p:cNvPr>
          <p:cNvPicPr>
            <a:picLocks noGrp="1" noChangeAspect="1"/>
          </p:cNvPicPr>
          <p:nvPr>
            <p:ph sz="quarter" idx="13"/>
          </p:nvPr>
        </p:nvPicPr>
        <p:blipFill>
          <a:blip r:embed="rId2"/>
          <a:stretch>
            <a:fillRect/>
          </a:stretch>
        </p:blipFill>
        <p:spPr>
          <a:xfrm>
            <a:off x="1520766" y="2239617"/>
            <a:ext cx="9150467" cy="4208874"/>
          </a:xfrm>
          <a:prstGeom prst="rect">
            <a:avLst/>
          </a:prstGeom>
        </p:spPr>
      </p:pic>
    </p:spTree>
    <p:extLst>
      <p:ext uri="{BB962C8B-B14F-4D97-AF65-F5344CB8AC3E}">
        <p14:creationId xmlns:p14="http://schemas.microsoft.com/office/powerpoint/2010/main" val="362092685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a:extLst>
              <a:ext uri="{FF2B5EF4-FFF2-40B4-BE49-F238E27FC236}">
                <a16:creationId xmlns:a16="http://schemas.microsoft.com/office/drawing/2014/main" id="{400F67F7-0940-4A7E-9302-7C623A9ED0EC}"/>
              </a:ext>
            </a:extLst>
          </p:cNvPr>
          <p:cNvSpPr>
            <a:spLocks noGrp="1" noChangeArrowheads="1"/>
          </p:cNvSpPr>
          <p:nvPr>
            <p:ph type="title"/>
          </p:nvPr>
        </p:nvSpPr>
        <p:spPr>
          <a:xfrm>
            <a:off x="913775" y="409509"/>
            <a:ext cx="10364451" cy="1596177"/>
          </a:xfrm>
        </p:spPr>
        <p:txBody>
          <a:bodyPr/>
          <a:lstStyle/>
          <a:p>
            <a:pPr>
              <a:defRPr/>
            </a:pPr>
            <a:r>
              <a:rPr lang="zh-CN" altLang="en-US"/>
              <a:t>功能结构</a:t>
            </a:r>
          </a:p>
        </p:txBody>
      </p:sp>
      <p:graphicFrame>
        <p:nvGraphicFramePr>
          <p:cNvPr id="26" name="图示 25">
            <a:extLst>
              <a:ext uri="{FF2B5EF4-FFF2-40B4-BE49-F238E27FC236}">
                <a16:creationId xmlns:a16="http://schemas.microsoft.com/office/drawing/2014/main" id="{BB642DD8-C413-4785-BF4E-7FF01FC4EC32}"/>
              </a:ext>
            </a:extLst>
          </p:cNvPr>
          <p:cNvGraphicFramePr/>
          <p:nvPr>
            <p:extLst>
              <p:ext uri="{D42A27DB-BD31-4B8C-83A1-F6EECF244321}">
                <p14:modId xmlns:p14="http://schemas.microsoft.com/office/powerpoint/2010/main" val="1242711417"/>
              </p:ext>
            </p:extLst>
          </p:nvPr>
        </p:nvGraphicFramePr>
        <p:xfrm>
          <a:off x="278296" y="2005686"/>
          <a:ext cx="11635408" cy="358285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内容提要</a:t>
            </a:r>
          </a:p>
        </p:txBody>
      </p:sp>
      <p:graphicFrame>
        <p:nvGraphicFramePr>
          <p:cNvPr id="4" name="内容占位符 3"/>
          <p:cNvGraphicFramePr>
            <a:graphicFrameLocks noGrp="1"/>
          </p:cNvGraphicFramePr>
          <p:nvPr>
            <p:ph sz="quarter" idx="13"/>
          </p:nvPr>
        </p:nvGraphicFramePr>
        <p:xfrm>
          <a:off x="914400" y="2066925"/>
          <a:ext cx="10363200" cy="38163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416990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内容提要</a:t>
            </a:r>
          </a:p>
        </p:txBody>
      </p:sp>
      <p:graphicFrame>
        <p:nvGraphicFramePr>
          <p:cNvPr id="4" name="内容占位符 3"/>
          <p:cNvGraphicFramePr>
            <a:graphicFrameLocks noGrp="1"/>
          </p:cNvGraphicFramePr>
          <p:nvPr>
            <p:ph sz="quarter" idx="13"/>
            <p:extLst>
              <p:ext uri="{D42A27DB-BD31-4B8C-83A1-F6EECF244321}">
                <p14:modId xmlns:p14="http://schemas.microsoft.com/office/powerpoint/2010/main" val="534544948"/>
              </p:ext>
            </p:extLst>
          </p:nvPr>
        </p:nvGraphicFramePr>
        <p:xfrm>
          <a:off x="914400" y="2066925"/>
          <a:ext cx="10363200" cy="38163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3708301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a:extLst>
              <a:ext uri="{FF2B5EF4-FFF2-40B4-BE49-F238E27FC236}">
                <a16:creationId xmlns:a16="http://schemas.microsoft.com/office/drawing/2014/main" id="{98635679-9DAC-4DBB-AAAE-F3A6B70C7B13}"/>
              </a:ext>
            </a:extLst>
          </p:cNvPr>
          <p:cNvSpPr>
            <a:spLocks noGrp="1" noChangeArrowheads="1"/>
          </p:cNvSpPr>
          <p:nvPr>
            <p:ph type="title"/>
          </p:nvPr>
        </p:nvSpPr>
        <p:spPr/>
        <p:txBody>
          <a:bodyPr/>
          <a:lstStyle/>
          <a:p>
            <a:pPr>
              <a:defRPr/>
            </a:pPr>
            <a:r>
              <a:rPr lang="zh-CN" altLang="en-US" dirty="0"/>
              <a:t>基础设置</a:t>
            </a:r>
          </a:p>
        </p:txBody>
      </p:sp>
      <p:sp>
        <p:nvSpPr>
          <p:cNvPr id="27651" name="Rectangle 3">
            <a:extLst>
              <a:ext uri="{FF2B5EF4-FFF2-40B4-BE49-F238E27FC236}">
                <a16:creationId xmlns:a16="http://schemas.microsoft.com/office/drawing/2014/main" id="{083E519E-8FB6-4E11-882D-CFB50B737DF1}"/>
              </a:ext>
            </a:extLst>
          </p:cNvPr>
          <p:cNvSpPr>
            <a:spLocks noGrp="1" noChangeArrowheads="1"/>
          </p:cNvSpPr>
          <p:nvPr>
            <p:ph sz="quarter" idx="13"/>
          </p:nvPr>
        </p:nvSpPr>
        <p:spPr/>
        <p:txBody>
          <a:bodyPr/>
          <a:lstStyle/>
          <a:p>
            <a:pPr eaLnBrk="1" hangingPunct="1"/>
            <a:r>
              <a:rPr lang="zh-CN" altLang="en-US" dirty="0"/>
              <a:t>存货档案</a:t>
            </a:r>
            <a:endParaRPr lang="en-US" altLang="zh-CN" dirty="0"/>
          </a:p>
          <a:p>
            <a:pPr eaLnBrk="1" hangingPunct="1"/>
            <a:r>
              <a:rPr lang="zh-CN" altLang="en-US" dirty="0"/>
              <a:t>仓库档案</a:t>
            </a:r>
            <a:endParaRPr lang="en-US" altLang="zh-CN" dirty="0"/>
          </a:p>
          <a:p>
            <a:pPr eaLnBrk="1" hangingPunct="1"/>
            <a:r>
              <a:rPr lang="zh-CN" altLang="en-US" dirty="0"/>
              <a:t>收发类别</a:t>
            </a:r>
          </a:p>
          <a:p>
            <a:pPr eaLnBrk="1" hangingPunct="1"/>
            <a:r>
              <a:rPr lang="zh-CN" altLang="en-US" dirty="0"/>
              <a:t>部门档案、职员档案等</a:t>
            </a:r>
            <a:endParaRPr lang="en-US" altLang="zh-CN" dirty="0"/>
          </a:p>
          <a:p>
            <a:pPr eaLnBrk="1" hangingPunct="1"/>
            <a:r>
              <a:rPr lang="zh-CN" altLang="en-US" dirty="0"/>
              <a:t>期初余额</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a:extLst>
              <a:ext uri="{FF2B5EF4-FFF2-40B4-BE49-F238E27FC236}">
                <a16:creationId xmlns:a16="http://schemas.microsoft.com/office/drawing/2014/main" id="{72951480-097A-4DFA-8C91-56C843482FBA}"/>
              </a:ext>
            </a:extLst>
          </p:cNvPr>
          <p:cNvSpPr>
            <a:spLocks noGrp="1" noChangeArrowheads="1"/>
          </p:cNvSpPr>
          <p:nvPr>
            <p:ph type="title"/>
          </p:nvPr>
        </p:nvSpPr>
        <p:spPr/>
        <p:txBody>
          <a:bodyPr/>
          <a:lstStyle/>
          <a:p>
            <a:pPr>
              <a:defRPr/>
            </a:pPr>
            <a:r>
              <a:rPr lang="zh-CN" altLang="en-US" dirty="0"/>
              <a:t>基础设置</a:t>
            </a:r>
          </a:p>
        </p:txBody>
      </p:sp>
      <p:pic>
        <p:nvPicPr>
          <p:cNvPr id="8" name="内容占位符 7">
            <a:extLst>
              <a:ext uri="{FF2B5EF4-FFF2-40B4-BE49-F238E27FC236}">
                <a16:creationId xmlns:a16="http://schemas.microsoft.com/office/drawing/2014/main" id="{5DA1FCD2-88FC-4A71-8224-2DB15F0C54EA}"/>
              </a:ext>
            </a:extLst>
          </p:cNvPr>
          <p:cNvPicPr>
            <a:picLocks noGrp="1"/>
          </p:cNvPicPr>
          <p:nvPr>
            <p:ph sz="quarter" idx="13"/>
          </p:nvPr>
        </p:nvPicPr>
        <p:blipFill rotWithShape="1">
          <a:blip r:embed="rId2">
            <a:extLst>
              <a:ext uri="{28A0092B-C50C-407E-A947-70E740481C1C}">
                <a14:useLocalDpi xmlns:a14="http://schemas.microsoft.com/office/drawing/2010/main" val="0"/>
              </a:ext>
            </a:extLst>
          </a:blip>
          <a:srcRect b="6419"/>
          <a:stretch/>
        </p:blipFill>
        <p:spPr bwMode="auto">
          <a:xfrm>
            <a:off x="3348942" y="1820155"/>
            <a:ext cx="7385320" cy="4532658"/>
          </a:xfrm>
          <a:prstGeom prst="rect">
            <a:avLst/>
          </a:prstGeom>
          <a:ln>
            <a:noFill/>
          </a:ln>
          <a:extLst>
            <a:ext uri="{53640926-AAD7-44D8-BBD7-CCE9431645EC}">
              <a14:shadowObscured xmlns:a14="http://schemas.microsoft.com/office/drawing/2010/main"/>
            </a:ext>
          </a:extLst>
        </p:spPr>
      </p:pic>
      <p:sp>
        <p:nvSpPr>
          <p:cNvPr id="9" name="右箭头 3">
            <a:extLst>
              <a:ext uri="{FF2B5EF4-FFF2-40B4-BE49-F238E27FC236}">
                <a16:creationId xmlns:a16="http://schemas.microsoft.com/office/drawing/2014/main" id="{3B7C2CF7-A96C-48D6-A476-B4C770E44C7D}"/>
              </a:ext>
            </a:extLst>
          </p:cNvPr>
          <p:cNvSpPr/>
          <p:nvPr/>
        </p:nvSpPr>
        <p:spPr>
          <a:xfrm>
            <a:off x="1116917" y="3180644"/>
            <a:ext cx="2232025" cy="126365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zh-CN" altLang="en-US" sz="2400" dirty="0"/>
              <a:t>存货档案</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361D5C3-9FA6-4064-B7BE-075CFB1C4BD7}"/>
              </a:ext>
            </a:extLst>
          </p:cNvPr>
          <p:cNvSpPr>
            <a:spLocks noGrp="1"/>
          </p:cNvSpPr>
          <p:nvPr>
            <p:ph type="title"/>
          </p:nvPr>
        </p:nvSpPr>
        <p:spPr/>
        <p:txBody>
          <a:bodyPr/>
          <a:lstStyle/>
          <a:p>
            <a:pPr>
              <a:defRPr/>
            </a:pPr>
            <a:r>
              <a:rPr lang="zh-CN" altLang="en-US" dirty="0"/>
              <a:t>基础设置</a:t>
            </a:r>
          </a:p>
        </p:txBody>
      </p:sp>
      <p:sp>
        <p:nvSpPr>
          <p:cNvPr id="4" name="右箭头 3">
            <a:extLst>
              <a:ext uri="{FF2B5EF4-FFF2-40B4-BE49-F238E27FC236}">
                <a16:creationId xmlns:a16="http://schemas.microsoft.com/office/drawing/2014/main" id="{1E72BC2E-80CD-4832-8ACE-A379FD8B1719}"/>
              </a:ext>
            </a:extLst>
          </p:cNvPr>
          <p:cNvSpPr/>
          <p:nvPr/>
        </p:nvSpPr>
        <p:spPr>
          <a:xfrm>
            <a:off x="1039124" y="3379657"/>
            <a:ext cx="2232025" cy="126365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zh-CN" altLang="en-US" sz="2400" dirty="0"/>
              <a:t>仓库档案</a:t>
            </a:r>
          </a:p>
        </p:txBody>
      </p:sp>
      <p:pic>
        <p:nvPicPr>
          <p:cNvPr id="5" name="图片 4">
            <a:extLst>
              <a:ext uri="{FF2B5EF4-FFF2-40B4-BE49-F238E27FC236}">
                <a16:creationId xmlns:a16="http://schemas.microsoft.com/office/drawing/2014/main" id="{9FE50226-960B-49EE-B86F-13BCCA6A6A14}"/>
              </a:ext>
            </a:extLst>
          </p:cNvPr>
          <p:cNvPicPr>
            <a:picLocks noChangeAspect="1"/>
          </p:cNvPicPr>
          <p:nvPr/>
        </p:nvPicPr>
        <p:blipFill>
          <a:blip r:embed="rId2"/>
          <a:stretch>
            <a:fillRect/>
          </a:stretch>
        </p:blipFill>
        <p:spPr>
          <a:xfrm>
            <a:off x="3374456" y="2507767"/>
            <a:ext cx="8446483" cy="3577720"/>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4D76135-C58C-4E65-AA03-C58AFBC0222A}"/>
              </a:ext>
            </a:extLst>
          </p:cNvPr>
          <p:cNvSpPr>
            <a:spLocks noGrp="1"/>
          </p:cNvSpPr>
          <p:nvPr>
            <p:ph type="title"/>
          </p:nvPr>
        </p:nvSpPr>
        <p:spPr/>
        <p:txBody>
          <a:bodyPr/>
          <a:lstStyle/>
          <a:p>
            <a:r>
              <a:rPr lang="zh-CN" altLang="en-US" dirty="0"/>
              <a:t>基础设置</a:t>
            </a:r>
          </a:p>
        </p:txBody>
      </p:sp>
      <p:pic>
        <p:nvPicPr>
          <p:cNvPr id="4" name="内容占位符 3">
            <a:extLst>
              <a:ext uri="{FF2B5EF4-FFF2-40B4-BE49-F238E27FC236}">
                <a16:creationId xmlns:a16="http://schemas.microsoft.com/office/drawing/2014/main" id="{54DFE5CF-FA86-4782-8AB6-91053D782691}"/>
              </a:ext>
            </a:extLst>
          </p:cNvPr>
          <p:cNvPicPr>
            <a:picLocks noGrp="1" noChangeAspect="1"/>
          </p:cNvPicPr>
          <p:nvPr>
            <p:ph sz="quarter" idx="13"/>
          </p:nvPr>
        </p:nvPicPr>
        <p:blipFill>
          <a:blip r:embed="rId2"/>
          <a:stretch>
            <a:fillRect/>
          </a:stretch>
        </p:blipFill>
        <p:spPr>
          <a:xfrm>
            <a:off x="3319519" y="2216757"/>
            <a:ext cx="7958707" cy="3137121"/>
          </a:xfrm>
          <a:prstGeom prst="rect">
            <a:avLst/>
          </a:prstGeom>
        </p:spPr>
      </p:pic>
      <p:sp>
        <p:nvSpPr>
          <p:cNvPr id="5" name="右箭头 3">
            <a:extLst>
              <a:ext uri="{FF2B5EF4-FFF2-40B4-BE49-F238E27FC236}">
                <a16:creationId xmlns:a16="http://schemas.microsoft.com/office/drawing/2014/main" id="{6192083C-F6C1-4CE7-BA40-C1F644343CB9}"/>
              </a:ext>
            </a:extLst>
          </p:cNvPr>
          <p:cNvSpPr/>
          <p:nvPr/>
        </p:nvSpPr>
        <p:spPr>
          <a:xfrm>
            <a:off x="1039124" y="3379657"/>
            <a:ext cx="2232025" cy="126365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zh-CN" altLang="en-US" sz="2400" dirty="0"/>
              <a:t>收发类别</a:t>
            </a:r>
          </a:p>
        </p:txBody>
      </p:sp>
    </p:spTree>
    <p:extLst>
      <p:ext uri="{BB962C8B-B14F-4D97-AF65-F5344CB8AC3E}">
        <p14:creationId xmlns:p14="http://schemas.microsoft.com/office/powerpoint/2010/main" val="410234939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79FA875-EB9B-4481-859D-A1B7FFE89600}"/>
              </a:ext>
            </a:extLst>
          </p:cNvPr>
          <p:cNvSpPr>
            <a:spLocks noGrp="1"/>
          </p:cNvSpPr>
          <p:nvPr>
            <p:ph type="title"/>
          </p:nvPr>
        </p:nvSpPr>
        <p:spPr/>
        <p:txBody>
          <a:bodyPr/>
          <a:lstStyle/>
          <a:p>
            <a:pPr>
              <a:defRPr/>
            </a:pPr>
            <a:r>
              <a:rPr lang="zh-CN" altLang="en-US" dirty="0"/>
              <a:t>基础设置</a:t>
            </a:r>
          </a:p>
        </p:txBody>
      </p:sp>
      <p:sp>
        <p:nvSpPr>
          <p:cNvPr id="4" name="右箭头 3">
            <a:extLst>
              <a:ext uri="{FF2B5EF4-FFF2-40B4-BE49-F238E27FC236}">
                <a16:creationId xmlns:a16="http://schemas.microsoft.com/office/drawing/2014/main" id="{C4FA4A32-6182-4441-9832-C19AA98BB4A9}"/>
              </a:ext>
            </a:extLst>
          </p:cNvPr>
          <p:cNvSpPr/>
          <p:nvPr/>
        </p:nvSpPr>
        <p:spPr>
          <a:xfrm>
            <a:off x="877719" y="3103702"/>
            <a:ext cx="2436606" cy="126523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zh-CN" altLang="en-US" sz="2400" dirty="0"/>
              <a:t>录入期初余额，执行记账</a:t>
            </a:r>
          </a:p>
        </p:txBody>
      </p:sp>
      <p:pic>
        <p:nvPicPr>
          <p:cNvPr id="7" name="图片 6">
            <a:extLst>
              <a:ext uri="{FF2B5EF4-FFF2-40B4-BE49-F238E27FC236}">
                <a16:creationId xmlns:a16="http://schemas.microsoft.com/office/drawing/2014/main" id="{C3A51E3E-2AAB-4356-BBBA-AD3B64275F90}"/>
              </a:ext>
            </a:extLst>
          </p:cNvPr>
          <p:cNvPicPr/>
          <p:nvPr/>
        </p:nvPicPr>
        <p:blipFill>
          <a:blip r:embed="rId3">
            <a:extLst>
              <a:ext uri="{28A0092B-C50C-407E-A947-70E740481C1C}">
                <a14:useLocalDpi xmlns:a14="http://schemas.microsoft.com/office/drawing/2010/main" val="0"/>
              </a:ext>
            </a:extLst>
          </a:blip>
          <a:stretch>
            <a:fillRect/>
          </a:stretch>
        </p:blipFill>
        <p:spPr>
          <a:xfrm>
            <a:off x="3314324" y="2503625"/>
            <a:ext cx="7818755" cy="2593023"/>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4FF9D7D-DBBC-4495-8B42-8348B53B8713}"/>
              </a:ext>
            </a:extLst>
          </p:cNvPr>
          <p:cNvSpPr>
            <a:spLocks noGrp="1"/>
          </p:cNvSpPr>
          <p:nvPr>
            <p:ph type="title"/>
          </p:nvPr>
        </p:nvSpPr>
        <p:spPr/>
        <p:txBody>
          <a:bodyPr/>
          <a:lstStyle/>
          <a:p>
            <a:r>
              <a:rPr lang="zh-CN" altLang="en-US" dirty="0"/>
              <a:t>核心功能 </a:t>
            </a:r>
          </a:p>
        </p:txBody>
      </p:sp>
      <p:sp>
        <p:nvSpPr>
          <p:cNvPr id="3" name="内容占位符 2">
            <a:extLst>
              <a:ext uri="{FF2B5EF4-FFF2-40B4-BE49-F238E27FC236}">
                <a16:creationId xmlns:a16="http://schemas.microsoft.com/office/drawing/2014/main" id="{3290FEBB-FFB0-4BAF-993F-842C7307579F}"/>
              </a:ext>
            </a:extLst>
          </p:cNvPr>
          <p:cNvSpPr>
            <a:spLocks noGrp="1"/>
          </p:cNvSpPr>
          <p:nvPr>
            <p:ph sz="quarter" idx="13"/>
          </p:nvPr>
        </p:nvSpPr>
        <p:spPr/>
        <p:txBody>
          <a:bodyPr/>
          <a:lstStyle/>
          <a:p>
            <a:pPr lvl="0"/>
            <a:r>
              <a:rPr lang="zh-CN" altLang="en-US" dirty="0"/>
              <a:t>基础设置</a:t>
            </a:r>
          </a:p>
          <a:p>
            <a:pPr lvl="0"/>
            <a:r>
              <a:rPr lang="zh-CN" altLang="en-US" dirty="0"/>
              <a:t>出入库管理</a:t>
            </a:r>
          </a:p>
          <a:p>
            <a:pPr lvl="0"/>
            <a:r>
              <a:rPr lang="zh-CN" altLang="en-US" dirty="0"/>
              <a:t>存货成本核算</a:t>
            </a:r>
          </a:p>
          <a:p>
            <a:pPr lvl="0"/>
            <a:r>
              <a:rPr lang="zh-CN" altLang="en-US" dirty="0"/>
              <a:t>一体化策略</a:t>
            </a:r>
          </a:p>
          <a:p>
            <a:pPr lvl="0"/>
            <a:r>
              <a:rPr lang="zh-CN" altLang="en-US" dirty="0"/>
              <a:t>管理分析</a:t>
            </a:r>
          </a:p>
        </p:txBody>
      </p:sp>
    </p:spTree>
    <p:extLst>
      <p:ext uri="{BB962C8B-B14F-4D97-AF65-F5344CB8AC3E}">
        <p14:creationId xmlns:p14="http://schemas.microsoft.com/office/powerpoint/2010/main" val="34868103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ABAE983-5C7B-4BE4-96BD-6E1972098EF2}"/>
              </a:ext>
            </a:extLst>
          </p:cNvPr>
          <p:cNvSpPr>
            <a:spLocks noGrp="1"/>
          </p:cNvSpPr>
          <p:nvPr>
            <p:ph type="title"/>
          </p:nvPr>
        </p:nvSpPr>
        <p:spPr/>
        <p:txBody>
          <a:bodyPr/>
          <a:lstStyle/>
          <a:p>
            <a:pPr>
              <a:defRPr/>
            </a:pPr>
            <a:r>
              <a:rPr lang="zh-CN" altLang="en-US" dirty="0"/>
              <a:t>出入库管理</a:t>
            </a:r>
          </a:p>
        </p:txBody>
      </p:sp>
      <p:graphicFrame>
        <p:nvGraphicFramePr>
          <p:cNvPr id="5" name="内容占位符 4">
            <a:extLst>
              <a:ext uri="{FF2B5EF4-FFF2-40B4-BE49-F238E27FC236}">
                <a16:creationId xmlns:a16="http://schemas.microsoft.com/office/drawing/2014/main" id="{77BF3D77-3117-48D0-B2CB-1373BFB3C924}"/>
              </a:ext>
            </a:extLst>
          </p:cNvPr>
          <p:cNvGraphicFramePr>
            <a:graphicFrameLocks noGrp="1"/>
          </p:cNvGraphicFramePr>
          <p:nvPr>
            <p:ph sz="quarter" idx="13"/>
          </p:nvPr>
        </p:nvGraphicFramePr>
        <p:xfrm>
          <a:off x="2209800" y="2066925"/>
          <a:ext cx="7772400" cy="38163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页脚占位符 3">
            <a:extLst>
              <a:ext uri="{FF2B5EF4-FFF2-40B4-BE49-F238E27FC236}">
                <a16:creationId xmlns:a16="http://schemas.microsoft.com/office/drawing/2014/main" id="{EC316560-856E-44DB-ABE8-CE314149B29C}"/>
              </a:ext>
            </a:extLst>
          </p:cNvPr>
          <p:cNvSpPr>
            <a:spLocks noGrp="1"/>
          </p:cNvSpPr>
          <p:nvPr>
            <p:ph type="ftr" sz="quarter" idx="4294967295"/>
          </p:nvPr>
        </p:nvSpPr>
        <p:spPr>
          <a:xfrm>
            <a:off x="2503247" y="5023766"/>
            <a:ext cx="4958911" cy="974723"/>
          </a:xfrm>
          <a:prstGeom prst="rect">
            <a:avLst/>
          </a:prstGeom>
        </p:spPr>
        <p:txBody>
          <a:bodyPr/>
          <a:lstStyle/>
          <a:p>
            <a:pPr algn="ctr">
              <a:defRPr/>
            </a:pPr>
            <a:r>
              <a:rPr lang="zh-CN" altLang="en-US" sz="2800" dirty="0">
                <a:latin typeface="楷体" panose="02010609060101010101" pitchFamily="49" charset="-122"/>
                <a:ea typeface="楷体" panose="02010609060101010101" pitchFamily="49" charset="-122"/>
              </a:rPr>
              <a:t>制造企业出入库业务</a:t>
            </a:r>
            <a:endParaRPr lang="en-US" altLang="zh-CN" sz="2800" dirty="0">
              <a:latin typeface="楷体" panose="02010609060101010101" pitchFamily="49" charset="-122"/>
              <a:ea typeface="楷体" panose="02010609060101010101" pitchFamily="49" charset="-122"/>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a:extLst>
              <a:ext uri="{FF2B5EF4-FFF2-40B4-BE49-F238E27FC236}">
                <a16:creationId xmlns:a16="http://schemas.microsoft.com/office/drawing/2014/main" id="{25EF1203-68FF-4955-A3FD-9B857E050A94}"/>
              </a:ext>
            </a:extLst>
          </p:cNvPr>
          <p:cNvSpPr>
            <a:spLocks noGrp="1" noChangeArrowheads="1"/>
          </p:cNvSpPr>
          <p:nvPr>
            <p:ph type="title"/>
          </p:nvPr>
        </p:nvSpPr>
        <p:spPr/>
        <p:txBody>
          <a:bodyPr/>
          <a:lstStyle/>
          <a:p>
            <a:pPr>
              <a:defRPr/>
            </a:pPr>
            <a:r>
              <a:rPr lang="zh-CN" altLang="en-US" dirty="0"/>
              <a:t>出入库管理</a:t>
            </a:r>
          </a:p>
        </p:txBody>
      </p:sp>
      <p:sp>
        <p:nvSpPr>
          <p:cNvPr id="6" name="页脚占位符 5">
            <a:extLst>
              <a:ext uri="{FF2B5EF4-FFF2-40B4-BE49-F238E27FC236}">
                <a16:creationId xmlns:a16="http://schemas.microsoft.com/office/drawing/2014/main" id="{85C3B617-835F-4C4A-A7CD-304728F0AF9D}"/>
              </a:ext>
            </a:extLst>
          </p:cNvPr>
          <p:cNvSpPr>
            <a:spLocks noGrp="1"/>
          </p:cNvSpPr>
          <p:nvPr>
            <p:ph type="ftr" sz="quarter" idx="11"/>
          </p:nvPr>
        </p:nvSpPr>
        <p:spPr>
          <a:prstGeom prst="rect">
            <a:avLst/>
          </a:prstGeom>
        </p:spPr>
        <p:txBody>
          <a:bodyPr anchor="ctr"/>
          <a:lstStyle/>
          <a:p>
            <a:pPr>
              <a:defRPr/>
            </a:pPr>
            <a:endParaRPr lang="en-US" altLang="zh-CN" sz="1600" dirty="0">
              <a:solidFill>
                <a:schemeClr val="tx2">
                  <a:shade val="90000"/>
                </a:schemeClr>
              </a:solidFill>
            </a:endParaRPr>
          </a:p>
        </p:txBody>
      </p:sp>
      <p:sp>
        <p:nvSpPr>
          <p:cNvPr id="7" name="右箭头 6">
            <a:extLst>
              <a:ext uri="{FF2B5EF4-FFF2-40B4-BE49-F238E27FC236}">
                <a16:creationId xmlns:a16="http://schemas.microsoft.com/office/drawing/2014/main" id="{1878A7F8-95FB-497C-A8E3-5DD70858CFE4}"/>
              </a:ext>
            </a:extLst>
          </p:cNvPr>
          <p:cNvSpPr/>
          <p:nvPr/>
        </p:nvSpPr>
        <p:spPr>
          <a:xfrm>
            <a:off x="146958" y="2993799"/>
            <a:ext cx="3203632" cy="182313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zh-CN" altLang="en-US" sz="2800" dirty="0"/>
              <a:t>增加、审核</a:t>
            </a:r>
            <a:endParaRPr lang="en-US" altLang="zh-CN" sz="2800" dirty="0"/>
          </a:p>
          <a:p>
            <a:pPr algn="ctr" eaLnBrk="1" hangingPunct="1">
              <a:defRPr/>
            </a:pPr>
            <a:r>
              <a:rPr lang="zh-CN" altLang="en-US" sz="2800" dirty="0"/>
              <a:t>采购入库单</a:t>
            </a:r>
            <a:endParaRPr lang="en-US" altLang="zh-CN" sz="2800" dirty="0"/>
          </a:p>
        </p:txBody>
      </p:sp>
      <p:pic>
        <p:nvPicPr>
          <p:cNvPr id="8" name="图片 7">
            <a:extLst>
              <a:ext uri="{FF2B5EF4-FFF2-40B4-BE49-F238E27FC236}">
                <a16:creationId xmlns:a16="http://schemas.microsoft.com/office/drawing/2014/main" id="{F9CF2341-C6F0-4009-9183-84425CFDC625}"/>
              </a:ext>
            </a:extLst>
          </p:cNvPr>
          <p:cNvPicPr/>
          <p:nvPr/>
        </p:nvPicPr>
        <p:blipFill rotWithShape="1">
          <a:blip r:embed="rId2">
            <a:extLst>
              <a:ext uri="{28A0092B-C50C-407E-A947-70E740481C1C}">
                <a14:useLocalDpi xmlns:a14="http://schemas.microsoft.com/office/drawing/2010/main" val="0"/>
              </a:ext>
            </a:extLst>
          </a:blip>
          <a:srcRect b="24081"/>
          <a:stretch/>
        </p:blipFill>
        <p:spPr bwMode="auto">
          <a:xfrm>
            <a:off x="3458844" y="2543175"/>
            <a:ext cx="8461013" cy="3073854"/>
          </a:xfrm>
          <a:prstGeom prst="rect">
            <a:avLst/>
          </a:prstGeom>
          <a:ln>
            <a:noFill/>
          </a:ln>
          <a:extLst>
            <a:ext uri="{53640926-AAD7-44D8-BBD7-CCE9431645EC}">
              <a14:shadowObscured xmlns:a14="http://schemas.microsoft.com/office/drawing/2010/main"/>
            </a:ext>
          </a:extLst>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a:extLst>
              <a:ext uri="{FF2B5EF4-FFF2-40B4-BE49-F238E27FC236}">
                <a16:creationId xmlns:a16="http://schemas.microsoft.com/office/drawing/2014/main" id="{25EF1203-68FF-4955-A3FD-9B857E050A94}"/>
              </a:ext>
            </a:extLst>
          </p:cNvPr>
          <p:cNvSpPr>
            <a:spLocks noGrp="1" noChangeArrowheads="1"/>
          </p:cNvSpPr>
          <p:nvPr>
            <p:ph type="title"/>
          </p:nvPr>
        </p:nvSpPr>
        <p:spPr/>
        <p:txBody>
          <a:bodyPr/>
          <a:lstStyle/>
          <a:p>
            <a:pPr>
              <a:defRPr/>
            </a:pPr>
            <a:r>
              <a:rPr lang="zh-CN" altLang="en-US" dirty="0"/>
              <a:t>出入库管理</a:t>
            </a:r>
          </a:p>
        </p:txBody>
      </p:sp>
      <p:sp>
        <p:nvSpPr>
          <p:cNvPr id="7" name="右箭头 6">
            <a:extLst>
              <a:ext uri="{FF2B5EF4-FFF2-40B4-BE49-F238E27FC236}">
                <a16:creationId xmlns:a16="http://schemas.microsoft.com/office/drawing/2014/main" id="{1878A7F8-95FB-497C-A8E3-5DD70858CFE4}"/>
              </a:ext>
            </a:extLst>
          </p:cNvPr>
          <p:cNvSpPr/>
          <p:nvPr/>
        </p:nvSpPr>
        <p:spPr>
          <a:xfrm>
            <a:off x="146958" y="2993799"/>
            <a:ext cx="3203632" cy="182313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zh-CN" altLang="en-US" sz="2800" dirty="0"/>
              <a:t>增加、审核</a:t>
            </a:r>
            <a:endParaRPr lang="en-US" altLang="zh-CN" sz="2800" dirty="0"/>
          </a:p>
          <a:p>
            <a:pPr algn="ctr" eaLnBrk="1" hangingPunct="1">
              <a:defRPr/>
            </a:pPr>
            <a:r>
              <a:rPr lang="zh-CN" altLang="en-US" sz="2800" dirty="0"/>
              <a:t>产成品入库单</a:t>
            </a:r>
            <a:endParaRPr lang="en-US" altLang="zh-CN" sz="2800" dirty="0"/>
          </a:p>
        </p:txBody>
      </p:sp>
      <p:pic>
        <p:nvPicPr>
          <p:cNvPr id="9" name="图片 8">
            <a:extLst>
              <a:ext uri="{FF2B5EF4-FFF2-40B4-BE49-F238E27FC236}">
                <a16:creationId xmlns:a16="http://schemas.microsoft.com/office/drawing/2014/main" id="{6106A731-DE51-4CB0-B47F-1D9E2938689A}"/>
              </a:ext>
            </a:extLst>
          </p:cNvPr>
          <p:cNvPicPr/>
          <p:nvPr/>
        </p:nvPicPr>
        <p:blipFill>
          <a:blip r:embed="rId2">
            <a:extLst>
              <a:ext uri="{28A0092B-C50C-407E-A947-70E740481C1C}">
                <a14:useLocalDpi xmlns:a14="http://schemas.microsoft.com/office/drawing/2010/main" val="0"/>
              </a:ext>
            </a:extLst>
          </a:blip>
          <a:stretch>
            <a:fillRect/>
          </a:stretch>
        </p:blipFill>
        <p:spPr>
          <a:xfrm>
            <a:off x="3350590" y="2293232"/>
            <a:ext cx="8733155" cy="3511505"/>
          </a:xfrm>
          <a:prstGeom prst="rect">
            <a:avLst/>
          </a:prstGeom>
        </p:spPr>
      </p:pic>
    </p:spTree>
    <p:extLst>
      <p:ext uri="{BB962C8B-B14F-4D97-AF65-F5344CB8AC3E}">
        <p14:creationId xmlns:p14="http://schemas.microsoft.com/office/powerpoint/2010/main" val="392805535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a:extLst>
              <a:ext uri="{FF2B5EF4-FFF2-40B4-BE49-F238E27FC236}">
                <a16:creationId xmlns:a16="http://schemas.microsoft.com/office/drawing/2014/main" id="{25EF1203-68FF-4955-A3FD-9B857E050A94}"/>
              </a:ext>
            </a:extLst>
          </p:cNvPr>
          <p:cNvSpPr>
            <a:spLocks noGrp="1" noChangeArrowheads="1"/>
          </p:cNvSpPr>
          <p:nvPr>
            <p:ph type="title"/>
          </p:nvPr>
        </p:nvSpPr>
        <p:spPr/>
        <p:txBody>
          <a:bodyPr/>
          <a:lstStyle/>
          <a:p>
            <a:pPr>
              <a:defRPr/>
            </a:pPr>
            <a:r>
              <a:rPr lang="zh-CN" altLang="en-US" dirty="0"/>
              <a:t>出入库管理</a:t>
            </a:r>
          </a:p>
        </p:txBody>
      </p:sp>
      <p:sp>
        <p:nvSpPr>
          <p:cNvPr id="7" name="右箭头 6">
            <a:extLst>
              <a:ext uri="{FF2B5EF4-FFF2-40B4-BE49-F238E27FC236}">
                <a16:creationId xmlns:a16="http://schemas.microsoft.com/office/drawing/2014/main" id="{1878A7F8-95FB-497C-A8E3-5DD70858CFE4}"/>
              </a:ext>
            </a:extLst>
          </p:cNvPr>
          <p:cNvSpPr/>
          <p:nvPr/>
        </p:nvSpPr>
        <p:spPr>
          <a:xfrm>
            <a:off x="146958" y="2993799"/>
            <a:ext cx="3203632" cy="182313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zh-CN" altLang="en-US" sz="2800" dirty="0"/>
              <a:t>增加、审核</a:t>
            </a:r>
            <a:endParaRPr lang="en-US" altLang="zh-CN" sz="2800" dirty="0"/>
          </a:p>
          <a:p>
            <a:pPr algn="ctr" eaLnBrk="1" hangingPunct="1">
              <a:defRPr/>
            </a:pPr>
            <a:r>
              <a:rPr lang="zh-CN" altLang="en-US" sz="2800" dirty="0"/>
              <a:t>材料出库单</a:t>
            </a:r>
            <a:endParaRPr lang="en-US" altLang="zh-CN" sz="2800" dirty="0"/>
          </a:p>
        </p:txBody>
      </p:sp>
      <p:pic>
        <p:nvPicPr>
          <p:cNvPr id="5" name="图片 4">
            <a:extLst>
              <a:ext uri="{FF2B5EF4-FFF2-40B4-BE49-F238E27FC236}">
                <a16:creationId xmlns:a16="http://schemas.microsoft.com/office/drawing/2014/main" id="{A3682145-12D2-49C7-8BA3-8669B71F2C7F}"/>
              </a:ext>
            </a:extLst>
          </p:cNvPr>
          <p:cNvPicPr/>
          <p:nvPr/>
        </p:nvPicPr>
        <p:blipFill>
          <a:blip r:embed="rId2">
            <a:extLst>
              <a:ext uri="{28A0092B-C50C-407E-A947-70E740481C1C}">
                <a14:useLocalDpi xmlns:a14="http://schemas.microsoft.com/office/drawing/2010/main" val="0"/>
              </a:ext>
            </a:extLst>
          </a:blip>
          <a:stretch>
            <a:fillRect/>
          </a:stretch>
        </p:blipFill>
        <p:spPr>
          <a:xfrm>
            <a:off x="3458845" y="2073683"/>
            <a:ext cx="8733155" cy="4376103"/>
          </a:xfrm>
          <a:prstGeom prst="rect">
            <a:avLst/>
          </a:prstGeom>
        </p:spPr>
      </p:pic>
    </p:spTree>
    <p:extLst>
      <p:ext uri="{BB962C8B-B14F-4D97-AF65-F5344CB8AC3E}">
        <p14:creationId xmlns:p14="http://schemas.microsoft.com/office/powerpoint/2010/main" val="5983616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E5FECEC-FB9C-4986-A2EB-C5EBB6F1047A}"/>
              </a:ext>
            </a:extLst>
          </p:cNvPr>
          <p:cNvSpPr>
            <a:spLocks noGrp="1"/>
          </p:cNvSpPr>
          <p:nvPr>
            <p:ph type="title"/>
          </p:nvPr>
        </p:nvSpPr>
        <p:spPr/>
        <p:txBody>
          <a:bodyPr/>
          <a:lstStyle/>
          <a:p>
            <a:r>
              <a:rPr lang="zh-CN" altLang="en-US" dirty="0"/>
              <a:t>基本</a:t>
            </a:r>
            <a:r>
              <a:rPr lang="zh-CN" altLang="zh-CN" dirty="0"/>
              <a:t>业务流程分析</a:t>
            </a:r>
            <a:endParaRPr lang="zh-CN" altLang="en-US" dirty="0"/>
          </a:p>
        </p:txBody>
      </p:sp>
      <p:pic>
        <p:nvPicPr>
          <p:cNvPr id="4" name="内容占位符 3">
            <a:extLst>
              <a:ext uri="{FF2B5EF4-FFF2-40B4-BE49-F238E27FC236}">
                <a16:creationId xmlns:a16="http://schemas.microsoft.com/office/drawing/2014/main" id="{38D0EAAE-3CD2-4B3C-B772-3AA15D1D0813}"/>
              </a:ext>
            </a:extLst>
          </p:cNvPr>
          <p:cNvPicPr>
            <a:picLocks noGrp="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1934818" y="1736036"/>
            <a:ext cx="8507895" cy="5121964"/>
          </a:xfrm>
          <a:prstGeom prst="rect">
            <a:avLst/>
          </a:prstGeom>
          <a:noFill/>
          <a:ln>
            <a:noFill/>
          </a:ln>
        </p:spPr>
      </p:pic>
    </p:spTree>
    <p:extLst>
      <p:ext uri="{BB962C8B-B14F-4D97-AF65-F5344CB8AC3E}">
        <p14:creationId xmlns:p14="http://schemas.microsoft.com/office/powerpoint/2010/main" val="391173349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a:extLst>
              <a:ext uri="{FF2B5EF4-FFF2-40B4-BE49-F238E27FC236}">
                <a16:creationId xmlns:a16="http://schemas.microsoft.com/office/drawing/2014/main" id="{25EF1203-68FF-4955-A3FD-9B857E050A94}"/>
              </a:ext>
            </a:extLst>
          </p:cNvPr>
          <p:cNvSpPr>
            <a:spLocks noGrp="1" noChangeArrowheads="1"/>
          </p:cNvSpPr>
          <p:nvPr>
            <p:ph type="title"/>
          </p:nvPr>
        </p:nvSpPr>
        <p:spPr/>
        <p:txBody>
          <a:bodyPr/>
          <a:lstStyle/>
          <a:p>
            <a:pPr>
              <a:defRPr/>
            </a:pPr>
            <a:r>
              <a:rPr lang="zh-CN" altLang="en-US" dirty="0"/>
              <a:t>出入库管理</a:t>
            </a:r>
          </a:p>
        </p:txBody>
      </p:sp>
      <p:sp>
        <p:nvSpPr>
          <p:cNvPr id="7" name="右箭头 6">
            <a:extLst>
              <a:ext uri="{FF2B5EF4-FFF2-40B4-BE49-F238E27FC236}">
                <a16:creationId xmlns:a16="http://schemas.microsoft.com/office/drawing/2014/main" id="{1878A7F8-95FB-497C-A8E3-5DD70858CFE4}"/>
              </a:ext>
            </a:extLst>
          </p:cNvPr>
          <p:cNvSpPr/>
          <p:nvPr/>
        </p:nvSpPr>
        <p:spPr>
          <a:xfrm>
            <a:off x="146958" y="2993799"/>
            <a:ext cx="3203632" cy="182313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zh-CN" altLang="en-US" sz="2800" dirty="0"/>
              <a:t>生成、审核</a:t>
            </a:r>
            <a:endParaRPr lang="en-US" altLang="zh-CN" sz="2800" dirty="0"/>
          </a:p>
          <a:p>
            <a:pPr algn="ctr" eaLnBrk="1" hangingPunct="1">
              <a:defRPr/>
            </a:pPr>
            <a:r>
              <a:rPr lang="zh-CN" altLang="en-US" sz="2800" dirty="0"/>
              <a:t>产成品出库单</a:t>
            </a:r>
            <a:endParaRPr lang="en-US" altLang="zh-CN" sz="2800" dirty="0"/>
          </a:p>
        </p:txBody>
      </p:sp>
      <p:pic>
        <p:nvPicPr>
          <p:cNvPr id="5" name="图片 4">
            <a:extLst>
              <a:ext uri="{FF2B5EF4-FFF2-40B4-BE49-F238E27FC236}">
                <a16:creationId xmlns:a16="http://schemas.microsoft.com/office/drawing/2014/main" id="{731D20F6-E0CC-4582-A400-623A731579CC}"/>
              </a:ext>
            </a:extLst>
          </p:cNvPr>
          <p:cNvPicPr/>
          <p:nvPr/>
        </p:nvPicPr>
        <p:blipFill>
          <a:blip r:embed="rId2">
            <a:extLst>
              <a:ext uri="{28A0092B-C50C-407E-A947-70E740481C1C}">
                <a14:useLocalDpi xmlns:a14="http://schemas.microsoft.com/office/drawing/2010/main" val="0"/>
              </a:ext>
            </a:extLst>
          </a:blip>
          <a:stretch>
            <a:fillRect/>
          </a:stretch>
        </p:blipFill>
        <p:spPr>
          <a:xfrm>
            <a:off x="3458845" y="2214694"/>
            <a:ext cx="8586197" cy="3722415"/>
          </a:xfrm>
          <a:prstGeom prst="rect">
            <a:avLst/>
          </a:prstGeom>
        </p:spPr>
      </p:pic>
    </p:spTree>
    <p:extLst>
      <p:ext uri="{BB962C8B-B14F-4D97-AF65-F5344CB8AC3E}">
        <p14:creationId xmlns:p14="http://schemas.microsoft.com/office/powerpoint/2010/main" val="156157076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4FF9D7D-DBBC-4495-8B42-8348B53B8713}"/>
              </a:ext>
            </a:extLst>
          </p:cNvPr>
          <p:cNvSpPr>
            <a:spLocks noGrp="1"/>
          </p:cNvSpPr>
          <p:nvPr>
            <p:ph type="title"/>
          </p:nvPr>
        </p:nvSpPr>
        <p:spPr/>
        <p:txBody>
          <a:bodyPr/>
          <a:lstStyle/>
          <a:p>
            <a:r>
              <a:rPr lang="zh-CN" altLang="en-US" dirty="0"/>
              <a:t>核心功能 </a:t>
            </a:r>
          </a:p>
        </p:txBody>
      </p:sp>
      <p:sp>
        <p:nvSpPr>
          <p:cNvPr id="3" name="内容占位符 2">
            <a:extLst>
              <a:ext uri="{FF2B5EF4-FFF2-40B4-BE49-F238E27FC236}">
                <a16:creationId xmlns:a16="http://schemas.microsoft.com/office/drawing/2014/main" id="{3290FEBB-FFB0-4BAF-993F-842C7307579F}"/>
              </a:ext>
            </a:extLst>
          </p:cNvPr>
          <p:cNvSpPr>
            <a:spLocks noGrp="1"/>
          </p:cNvSpPr>
          <p:nvPr>
            <p:ph sz="quarter" idx="13"/>
          </p:nvPr>
        </p:nvSpPr>
        <p:spPr/>
        <p:txBody>
          <a:bodyPr/>
          <a:lstStyle/>
          <a:p>
            <a:pPr lvl="0"/>
            <a:r>
              <a:rPr lang="zh-CN" altLang="en-US" dirty="0"/>
              <a:t>基础设置</a:t>
            </a:r>
          </a:p>
          <a:p>
            <a:pPr lvl="0"/>
            <a:r>
              <a:rPr lang="zh-CN" altLang="en-US" dirty="0"/>
              <a:t>出入库管理</a:t>
            </a:r>
          </a:p>
          <a:p>
            <a:pPr lvl="0"/>
            <a:r>
              <a:rPr lang="zh-CN" altLang="en-US" dirty="0"/>
              <a:t>存货成本核算</a:t>
            </a:r>
          </a:p>
          <a:p>
            <a:pPr lvl="0"/>
            <a:r>
              <a:rPr lang="zh-CN" altLang="en-US" dirty="0"/>
              <a:t>一体化策略</a:t>
            </a:r>
          </a:p>
          <a:p>
            <a:pPr lvl="0"/>
            <a:r>
              <a:rPr lang="zh-CN" altLang="en-US" dirty="0"/>
              <a:t>管理分析</a:t>
            </a:r>
          </a:p>
        </p:txBody>
      </p:sp>
    </p:spTree>
    <p:extLst>
      <p:ext uri="{BB962C8B-B14F-4D97-AF65-F5344CB8AC3E}">
        <p14:creationId xmlns:p14="http://schemas.microsoft.com/office/powerpoint/2010/main" val="341822417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366E44E-7FAD-4144-8486-A83784B7F640}"/>
              </a:ext>
            </a:extLst>
          </p:cNvPr>
          <p:cNvSpPr>
            <a:spLocks noGrp="1"/>
          </p:cNvSpPr>
          <p:nvPr>
            <p:ph type="title"/>
          </p:nvPr>
        </p:nvSpPr>
        <p:spPr/>
        <p:txBody>
          <a:bodyPr/>
          <a:lstStyle/>
          <a:p>
            <a:r>
              <a:rPr lang="zh-CN" altLang="en-US" dirty="0"/>
              <a:t>存货成本核算</a:t>
            </a:r>
          </a:p>
        </p:txBody>
      </p:sp>
      <p:sp>
        <p:nvSpPr>
          <p:cNvPr id="3" name="内容占位符 2">
            <a:extLst>
              <a:ext uri="{FF2B5EF4-FFF2-40B4-BE49-F238E27FC236}">
                <a16:creationId xmlns:a16="http://schemas.microsoft.com/office/drawing/2014/main" id="{8B6331FA-8C89-4EAF-BBD6-93661104598D}"/>
              </a:ext>
            </a:extLst>
          </p:cNvPr>
          <p:cNvSpPr>
            <a:spLocks noGrp="1"/>
          </p:cNvSpPr>
          <p:nvPr>
            <p:ph sz="quarter" idx="13"/>
          </p:nvPr>
        </p:nvSpPr>
        <p:spPr/>
        <p:txBody>
          <a:bodyPr/>
          <a:lstStyle/>
          <a:p>
            <a:r>
              <a:rPr lang="zh-CN" altLang="zh-CN" dirty="0"/>
              <a:t>记账方式</a:t>
            </a:r>
          </a:p>
          <a:p>
            <a:pPr lvl="1"/>
            <a:r>
              <a:rPr lang="zh-CN" altLang="zh-CN" dirty="0"/>
              <a:t>在线记账</a:t>
            </a:r>
            <a:endParaRPr lang="en-US" altLang="zh-CN" dirty="0"/>
          </a:p>
          <a:p>
            <a:pPr lvl="1"/>
            <a:r>
              <a:rPr lang="zh-CN" altLang="zh-CN" dirty="0"/>
              <a:t>批量记账</a:t>
            </a:r>
            <a:endParaRPr lang="zh-CN" altLang="en-US" dirty="0"/>
          </a:p>
        </p:txBody>
      </p:sp>
    </p:spTree>
    <p:extLst>
      <p:ext uri="{BB962C8B-B14F-4D97-AF65-F5344CB8AC3E}">
        <p14:creationId xmlns:p14="http://schemas.microsoft.com/office/powerpoint/2010/main" val="29713423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a:extLst>
              <a:ext uri="{FF2B5EF4-FFF2-40B4-BE49-F238E27FC236}">
                <a16:creationId xmlns:a16="http://schemas.microsoft.com/office/drawing/2014/main" id="{2517BBE8-2AA5-4A78-A1DE-885560C5C16F}"/>
              </a:ext>
            </a:extLst>
          </p:cNvPr>
          <p:cNvSpPr>
            <a:spLocks noGrp="1" noChangeArrowheads="1"/>
          </p:cNvSpPr>
          <p:nvPr>
            <p:ph type="title"/>
          </p:nvPr>
        </p:nvSpPr>
        <p:spPr/>
        <p:txBody>
          <a:bodyPr/>
          <a:lstStyle/>
          <a:p>
            <a:pPr>
              <a:defRPr/>
            </a:pPr>
            <a:r>
              <a:rPr lang="zh-CN" altLang="en-US" dirty="0"/>
              <a:t>存货成本核算</a:t>
            </a:r>
            <a:endParaRPr lang="zh-CN" altLang="en-US" sz="4000" dirty="0"/>
          </a:p>
        </p:txBody>
      </p:sp>
      <p:sp>
        <p:nvSpPr>
          <p:cNvPr id="38915" name="Rectangle 3">
            <a:extLst>
              <a:ext uri="{FF2B5EF4-FFF2-40B4-BE49-F238E27FC236}">
                <a16:creationId xmlns:a16="http://schemas.microsoft.com/office/drawing/2014/main" id="{18DCE6AD-1C2C-4E04-8B90-105948D223E7}"/>
              </a:ext>
            </a:extLst>
          </p:cNvPr>
          <p:cNvSpPr>
            <a:spLocks noGrp="1" noChangeArrowheads="1"/>
          </p:cNvSpPr>
          <p:nvPr>
            <p:ph sz="quarter" idx="13"/>
          </p:nvPr>
        </p:nvSpPr>
        <p:spPr>
          <a:xfrm>
            <a:off x="293288" y="2005686"/>
            <a:ext cx="2792812" cy="3816632"/>
          </a:xfrm>
        </p:spPr>
        <p:txBody>
          <a:bodyPr/>
          <a:lstStyle/>
          <a:p>
            <a:pPr eaLnBrk="1" hangingPunct="1"/>
            <a:r>
              <a:rPr lang="zh-CN" altLang="en-US" dirty="0"/>
              <a:t>单据记账</a:t>
            </a:r>
          </a:p>
          <a:p>
            <a:pPr lvl="1" eaLnBrk="1" hangingPunct="1"/>
            <a:r>
              <a:rPr lang="zh-CN" altLang="en-US" dirty="0"/>
              <a:t>入库单记账</a:t>
            </a:r>
          </a:p>
        </p:txBody>
      </p:sp>
      <p:pic>
        <p:nvPicPr>
          <p:cNvPr id="2" name="图片 1">
            <a:extLst>
              <a:ext uri="{FF2B5EF4-FFF2-40B4-BE49-F238E27FC236}">
                <a16:creationId xmlns:a16="http://schemas.microsoft.com/office/drawing/2014/main" id="{1214574A-AFAB-49E8-A6E8-B5C6C0302BA7}"/>
              </a:ext>
            </a:extLst>
          </p:cNvPr>
          <p:cNvPicPr>
            <a:picLocks noChangeAspect="1"/>
          </p:cNvPicPr>
          <p:nvPr/>
        </p:nvPicPr>
        <p:blipFill>
          <a:blip r:embed="rId2"/>
          <a:stretch>
            <a:fillRect/>
          </a:stretch>
        </p:blipFill>
        <p:spPr>
          <a:xfrm>
            <a:off x="3443287" y="1981200"/>
            <a:ext cx="8935453" cy="4876800"/>
          </a:xfrm>
          <a:prstGeom prst="rect">
            <a:avLst/>
          </a:prstGeom>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A82A930-ED6C-43EE-A01E-81E90D3789B7}"/>
              </a:ext>
            </a:extLst>
          </p:cNvPr>
          <p:cNvSpPr>
            <a:spLocks noGrp="1"/>
          </p:cNvSpPr>
          <p:nvPr>
            <p:ph type="title"/>
          </p:nvPr>
        </p:nvSpPr>
        <p:spPr/>
        <p:txBody>
          <a:bodyPr/>
          <a:lstStyle/>
          <a:p>
            <a:pPr>
              <a:defRPr/>
            </a:pPr>
            <a:r>
              <a:rPr lang="zh-CN" altLang="en-US" dirty="0"/>
              <a:t>存货成本核算</a:t>
            </a:r>
          </a:p>
        </p:txBody>
      </p:sp>
      <p:sp>
        <p:nvSpPr>
          <p:cNvPr id="37891" name="内容占位符 2">
            <a:extLst>
              <a:ext uri="{FF2B5EF4-FFF2-40B4-BE49-F238E27FC236}">
                <a16:creationId xmlns:a16="http://schemas.microsoft.com/office/drawing/2014/main" id="{8728FA7F-6AE3-4839-B905-AE3140D776EF}"/>
              </a:ext>
            </a:extLst>
          </p:cNvPr>
          <p:cNvSpPr>
            <a:spLocks noGrp="1"/>
          </p:cNvSpPr>
          <p:nvPr>
            <p:ph sz="quarter" idx="13"/>
          </p:nvPr>
        </p:nvSpPr>
        <p:spPr/>
        <p:txBody>
          <a:bodyPr/>
          <a:lstStyle/>
          <a:p>
            <a:pPr eaLnBrk="1" hangingPunct="1"/>
            <a:r>
              <a:rPr lang="zh-CN" altLang="en-US" dirty="0"/>
              <a:t>增加和审核出库单时，单价和金额可以为空</a:t>
            </a:r>
            <a:endParaRPr lang="en-US" altLang="zh-CN" dirty="0"/>
          </a:p>
          <a:p>
            <a:pPr eaLnBrk="1" hangingPunct="1"/>
            <a:r>
              <a:rPr lang="zh-CN" altLang="en-US" dirty="0"/>
              <a:t>存货核算子系统进行单据记账后，存货计价方式适用移动加权平均法、先进先出法、个别计价法的出库单会由系统生成单价和金额</a:t>
            </a:r>
            <a:endParaRPr lang="en-US" altLang="zh-CN" dirty="0"/>
          </a:p>
          <a:p>
            <a:pPr eaLnBrk="1" hangingPunct="1"/>
            <a:r>
              <a:rPr lang="zh-CN" altLang="en-US" dirty="0"/>
              <a:t>存货核算子系统进行期末处理后，存货计价方式适用月末加权平均法的出库单会由系统生成单价和金额</a:t>
            </a:r>
            <a:endParaRPr lang="en-US" altLang="zh-CN"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a:extLst>
              <a:ext uri="{FF2B5EF4-FFF2-40B4-BE49-F238E27FC236}">
                <a16:creationId xmlns:a16="http://schemas.microsoft.com/office/drawing/2014/main" id="{2517BBE8-2AA5-4A78-A1DE-885560C5C16F}"/>
              </a:ext>
            </a:extLst>
          </p:cNvPr>
          <p:cNvSpPr>
            <a:spLocks noGrp="1" noChangeArrowheads="1"/>
          </p:cNvSpPr>
          <p:nvPr>
            <p:ph type="title"/>
          </p:nvPr>
        </p:nvSpPr>
        <p:spPr/>
        <p:txBody>
          <a:bodyPr/>
          <a:lstStyle/>
          <a:p>
            <a:pPr>
              <a:defRPr/>
            </a:pPr>
            <a:r>
              <a:rPr lang="zh-CN" altLang="en-US" dirty="0"/>
              <a:t>存货成本核算</a:t>
            </a:r>
            <a:endParaRPr lang="zh-CN" altLang="en-US" sz="4000" dirty="0"/>
          </a:p>
        </p:txBody>
      </p:sp>
      <p:sp>
        <p:nvSpPr>
          <p:cNvPr id="38915" name="Rectangle 3">
            <a:extLst>
              <a:ext uri="{FF2B5EF4-FFF2-40B4-BE49-F238E27FC236}">
                <a16:creationId xmlns:a16="http://schemas.microsoft.com/office/drawing/2014/main" id="{18DCE6AD-1C2C-4E04-8B90-105948D223E7}"/>
              </a:ext>
            </a:extLst>
          </p:cNvPr>
          <p:cNvSpPr>
            <a:spLocks noGrp="1" noChangeArrowheads="1"/>
          </p:cNvSpPr>
          <p:nvPr>
            <p:ph sz="quarter" idx="13"/>
          </p:nvPr>
        </p:nvSpPr>
        <p:spPr>
          <a:xfrm>
            <a:off x="293288" y="2005686"/>
            <a:ext cx="2792812" cy="3816632"/>
          </a:xfrm>
        </p:spPr>
        <p:txBody>
          <a:bodyPr/>
          <a:lstStyle/>
          <a:p>
            <a:pPr eaLnBrk="1" hangingPunct="1"/>
            <a:r>
              <a:rPr lang="zh-CN" altLang="en-US" dirty="0"/>
              <a:t>单据记账</a:t>
            </a:r>
          </a:p>
          <a:p>
            <a:pPr lvl="1" eaLnBrk="1" hangingPunct="1"/>
            <a:r>
              <a:rPr lang="zh-CN" altLang="en-US" dirty="0"/>
              <a:t>出库单记账</a:t>
            </a:r>
          </a:p>
        </p:txBody>
      </p:sp>
      <p:pic>
        <p:nvPicPr>
          <p:cNvPr id="3" name="图片 2">
            <a:extLst>
              <a:ext uri="{FF2B5EF4-FFF2-40B4-BE49-F238E27FC236}">
                <a16:creationId xmlns:a16="http://schemas.microsoft.com/office/drawing/2014/main" id="{CCBE8AB4-97FC-4E3F-A5DE-9E43154484BD}"/>
              </a:ext>
            </a:extLst>
          </p:cNvPr>
          <p:cNvPicPr>
            <a:picLocks noChangeAspect="1"/>
          </p:cNvPicPr>
          <p:nvPr/>
        </p:nvPicPr>
        <p:blipFill>
          <a:blip r:embed="rId2"/>
          <a:stretch>
            <a:fillRect/>
          </a:stretch>
        </p:blipFill>
        <p:spPr>
          <a:xfrm>
            <a:off x="3706587" y="1562643"/>
            <a:ext cx="7627484" cy="5258445"/>
          </a:xfrm>
          <a:prstGeom prst="rect">
            <a:avLst/>
          </a:prstGeom>
        </p:spPr>
      </p:pic>
    </p:spTree>
    <p:extLst>
      <p:ext uri="{BB962C8B-B14F-4D97-AF65-F5344CB8AC3E}">
        <p14:creationId xmlns:p14="http://schemas.microsoft.com/office/powerpoint/2010/main" val="263202105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A32634D-A33C-4D4B-B35B-87D9637167A3}"/>
              </a:ext>
            </a:extLst>
          </p:cNvPr>
          <p:cNvSpPr>
            <a:spLocks noGrp="1"/>
          </p:cNvSpPr>
          <p:nvPr>
            <p:ph type="title"/>
          </p:nvPr>
        </p:nvSpPr>
        <p:spPr/>
        <p:txBody>
          <a:bodyPr/>
          <a:lstStyle/>
          <a:p>
            <a:r>
              <a:rPr lang="zh-CN" altLang="en-US" dirty="0"/>
              <a:t>期末处理</a:t>
            </a:r>
          </a:p>
        </p:txBody>
      </p:sp>
      <p:sp>
        <p:nvSpPr>
          <p:cNvPr id="3" name="内容占位符 2">
            <a:extLst>
              <a:ext uri="{FF2B5EF4-FFF2-40B4-BE49-F238E27FC236}">
                <a16:creationId xmlns:a16="http://schemas.microsoft.com/office/drawing/2014/main" id="{9469B2B7-01AD-4445-BF95-6E85A6FC7290}"/>
              </a:ext>
            </a:extLst>
          </p:cNvPr>
          <p:cNvSpPr>
            <a:spLocks noGrp="1"/>
          </p:cNvSpPr>
          <p:nvPr>
            <p:ph sz="quarter" idx="13"/>
          </p:nvPr>
        </p:nvSpPr>
        <p:spPr/>
        <p:txBody>
          <a:bodyPr/>
          <a:lstStyle/>
          <a:p>
            <a:r>
              <a:rPr lang="zh-CN" altLang="en-US" dirty="0"/>
              <a:t>计算</a:t>
            </a:r>
            <a:r>
              <a:rPr lang="zh-CN" altLang="zh-CN" dirty="0"/>
              <a:t>期末加权平均法下存货发出成本和结存成本</a:t>
            </a:r>
            <a:endParaRPr lang="en-US" altLang="zh-CN" dirty="0"/>
          </a:p>
          <a:p>
            <a:r>
              <a:rPr lang="zh-CN" altLang="en-US" dirty="0"/>
              <a:t>完成</a:t>
            </a:r>
            <a:r>
              <a:rPr lang="zh-CN" altLang="zh-CN" dirty="0"/>
              <a:t>计划成本法下成本差异的分摊</a:t>
            </a:r>
            <a:endParaRPr lang="en-US" altLang="zh-CN" dirty="0"/>
          </a:p>
          <a:p>
            <a:r>
              <a:rPr lang="zh-CN" altLang="zh-CN" dirty="0"/>
              <a:t>存货结存</a:t>
            </a:r>
            <a:r>
              <a:rPr lang="zh-CN" altLang="en-US" dirty="0"/>
              <a:t>文件期末余额</a:t>
            </a:r>
            <a:r>
              <a:rPr lang="zh-CN" altLang="zh-CN" dirty="0"/>
              <a:t>结转</a:t>
            </a:r>
            <a:r>
              <a:rPr lang="zh-CN" altLang="en-US" dirty="0"/>
              <a:t>为</a:t>
            </a:r>
            <a:r>
              <a:rPr lang="zh-CN" altLang="zh-CN" dirty="0"/>
              <a:t>下月</a:t>
            </a:r>
            <a:r>
              <a:rPr lang="zh-CN" altLang="en-US" dirty="0"/>
              <a:t>存货结存文件</a:t>
            </a:r>
            <a:r>
              <a:rPr lang="zh-CN" altLang="zh-CN" dirty="0"/>
              <a:t>期初</a:t>
            </a:r>
            <a:r>
              <a:rPr lang="zh-CN" altLang="en-US" dirty="0"/>
              <a:t>余额</a:t>
            </a:r>
          </a:p>
        </p:txBody>
      </p:sp>
    </p:spTree>
    <p:extLst>
      <p:ext uri="{BB962C8B-B14F-4D97-AF65-F5344CB8AC3E}">
        <p14:creationId xmlns:p14="http://schemas.microsoft.com/office/powerpoint/2010/main" val="26712312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EA59314-2BB2-41D9-8347-A40F1BE7CD79}"/>
              </a:ext>
            </a:extLst>
          </p:cNvPr>
          <p:cNvSpPr>
            <a:spLocks noGrp="1"/>
          </p:cNvSpPr>
          <p:nvPr>
            <p:ph type="title"/>
          </p:nvPr>
        </p:nvSpPr>
        <p:spPr>
          <a:xfrm>
            <a:off x="913774" y="0"/>
            <a:ext cx="10364451" cy="1596177"/>
          </a:xfrm>
        </p:spPr>
        <p:txBody>
          <a:bodyPr/>
          <a:lstStyle/>
          <a:p>
            <a:pPr>
              <a:defRPr/>
            </a:pPr>
            <a:r>
              <a:rPr lang="zh-CN" altLang="en-US" dirty="0"/>
              <a:t>期末处理</a:t>
            </a:r>
          </a:p>
        </p:txBody>
      </p:sp>
      <p:pic>
        <p:nvPicPr>
          <p:cNvPr id="5" name="内容占位符 4">
            <a:extLst>
              <a:ext uri="{FF2B5EF4-FFF2-40B4-BE49-F238E27FC236}">
                <a16:creationId xmlns:a16="http://schemas.microsoft.com/office/drawing/2014/main" id="{2996A088-780A-4B6C-8EC6-6AFBA71332B3}"/>
              </a:ext>
            </a:extLst>
          </p:cNvPr>
          <p:cNvPicPr>
            <a:picLocks noGrp="1" noChangeAspect="1"/>
          </p:cNvPicPr>
          <p:nvPr>
            <p:ph sz="quarter" idx="13"/>
          </p:nvPr>
        </p:nvPicPr>
        <p:blipFill>
          <a:blip r:embed="rId2"/>
          <a:stretch>
            <a:fillRect/>
          </a:stretch>
        </p:blipFill>
        <p:spPr>
          <a:xfrm>
            <a:off x="1780078" y="1514174"/>
            <a:ext cx="8931464" cy="5343826"/>
          </a:xfrm>
          <a:prstGeom prst="rect">
            <a:avLst/>
          </a:prstGeom>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4FF9D7D-DBBC-4495-8B42-8348B53B8713}"/>
              </a:ext>
            </a:extLst>
          </p:cNvPr>
          <p:cNvSpPr>
            <a:spLocks noGrp="1"/>
          </p:cNvSpPr>
          <p:nvPr>
            <p:ph type="title"/>
          </p:nvPr>
        </p:nvSpPr>
        <p:spPr/>
        <p:txBody>
          <a:bodyPr/>
          <a:lstStyle/>
          <a:p>
            <a:r>
              <a:rPr lang="zh-CN" altLang="en-US" dirty="0"/>
              <a:t>核心功能 </a:t>
            </a:r>
          </a:p>
        </p:txBody>
      </p:sp>
      <p:sp>
        <p:nvSpPr>
          <p:cNvPr id="3" name="内容占位符 2">
            <a:extLst>
              <a:ext uri="{FF2B5EF4-FFF2-40B4-BE49-F238E27FC236}">
                <a16:creationId xmlns:a16="http://schemas.microsoft.com/office/drawing/2014/main" id="{3290FEBB-FFB0-4BAF-993F-842C7307579F}"/>
              </a:ext>
            </a:extLst>
          </p:cNvPr>
          <p:cNvSpPr>
            <a:spLocks noGrp="1"/>
          </p:cNvSpPr>
          <p:nvPr>
            <p:ph sz="quarter" idx="13"/>
          </p:nvPr>
        </p:nvSpPr>
        <p:spPr/>
        <p:txBody>
          <a:bodyPr/>
          <a:lstStyle/>
          <a:p>
            <a:pPr lvl="0"/>
            <a:r>
              <a:rPr lang="zh-CN" altLang="en-US" dirty="0"/>
              <a:t>基础设置</a:t>
            </a:r>
          </a:p>
          <a:p>
            <a:pPr lvl="0"/>
            <a:r>
              <a:rPr lang="zh-CN" altLang="en-US" dirty="0"/>
              <a:t>出入库管理</a:t>
            </a:r>
          </a:p>
          <a:p>
            <a:pPr lvl="0"/>
            <a:r>
              <a:rPr lang="zh-CN" altLang="en-US" dirty="0"/>
              <a:t>存货成本核算</a:t>
            </a:r>
          </a:p>
          <a:p>
            <a:pPr lvl="0"/>
            <a:r>
              <a:rPr lang="zh-CN" altLang="en-US" dirty="0"/>
              <a:t>一体化策略</a:t>
            </a:r>
          </a:p>
          <a:p>
            <a:pPr lvl="0"/>
            <a:r>
              <a:rPr lang="zh-CN" altLang="en-US" dirty="0"/>
              <a:t>管理分析</a:t>
            </a:r>
          </a:p>
        </p:txBody>
      </p:sp>
    </p:spTree>
    <p:extLst>
      <p:ext uri="{BB962C8B-B14F-4D97-AF65-F5344CB8AC3E}">
        <p14:creationId xmlns:p14="http://schemas.microsoft.com/office/powerpoint/2010/main" val="51035024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一体化策略</a:t>
            </a:r>
          </a:p>
        </p:txBody>
      </p:sp>
      <p:sp>
        <p:nvSpPr>
          <p:cNvPr id="3" name="内容占位符 2"/>
          <p:cNvSpPr>
            <a:spLocks noGrp="1"/>
          </p:cNvSpPr>
          <p:nvPr>
            <p:ph sz="quarter" idx="13"/>
          </p:nvPr>
        </p:nvSpPr>
        <p:spPr/>
        <p:txBody>
          <a:bodyPr/>
          <a:lstStyle/>
          <a:p>
            <a:r>
              <a:rPr lang="zh-CN" altLang="en-US" dirty="0"/>
              <a:t>定义凭证模板</a:t>
            </a:r>
            <a:endParaRPr lang="en-US" altLang="zh-CN" dirty="0"/>
          </a:p>
          <a:p>
            <a:r>
              <a:rPr lang="zh-CN" altLang="en-US" dirty="0"/>
              <a:t>生成记账凭证</a:t>
            </a:r>
          </a:p>
        </p:txBody>
      </p:sp>
    </p:spTree>
    <p:extLst>
      <p:ext uri="{BB962C8B-B14F-4D97-AF65-F5344CB8AC3E}">
        <p14:creationId xmlns:p14="http://schemas.microsoft.com/office/powerpoint/2010/main" val="14668917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B6CA3BF-2B37-4B5D-82F0-188CBFADF197}"/>
              </a:ext>
            </a:extLst>
          </p:cNvPr>
          <p:cNvSpPr>
            <a:spLocks noGrp="1"/>
          </p:cNvSpPr>
          <p:nvPr>
            <p:ph type="title"/>
          </p:nvPr>
        </p:nvSpPr>
        <p:spPr/>
        <p:txBody>
          <a:bodyPr/>
          <a:lstStyle/>
          <a:p>
            <a:r>
              <a:rPr lang="zh-CN" altLang="zh-CN" dirty="0"/>
              <a:t>存货核算与管理的特点</a:t>
            </a:r>
            <a:endParaRPr lang="zh-CN" altLang="en-US" dirty="0"/>
          </a:p>
        </p:txBody>
      </p:sp>
      <p:sp>
        <p:nvSpPr>
          <p:cNvPr id="3" name="内容占位符 2">
            <a:extLst>
              <a:ext uri="{FF2B5EF4-FFF2-40B4-BE49-F238E27FC236}">
                <a16:creationId xmlns:a16="http://schemas.microsoft.com/office/drawing/2014/main" id="{CFADFB2B-41C3-4B1E-9D84-E95BA8A0F253}"/>
              </a:ext>
            </a:extLst>
          </p:cNvPr>
          <p:cNvSpPr>
            <a:spLocks noGrp="1"/>
          </p:cNvSpPr>
          <p:nvPr>
            <p:ph sz="quarter" idx="13"/>
          </p:nvPr>
        </p:nvSpPr>
        <p:spPr/>
        <p:txBody>
          <a:bodyPr/>
          <a:lstStyle/>
          <a:p>
            <a:r>
              <a:rPr lang="zh-CN" altLang="zh-CN" dirty="0"/>
              <a:t>数据存储量大且变化频繁</a:t>
            </a:r>
            <a:endParaRPr lang="en-US" altLang="zh-CN" dirty="0"/>
          </a:p>
          <a:p>
            <a:r>
              <a:rPr lang="zh-CN" altLang="zh-CN" dirty="0"/>
              <a:t>存货成本核算复杂</a:t>
            </a:r>
            <a:endParaRPr lang="en-US" altLang="zh-CN" dirty="0"/>
          </a:p>
          <a:p>
            <a:r>
              <a:rPr lang="zh-CN" altLang="zh-CN" dirty="0"/>
              <a:t>与其他子系统数据传递关系</a:t>
            </a:r>
            <a:endParaRPr lang="en-US" altLang="zh-CN" dirty="0"/>
          </a:p>
          <a:p>
            <a:r>
              <a:rPr lang="zh-CN" altLang="zh-CN" dirty="0"/>
              <a:t>管理要求高</a:t>
            </a:r>
            <a:endParaRPr lang="zh-CN" altLang="en-US" dirty="0"/>
          </a:p>
        </p:txBody>
      </p:sp>
    </p:spTree>
    <p:extLst>
      <p:ext uri="{BB962C8B-B14F-4D97-AF65-F5344CB8AC3E}">
        <p14:creationId xmlns:p14="http://schemas.microsoft.com/office/powerpoint/2010/main" val="289852069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一体化策略</a:t>
            </a:r>
            <a:r>
              <a:rPr lang="en-US" altLang="zh-CN" dirty="0"/>
              <a:t>-</a:t>
            </a:r>
            <a:r>
              <a:rPr lang="zh-CN" altLang="en-US" dirty="0"/>
              <a:t>定义凭证模板</a:t>
            </a:r>
          </a:p>
        </p:txBody>
      </p:sp>
      <p:sp>
        <p:nvSpPr>
          <p:cNvPr id="3" name="内容占位符 2"/>
          <p:cNvSpPr>
            <a:spLocks noGrp="1"/>
          </p:cNvSpPr>
          <p:nvPr>
            <p:ph sz="quarter" idx="13"/>
          </p:nvPr>
        </p:nvSpPr>
        <p:spPr/>
        <p:txBody>
          <a:bodyPr>
            <a:normAutofit/>
          </a:bodyPr>
          <a:lstStyle/>
          <a:p>
            <a:r>
              <a:rPr lang="zh-CN" altLang="zh-CN" sz="2800" dirty="0"/>
              <a:t>以</a:t>
            </a:r>
            <a:r>
              <a:rPr lang="zh-CN" altLang="en-US" sz="2800" dirty="0"/>
              <a:t>入库单</a:t>
            </a:r>
            <a:r>
              <a:rPr lang="zh-CN" altLang="zh-CN" sz="2800" dirty="0"/>
              <a:t>为原始凭证的凭证模板</a:t>
            </a:r>
            <a:endParaRPr lang="en-US" altLang="zh-CN" sz="2800" dirty="0"/>
          </a:p>
          <a:p>
            <a:r>
              <a:rPr lang="zh-CN" altLang="zh-CN" sz="2800" dirty="0"/>
              <a:t>以</a:t>
            </a:r>
            <a:r>
              <a:rPr lang="zh-CN" altLang="en-US" sz="2800" dirty="0"/>
              <a:t>出库</a:t>
            </a:r>
            <a:r>
              <a:rPr lang="zh-CN" altLang="zh-CN" sz="2800" dirty="0"/>
              <a:t>单为原始凭证的凭证模板</a:t>
            </a:r>
            <a:endParaRPr lang="zh-CN" altLang="en-US" sz="2800" dirty="0"/>
          </a:p>
        </p:txBody>
      </p:sp>
    </p:spTree>
    <p:extLst>
      <p:ext uri="{BB962C8B-B14F-4D97-AF65-F5344CB8AC3E}">
        <p14:creationId xmlns:p14="http://schemas.microsoft.com/office/powerpoint/2010/main" val="141213529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一体化策略</a:t>
            </a:r>
            <a:r>
              <a:rPr lang="en-US" altLang="zh-CN" dirty="0"/>
              <a:t>-</a:t>
            </a:r>
            <a:r>
              <a:rPr lang="zh-CN" altLang="en-US" dirty="0"/>
              <a:t>定义凭证模板</a:t>
            </a:r>
          </a:p>
        </p:txBody>
      </p:sp>
      <p:pic>
        <p:nvPicPr>
          <p:cNvPr id="3" name="图片 2">
            <a:extLst>
              <a:ext uri="{FF2B5EF4-FFF2-40B4-BE49-F238E27FC236}">
                <a16:creationId xmlns:a16="http://schemas.microsoft.com/office/drawing/2014/main" id="{76C61394-64C6-47BE-8BB4-CD02C2019A6C}"/>
              </a:ext>
            </a:extLst>
          </p:cNvPr>
          <p:cNvPicPr>
            <a:picLocks noChangeAspect="1"/>
          </p:cNvPicPr>
          <p:nvPr/>
        </p:nvPicPr>
        <p:blipFill>
          <a:blip r:embed="rId2"/>
          <a:stretch>
            <a:fillRect/>
          </a:stretch>
        </p:blipFill>
        <p:spPr>
          <a:xfrm>
            <a:off x="1546159" y="2005686"/>
            <a:ext cx="8560546" cy="3845379"/>
          </a:xfrm>
          <a:prstGeom prst="rect">
            <a:avLst/>
          </a:prstGeom>
        </p:spPr>
      </p:pic>
    </p:spTree>
    <p:extLst>
      <p:ext uri="{BB962C8B-B14F-4D97-AF65-F5344CB8AC3E}">
        <p14:creationId xmlns:p14="http://schemas.microsoft.com/office/powerpoint/2010/main" val="53790693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一体化策略</a:t>
            </a:r>
            <a:r>
              <a:rPr lang="en-US" altLang="zh-CN" dirty="0"/>
              <a:t>-</a:t>
            </a:r>
            <a:r>
              <a:rPr lang="zh-CN" altLang="en-US" dirty="0"/>
              <a:t>定义凭证模板</a:t>
            </a:r>
          </a:p>
        </p:txBody>
      </p:sp>
      <p:pic>
        <p:nvPicPr>
          <p:cNvPr id="4" name="图片 3">
            <a:extLst>
              <a:ext uri="{FF2B5EF4-FFF2-40B4-BE49-F238E27FC236}">
                <a16:creationId xmlns:a16="http://schemas.microsoft.com/office/drawing/2014/main" id="{320EB809-E7B8-4C1C-8FF4-7C5452950564}"/>
              </a:ext>
            </a:extLst>
          </p:cNvPr>
          <p:cNvPicPr>
            <a:picLocks noChangeAspect="1"/>
          </p:cNvPicPr>
          <p:nvPr/>
        </p:nvPicPr>
        <p:blipFill>
          <a:blip r:embed="rId2"/>
          <a:stretch>
            <a:fillRect/>
          </a:stretch>
        </p:blipFill>
        <p:spPr>
          <a:xfrm>
            <a:off x="695536" y="2005686"/>
            <a:ext cx="9771078" cy="4069821"/>
          </a:xfrm>
          <a:prstGeom prst="rect">
            <a:avLst/>
          </a:prstGeom>
        </p:spPr>
      </p:pic>
    </p:spTree>
    <p:extLst>
      <p:ext uri="{BB962C8B-B14F-4D97-AF65-F5344CB8AC3E}">
        <p14:creationId xmlns:p14="http://schemas.microsoft.com/office/powerpoint/2010/main" val="301154134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a:extLst>
              <a:ext uri="{FF2B5EF4-FFF2-40B4-BE49-F238E27FC236}">
                <a16:creationId xmlns:a16="http://schemas.microsoft.com/office/drawing/2014/main" id="{810F8652-396B-4358-A735-11782E46C753}"/>
              </a:ext>
            </a:extLst>
          </p:cNvPr>
          <p:cNvSpPr>
            <a:spLocks noGrp="1" noChangeArrowheads="1"/>
          </p:cNvSpPr>
          <p:nvPr>
            <p:ph type="title"/>
          </p:nvPr>
        </p:nvSpPr>
        <p:spPr/>
        <p:txBody>
          <a:bodyPr/>
          <a:lstStyle/>
          <a:p>
            <a:pPr marL="54864">
              <a:defRPr/>
            </a:pPr>
            <a:r>
              <a:rPr lang="zh-CN" altLang="en-US" dirty="0">
                <a:solidFill>
                  <a:schemeClr val="tx2">
                    <a:tint val="100000"/>
                    <a:shade val="90000"/>
                    <a:satMod val="250000"/>
                    <a:alpha val="100000"/>
                  </a:schemeClr>
                </a:solidFill>
              </a:rPr>
              <a:t>一体化策略</a:t>
            </a:r>
            <a:r>
              <a:rPr lang="en-US" altLang="zh-CN" dirty="0">
                <a:solidFill>
                  <a:schemeClr val="tx2">
                    <a:tint val="100000"/>
                    <a:shade val="90000"/>
                    <a:satMod val="250000"/>
                    <a:alpha val="100000"/>
                  </a:schemeClr>
                </a:solidFill>
              </a:rPr>
              <a:t>—</a:t>
            </a:r>
            <a:r>
              <a:rPr lang="zh-CN" altLang="en-US" dirty="0">
                <a:solidFill>
                  <a:schemeClr val="tx2">
                    <a:tint val="100000"/>
                    <a:shade val="90000"/>
                    <a:satMod val="250000"/>
                    <a:alpha val="100000"/>
                  </a:schemeClr>
                </a:solidFill>
              </a:rPr>
              <a:t>生成记账凭证</a:t>
            </a:r>
          </a:p>
        </p:txBody>
      </p:sp>
      <p:graphicFrame>
        <p:nvGraphicFramePr>
          <p:cNvPr id="6" name="图示 5">
            <a:extLst>
              <a:ext uri="{FF2B5EF4-FFF2-40B4-BE49-F238E27FC236}">
                <a16:creationId xmlns:a16="http://schemas.microsoft.com/office/drawing/2014/main" id="{92785B5B-0F83-48DB-A291-0F313480A844}"/>
              </a:ext>
            </a:extLst>
          </p:cNvPr>
          <p:cNvGraphicFramePr/>
          <p:nvPr>
            <p:extLst>
              <p:ext uri="{D42A27DB-BD31-4B8C-83A1-F6EECF244321}">
                <p14:modId xmlns:p14="http://schemas.microsoft.com/office/powerpoint/2010/main" val="3807458650"/>
              </p:ext>
            </p:extLst>
          </p:nvPr>
        </p:nvGraphicFramePr>
        <p:xfrm>
          <a:off x="762001" y="1877480"/>
          <a:ext cx="4701446" cy="400080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7" name="图示 6">
            <a:extLst>
              <a:ext uri="{FF2B5EF4-FFF2-40B4-BE49-F238E27FC236}">
                <a16:creationId xmlns:a16="http://schemas.microsoft.com/office/drawing/2014/main" id="{B4D339DC-10AE-4F2A-A576-4E6EB9170F0A}"/>
              </a:ext>
            </a:extLst>
          </p:cNvPr>
          <p:cNvGraphicFramePr/>
          <p:nvPr>
            <p:extLst>
              <p:ext uri="{D42A27DB-BD31-4B8C-83A1-F6EECF244321}">
                <p14:modId xmlns:p14="http://schemas.microsoft.com/office/powerpoint/2010/main" val="2998490305"/>
              </p:ext>
            </p:extLst>
          </p:nvPr>
        </p:nvGraphicFramePr>
        <p:xfrm>
          <a:off x="7104112" y="2060848"/>
          <a:ext cx="4701446" cy="3392896"/>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a:extLst>
              <a:ext uri="{FF2B5EF4-FFF2-40B4-BE49-F238E27FC236}">
                <a16:creationId xmlns:a16="http://schemas.microsoft.com/office/drawing/2014/main" id="{810F8652-396B-4358-A735-11782E46C753}"/>
              </a:ext>
            </a:extLst>
          </p:cNvPr>
          <p:cNvSpPr>
            <a:spLocks noGrp="1" noChangeArrowheads="1"/>
          </p:cNvSpPr>
          <p:nvPr>
            <p:ph type="title"/>
          </p:nvPr>
        </p:nvSpPr>
        <p:spPr/>
        <p:txBody>
          <a:bodyPr/>
          <a:lstStyle/>
          <a:p>
            <a:pPr marL="54864">
              <a:defRPr/>
            </a:pPr>
            <a:r>
              <a:rPr lang="zh-CN" altLang="en-US" dirty="0">
                <a:solidFill>
                  <a:schemeClr val="tx2">
                    <a:tint val="100000"/>
                    <a:shade val="90000"/>
                    <a:satMod val="250000"/>
                    <a:alpha val="100000"/>
                  </a:schemeClr>
                </a:solidFill>
              </a:rPr>
              <a:t>一体化策略</a:t>
            </a:r>
            <a:r>
              <a:rPr lang="en-US" altLang="zh-CN" dirty="0">
                <a:solidFill>
                  <a:schemeClr val="tx2">
                    <a:tint val="100000"/>
                    <a:shade val="90000"/>
                    <a:satMod val="250000"/>
                    <a:alpha val="100000"/>
                  </a:schemeClr>
                </a:solidFill>
              </a:rPr>
              <a:t>—</a:t>
            </a:r>
            <a:r>
              <a:rPr lang="zh-CN" altLang="en-US" dirty="0">
                <a:solidFill>
                  <a:schemeClr val="tx2">
                    <a:tint val="100000"/>
                    <a:shade val="90000"/>
                    <a:satMod val="250000"/>
                    <a:alpha val="100000"/>
                  </a:schemeClr>
                </a:solidFill>
              </a:rPr>
              <a:t>生成记账凭证</a:t>
            </a:r>
          </a:p>
        </p:txBody>
      </p:sp>
      <p:pic>
        <p:nvPicPr>
          <p:cNvPr id="5" name="图片 4">
            <a:extLst>
              <a:ext uri="{FF2B5EF4-FFF2-40B4-BE49-F238E27FC236}">
                <a16:creationId xmlns:a16="http://schemas.microsoft.com/office/drawing/2014/main" id="{434BB31C-7FDE-4984-B13A-B5574F34BD42}"/>
              </a:ext>
            </a:extLst>
          </p:cNvPr>
          <p:cNvPicPr/>
          <p:nvPr/>
        </p:nvPicPr>
        <p:blipFill>
          <a:blip r:embed="rId2">
            <a:extLst>
              <a:ext uri="{28A0092B-C50C-407E-A947-70E740481C1C}">
                <a14:useLocalDpi xmlns:a14="http://schemas.microsoft.com/office/drawing/2010/main" val="0"/>
              </a:ext>
            </a:extLst>
          </a:blip>
          <a:stretch>
            <a:fillRect/>
          </a:stretch>
        </p:blipFill>
        <p:spPr>
          <a:xfrm>
            <a:off x="2155372" y="2218644"/>
            <a:ext cx="7560128" cy="4033904"/>
          </a:xfrm>
          <a:prstGeom prst="rect">
            <a:avLst/>
          </a:prstGeom>
        </p:spPr>
      </p:pic>
    </p:spTree>
    <p:extLst>
      <p:ext uri="{BB962C8B-B14F-4D97-AF65-F5344CB8AC3E}">
        <p14:creationId xmlns:p14="http://schemas.microsoft.com/office/powerpoint/2010/main" val="165153418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4FF9D7D-DBBC-4495-8B42-8348B53B8713}"/>
              </a:ext>
            </a:extLst>
          </p:cNvPr>
          <p:cNvSpPr>
            <a:spLocks noGrp="1"/>
          </p:cNvSpPr>
          <p:nvPr>
            <p:ph type="title"/>
          </p:nvPr>
        </p:nvSpPr>
        <p:spPr/>
        <p:txBody>
          <a:bodyPr/>
          <a:lstStyle/>
          <a:p>
            <a:r>
              <a:rPr lang="zh-CN" altLang="en-US" dirty="0"/>
              <a:t>核心功能 </a:t>
            </a:r>
          </a:p>
        </p:txBody>
      </p:sp>
      <p:sp>
        <p:nvSpPr>
          <p:cNvPr id="3" name="内容占位符 2">
            <a:extLst>
              <a:ext uri="{FF2B5EF4-FFF2-40B4-BE49-F238E27FC236}">
                <a16:creationId xmlns:a16="http://schemas.microsoft.com/office/drawing/2014/main" id="{3290FEBB-FFB0-4BAF-993F-842C7307579F}"/>
              </a:ext>
            </a:extLst>
          </p:cNvPr>
          <p:cNvSpPr>
            <a:spLocks noGrp="1"/>
          </p:cNvSpPr>
          <p:nvPr>
            <p:ph sz="quarter" idx="13"/>
          </p:nvPr>
        </p:nvSpPr>
        <p:spPr/>
        <p:txBody>
          <a:bodyPr/>
          <a:lstStyle/>
          <a:p>
            <a:pPr lvl="0"/>
            <a:r>
              <a:rPr lang="zh-CN" altLang="en-US" dirty="0"/>
              <a:t>基础设置</a:t>
            </a:r>
          </a:p>
          <a:p>
            <a:pPr lvl="0"/>
            <a:r>
              <a:rPr lang="zh-CN" altLang="en-US" dirty="0"/>
              <a:t>出入库管理</a:t>
            </a:r>
          </a:p>
          <a:p>
            <a:pPr lvl="0"/>
            <a:r>
              <a:rPr lang="zh-CN" altLang="en-US" dirty="0"/>
              <a:t>存货成本核算</a:t>
            </a:r>
          </a:p>
          <a:p>
            <a:pPr lvl="0"/>
            <a:r>
              <a:rPr lang="zh-CN" altLang="en-US" dirty="0"/>
              <a:t>一体化策略</a:t>
            </a:r>
          </a:p>
          <a:p>
            <a:pPr lvl="0"/>
            <a:r>
              <a:rPr lang="zh-CN" altLang="en-US" dirty="0"/>
              <a:t>管理分析</a:t>
            </a:r>
          </a:p>
        </p:txBody>
      </p:sp>
    </p:spTree>
    <p:extLst>
      <p:ext uri="{BB962C8B-B14F-4D97-AF65-F5344CB8AC3E}">
        <p14:creationId xmlns:p14="http://schemas.microsoft.com/office/powerpoint/2010/main" val="96691082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2">
            <a:extLst>
              <a:ext uri="{FF2B5EF4-FFF2-40B4-BE49-F238E27FC236}">
                <a16:creationId xmlns:a16="http://schemas.microsoft.com/office/drawing/2014/main" id="{DFA65A0F-ABB7-4B58-BB80-199577212E78}"/>
              </a:ext>
            </a:extLst>
          </p:cNvPr>
          <p:cNvSpPr>
            <a:spLocks noGrp="1" noChangeArrowheads="1"/>
          </p:cNvSpPr>
          <p:nvPr>
            <p:ph type="title"/>
          </p:nvPr>
        </p:nvSpPr>
        <p:spPr/>
        <p:txBody>
          <a:bodyPr/>
          <a:lstStyle/>
          <a:p>
            <a:pPr>
              <a:defRPr/>
            </a:pPr>
            <a:r>
              <a:rPr lang="zh-CN" altLang="en-US" dirty="0"/>
              <a:t>管理分析</a:t>
            </a:r>
          </a:p>
        </p:txBody>
      </p:sp>
      <p:sp>
        <p:nvSpPr>
          <p:cNvPr id="53251" name="Rectangle 3">
            <a:extLst>
              <a:ext uri="{FF2B5EF4-FFF2-40B4-BE49-F238E27FC236}">
                <a16:creationId xmlns:a16="http://schemas.microsoft.com/office/drawing/2014/main" id="{24D6A561-7E00-4262-BB5F-8F176A6384FD}"/>
              </a:ext>
            </a:extLst>
          </p:cNvPr>
          <p:cNvSpPr>
            <a:spLocks noGrp="1" noChangeArrowheads="1"/>
          </p:cNvSpPr>
          <p:nvPr>
            <p:ph sz="quarter" idx="13"/>
          </p:nvPr>
        </p:nvSpPr>
        <p:spPr/>
        <p:txBody>
          <a:bodyPr/>
          <a:lstStyle/>
          <a:p>
            <a:r>
              <a:rPr lang="zh-CN" altLang="zh-CN" dirty="0"/>
              <a:t>存货数量分析</a:t>
            </a:r>
            <a:endParaRPr lang="en-US" altLang="zh-CN" dirty="0"/>
          </a:p>
          <a:p>
            <a:r>
              <a:rPr lang="zh-CN" altLang="zh-CN" dirty="0"/>
              <a:t>存货价值分析</a:t>
            </a:r>
            <a:endParaRPr lang="zh-CN" altLang="en-US" dirty="0"/>
          </a:p>
        </p:txBody>
      </p:sp>
      <p:sp>
        <p:nvSpPr>
          <p:cNvPr id="5" name="页脚占位符 5">
            <a:extLst>
              <a:ext uri="{FF2B5EF4-FFF2-40B4-BE49-F238E27FC236}">
                <a16:creationId xmlns:a16="http://schemas.microsoft.com/office/drawing/2014/main" id="{9034C236-E879-4F00-8B74-4AAEE73E5C8A}"/>
              </a:ext>
            </a:extLst>
          </p:cNvPr>
          <p:cNvSpPr>
            <a:spLocks noGrp="1"/>
          </p:cNvSpPr>
          <p:nvPr>
            <p:ph type="ftr" sz="quarter" idx="4294967295"/>
          </p:nvPr>
        </p:nvSpPr>
        <p:spPr>
          <a:xfrm>
            <a:off x="2209332" y="5883277"/>
            <a:ext cx="5004665" cy="365125"/>
          </a:xfrm>
          <a:prstGeom prst="rect">
            <a:avLst/>
          </a:prstGeom>
        </p:spPr>
        <p:txBody>
          <a:bodyPr/>
          <a:lstStyle/>
          <a:p>
            <a:pPr>
              <a:defRPr/>
            </a:pPr>
            <a:endParaRPr lang="en-US" altLang="zh-CN"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7C87E04-99AE-47AF-9B2F-36C290D5EE80}"/>
              </a:ext>
            </a:extLst>
          </p:cNvPr>
          <p:cNvSpPr>
            <a:spLocks noGrp="1"/>
          </p:cNvSpPr>
          <p:nvPr>
            <p:ph type="title"/>
          </p:nvPr>
        </p:nvSpPr>
        <p:spPr/>
        <p:txBody>
          <a:bodyPr/>
          <a:lstStyle/>
          <a:p>
            <a:r>
              <a:rPr lang="zh-CN" altLang="en-US" dirty="0"/>
              <a:t>管理分析</a:t>
            </a:r>
          </a:p>
        </p:txBody>
      </p:sp>
      <p:sp>
        <p:nvSpPr>
          <p:cNvPr id="3" name="内容占位符 2">
            <a:extLst>
              <a:ext uri="{FF2B5EF4-FFF2-40B4-BE49-F238E27FC236}">
                <a16:creationId xmlns:a16="http://schemas.microsoft.com/office/drawing/2014/main" id="{95CE4D62-8D4B-491E-A67F-7FE6BCE63843}"/>
              </a:ext>
            </a:extLst>
          </p:cNvPr>
          <p:cNvSpPr>
            <a:spLocks noGrp="1"/>
          </p:cNvSpPr>
          <p:nvPr>
            <p:ph sz="quarter" idx="13"/>
          </p:nvPr>
        </p:nvSpPr>
        <p:spPr>
          <a:xfrm>
            <a:off x="913774" y="2066643"/>
            <a:ext cx="3364312" cy="3816632"/>
          </a:xfrm>
        </p:spPr>
        <p:txBody>
          <a:bodyPr/>
          <a:lstStyle/>
          <a:p>
            <a:r>
              <a:rPr lang="zh-CN" altLang="zh-CN" dirty="0"/>
              <a:t>库龄分析</a:t>
            </a:r>
            <a:endParaRPr lang="zh-CN" altLang="en-US" dirty="0"/>
          </a:p>
        </p:txBody>
      </p:sp>
      <p:pic>
        <p:nvPicPr>
          <p:cNvPr id="5" name="图片 4">
            <a:extLst>
              <a:ext uri="{FF2B5EF4-FFF2-40B4-BE49-F238E27FC236}">
                <a16:creationId xmlns:a16="http://schemas.microsoft.com/office/drawing/2014/main" id="{E9433D4B-5119-4584-8FA8-8272CFBDEB59}"/>
              </a:ext>
            </a:extLst>
          </p:cNvPr>
          <p:cNvPicPr/>
          <p:nvPr/>
        </p:nvPicPr>
        <p:blipFill>
          <a:blip r:embed="rId2">
            <a:extLst>
              <a:ext uri="{28A0092B-C50C-407E-A947-70E740481C1C}">
                <a14:useLocalDpi xmlns:a14="http://schemas.microsoft.com/office/drawing/2010/main" val="0"/>
              </a:ext>
            </a:extLst>
          </a:blip>
          <a:stretch>
            <a:fillRect/>
          </a:stretch>
        </p:blipFill>
        <p:spPr>
          <a:xfrm>
            <a:off x="3001644" y="2755401"/>
            <a:ext cx="8150769" cy="2371771"/>
          </a:xfrm>
          <a:prstGeom prst="rect">
            <a:avLst/>
          </a:prstGeom>
        </p:spPr>
      </p:pic>
    </p:spTree>
    <p:extLst>
      <p:ext uri="{BB962C8B-B14F-4D97-AF65-F5344CB8AC3E}">
        <p14:creationId xmlns:p14="http://schemas.microsoft.com/office/powerpoint/2010/main" val="376879157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7C87E04-99AE-47AF-9B2F-36C290D5EE80}"/>
              </a:ext>
            </a:extLst>
          </p:cNvPr>
          <p:cNvSpPr>
            <a:spLocks noGrp="1"/>
          </p:cNvSpPr>
          <p:nvPr>
            <p:ph type="title"/>
          </p:nvPr>
        </p:nvSpPr>
        <p:spPr/>
        <p:txBody>
          <a:bodyPr/>
          <a:lstStyle/>
          <a:p>
            <a:r>
              <a:rPr lang="zh-CN" altLang="en-US" dirty="0"/>
              <a:t>管理分析</a:t>
            </a:r>
          </a:p>
        </p:txBody>
      </p:sp>
      <p:sp>
        <p:nvSpPr>
          <p:cNvPr id="3" name="内容占位符 2">
            <a:extLst>
              <a:ext uri="{FF2B5EF4-FFF2-40B4-BE49-F238E27FC236}">
                <a16:creationId xmlns:a16="http://schemas.microsoft.com/office/drawing/2014/main" id="{95CE4D62-8D4B-491E-A67F-7FE6BCE63843}"/>
              </a:ext>
            </a:extLst>
          </p:cNvPr>
          <p:cNvSpPr>
            <a:spLocks noGrp="1"/>
          </p:cNvSpPr>
          <p:nvPr>
            <p:ph sz="quarter" idx="13"/>
          </p:nvPr>
        </p:nvSpPr>
        <p:spPr>
          <a:xfrm>
            <a:off x="913774" y="2066643"/>
            <a:ext cx="3364312" cy="3816632"/>
          </a:xfrm>
        </p:spPr>
        <p:txBody>
          <a:bodyPr/>
          <a:lstStyle/>
          <a:p>
            <a:r>
              <a:rPr lang="zh-CN" altLang="en-US" dirty="0"/>
              <a:t>呆滞积压</a:t>
            </a:r>
            <a:r>
              <a:rPr lang="zh-CN" altLang="zh-CN" dirty="0"/>
              <a:t>分析</a:t>
            </a:r>
            <a:endParaRPr lang="zh-CN" altLang="en-US" dirty="0"/>
          </a:p>
        </p:txBody>
      </p:sp>
      <p:pic>
        <p:nvPicPr>
          <p:cNvPr id="6" name="图片 5">
            <a:extLst>
              <a:ext uri="{FF2B5EF4-FFF2-40B4-BE49-F238E27FC236}">
                <a16:creationId xmlns:a16="http://schemas.microsoft.com/office/drawing/2014/main" id="{7D697943-E138-4CDA-BE62-B9FC236002B4}"/>
              </a:ext>
            </a:extLst>
          </p:cNvPr>
          <p:cNvPicPr/>
          <p:nvPr/>
        </p:nvPicPr>
        <p:blipFill>
          <a:blip r:embed="rId2">
            <a:extLst>
              <a:ext uri="{28A0092B-C50C-407E-A947-70E740481C1C}">
                <a14:useLocalDpi xmlns:a14="http://schemas.microsoft.com/office/drawing/2010/main" val="0"/>
              </a:ext>
            </a:extLst>
          </a:blip>
          <a:stretch>
            <a:fillRect/>
          </a:stretch>
        </p:blipFill>
        <p:spPr>
          <a:xfrm>
            <a:off x="2670257" y="2650086"/>
            <a:ext cx="8607969" cy="3596388"/>
          </a:xfrm>
          <a:prstGeom prst="rect">
            <a:avLst/>
          </a:prstGeom>
        </p:spPr>
      </p:pic>
    </p:spTree>
    <p:extLst>
      <p:ext uri="{BB962C8B-B14F-4D97-AF65-F5344CB8AC3E}">
        <p14:creationId xmlns:p14="http://schemas.microsoft.com/office/powerpoint/2010/main" val="308838701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7C87E04-99AE-47AF-9B2F-36C290D5EE80}"/>
              </a:ext>
            </a:extLst>
          </p:cNvPr>
          <p:cNvSpPr>
            <a:spLocks noGrp="1"/>
          </p:cNvSpPr>
          <p:nvPr>
            <p:ph type="title"/>
          </p:nvPr>
        </p:nvSpPr>
        <p:spPr/>
        <p:txBody>
          <a:bodyPr/>
          <a:lstStyle/>
          <a:p>
            <a:r>
              <a:rPr lang="zh-CN" altLang="en-US" dirty="0"/>
              <a:t>管理分析</a:t>
            </a:r>
          </a:p>
        </p:txBody>
      </p:sp>
      <p:sp>
        <p:nvSpPr>
          <p:cNvPr id="3" name="内容占位符 2">
            <a:extLst>
              <a:ext uri="{FF2B5EF4-FFF2-40B4-BE49-F238E27FC236}">
                <a16:creationId xmlns:a16="http://schemas.microsoft.com/office/drawing/2014/main" id="{95CE4D62-8D4B-491E-A67F-7FE6BCE63843}"/>
              </a:ext>
            </a:extLst>
          </p:cNvPr>
          <p:cNvSpPr>
            <a:spLocks noGrp="1"/>
          </p:cNvSpPr>
          <p:nvPr>
            <p:ph sz="quarter" idx="13"/>
          </p:nvPr>
        </p:nvSpPr>
        <p:spPr>
          <a:xfrm>
            <a:off x="913774" y="1609442"/>
            <a:ext cx="10363826" cy="5248558"/>
          </a:xfrm>
        </p:spPr>
        <p:txBody>
          <a:bodyPr>
            <a:normAutofit fontScale="92500" lnSpcReduction="10000"/>
          </a:bodyPr>
          <a:lstStyle/>
          <a:p>
            <a:r>
              <a:rPr lang="zh-CN" altLang="zh-CN" dirty="0"/>
              <a:t>存货业务账以出入库单为依据，输出存货的总账、明细账和流水账。</a:t>
            </a:r>
          </a:p>
          <a:p>
            <a:r>
              <a:rPr lang="zh-CN" altLang="zh-CN" dirty="0"/>
              <a:t>存货总账以借贷余三栏的形式反映各存货或存货分类各月份的收入合计、发出合计和结存金额。</a:t>
            </a:r>
            <a:endParaRPr lang="en-US" altLang="zh-CN" dirty="0"/>
          </a:p>
          <a:p>
            <a:r>
              <a:rPr lang="zh-CN" altLang="zh-CN" dirty="0"/>
              <a:t>存货明细账用于查询每种存货在某期间范围内每笔出入库业务的数量、单价和金额，以及对存货结存的影响。</a:t>
            </a:r>
            <a:endParaRPr lang="en-US" altLang="zh-CN" dirty="0"/>
          </a:p>
          <a:p>
            <a:r>
              <a:rPr lang="zh-CN" altLang="zh-CN" dirty="0"/>
              <a:t>从存货总账可以追溯查询存货明细账，从存货明细账可以追溯查询出入库单据，如果相应记账凭证已经生成，从存货明细账也可以联查记账凭证。</a:t>
            </a:r>
          </a:p>
          <a:p>
            <a:r>
              <a:rPr lang="zh-CN" altLang="zh-CN" dirty="0"/>
              <a:t>流水账用于查询任意期间范围内存货的出入库流水账，了解一段时间内的存货收入与发出业务。</a:t>
            </a:r>
          </a:p>
        </p:txBody>
      </p:sp>
    </p:spTree>
    <p:extLst>
      <p:ext uri="{BB962C8B-B14F-4D97-AF65-F5344CB8AC3E}">
        <p14:creationId xmlns:p14="http://schemas.microsoft.com/office/powerpoint/2010/main" val="20319380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a:extLst>
              <a:ext uri="{FF2B5EF4-FFF2-40B4-BE49-F238E27FC236}">
                <a16:creationId xmlns:a16="http://schemas.microsoft.com/office/drawing/2014/main" id="{087D6A91-103D-45C4-9735-AF8C30232750}"/>
              </a:ext>
            </a:extLst>
          </p:cNvPr>
          <p:cNvSpPr>
            <a:spLocks noGrp="1" noChangeArrowheads="1"/>
          </p:cNvSpPr>
          <p:nvPr>
            <p:ph type="title"/>
          </p:nvPr>
        </p:nvSpPr>
        <p:spPr/>
        <p:txBody>
          <a:bodyPr/>
          <a:lstStyle/>
          <a:p>
            <a:pPr>
              <a:defRPr/>
            </a:pPr>
            <a:r>
              <a:rPr lang="zh-CN" altLang="en-US" sz="4000"/>
              <a:t>手工环境下存货核算和管理的难点</a:t>
            </a:r>
          </a:p>
        </p:txBody>
      </p:sp>
      <p:sp>
        <p:nvSpPr>
          <p:cNvPr id="14339" name="Rectangle 3">
            <a:extLst>
              <a:ext uri="{FF2B5EF4-FFF2-40B4-BE49-F238E27FC236}">
                <a16:creationId xmlns:a16="http://schemas.microsoft.com/office/drawing/2014/main" id="{71172E77-A9F4-41B1-B05B-03067F410B30}"/>
              </a:ext>
            </a:extLst>
          </p:cNvPr>
          <p:cNvSpPr>
            <a:spLocks noGrp="1" noChangeArrowheads="1"/>
          </p:cNvSpPr>
          <p:nvPr>
            <p:ph sz="quarter" idx="13"/>
          </p:nvPr>
        </p:nvSpPr>
        <p:spPr>
          <a:xfrm>
            <a:off x="913774" y="2066643"/>
            <a:ext cx="5606296" cy="4599200"/>
          </a:xfrm>
        </p:spPr>
        <p:txBody>
          <a:bodyPr>
            <a:normAutofit/>
          </a:bodyPr>
          <a:lstStyle/>
          <a:p>
            <a:pPr eaLnBrk="1" hangingPunct="1"/>
            <a:r>
              <a:rPr lang="zh-CN" altLang="en-US" dirty="0"/>
              <a:t>三级账一致性问题</a:t>
            </a:r>
            <a:endParaRPr lang="en-US" altLang="zh-CN" dirty="0"/>
          </a:p>
          <a:p>
            <a:pPr lvl="1" eaLnBrk="1" hangingPunct="1"/>
            <a:r>
              <a:rPr lang="zh-CN" altLang="en-US" dirty="0"/>
              <a:t>仓库记录信息</a:t>
            </a:r>
          </a:p>
          <a:p>
            <a:pPr lvl="1" eaLnBrk="1" hangingPunct="1"/>
            <a:r>
              <a:rPr lang="zh-CN" altLang="en-US" dirty="0"/>
              <a:t>材料明细账</a:t>
            </a:r>
          </a:p>
          <a:p>
            <a:pPr lvl="1" eaLnBrk="1" hangingPunct="1"/>
            <a:r>
              <a:rPr lang="zh-CN" altLang="en-US" dirty="0"/>
              <a:t>总账</a:t>
            </a:r>
          </a:p>
          <a:p>
            <a:pPr eaLnBrk="1" hangingPunct="1"/>
            <a:r>
              <a:rPr lang="zh-CN" altLang="en-US" dirty="0"/>
              <a:t>存货计价方式的选择受工作量的阻碍</a:t>
            </a:r>
          </a:p>
          <a:p>
            <a:pPr eaLnBrk="1" hangingPunct="1"/>
            <a:r>
              <a:rPr lang="zh-CN" altLang="en-US" dirty="0"/>
              <a:t>存货管理能力低下</a:t>
            </a:r>
          </a:p>
        </p:txBody>
      </p:sp>
      <p:pic>
        <p:nvPicPr>
          <p:cNvPr id="6" name="KJ63.EPS" descr="id:2147509993;FounderCES">
            <a:extLst>
              <a:ext uri="{FF2B5EF4-FFF2-40B4-BE49-F238E27FC236}">
                <a16:creationId xmlns:a16="http://schemas.microsoft.com/office/drawing/2014/main" id="{307ECFD4-5309-4AB8-9E35-FDD237A27C83}"/>
              </a:ext>
            </a:extLst>
          </p:cNvPr>
          <p:cNvPicPr/>
          <p:nvPr/>
        </p:nvPicPr>
        <p:blipFill>
          <a:blip r:embed="rId2"/>
          <a:stretch>
            <a:fillRect/>
          </a:stretch>
        </p:blipFill>
        <p:spPr>
          <a:xfrm>
            <a:off x="6811617" y="1806822"/>
            <a:ext cx="5380383" cy="5051177"/>
          </a:xfrm>
          <a:prstGeom prst="rect">
            <a:avLst/>
          </a:prstGeom>
        </p:spPr>
      </p:pic>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5A1F971-A978-4DDC-AA21-AE80DAC9CE6D}"/>
              </a:ext>
            </a:extLst>
          </p:cNvPr>
          <p:cNvSpPr>
            <a:spLocks noGrp="1"/>
          </p:cNvSpPr>
          <p:nvPr>
            <p:ph type="title"/>
          </p:nvPr>
        </p:nvSpPr>
        <p:spPr/>
        <p:txBody>
          <a:bodyPr/>
          <a:lstStyle/>
          <a:p>
            <a:r>
              <a:rPr lang="zh-CN" altLang="en-US" dirty="0"/>
              <a:t>管理分析</a:t>
            </a:r>
          </a:p>
        </p:txBody>
      </p:sp>
      <p:pic>
        <p:nvPicPr>
          <p:cNvPr id="4" name="内容占位符 3">
            <a:extLst>
              <a:ext uri="{FF2B5EF4-FFF2-40B4-BE49-F238E27FC236}">
                <a16:creationId xmlns:a16="http://schemas.microsoft.com/office/drawing/2014/main" id="{C339B045-7A3F-4C85-B014-2E607532BA84}"/>
              </a:ext>
            </a:extLst>
          </p:cNvPr>
          <p:cNvPicPr>
            <a:picLocks noGrp="1"/>
          </p:cNvPicPr>
          <p:nvPr>
            <p:ph sz="quarter" idx="13"/>
          </p:nvPr>
        </p:nvPicPr>
        <p:blipFill>
          <a:blip r:embed="rId2">
            <a:extLst>
              <a:ext uri="{28A0092B-C50C-407E-A947-70E740481C1C}">
                <a14:useLocalDpi xmlns:a14="http://schemas.microsoft.com/office/drawing/2010/main" val="0"/>
              </a:ext>
            </a:extLst>
          </a:blip>
          <a:stretch>
            <a:fillRect/>
          </a:stretch>
        </p:blipFill>
        <p:spPr>
          <a:xfrm>
            <a:off x="516205" y="2512884"/>
            <a:ext cx="11159589" cy="3146564"/>
          </a:xfrm>
          <a:prstGeom prst="rect">
            <a:avLst/>
          </a:prstGeom>
        </p:spPr>
      </p:pic>
    </p:spTree>
    <p:extLst>
      <p:ext uri="{BB962C8B-B14F-4D97-AF65-F5344CB8AC3E}">
        <p14:creationId xmlns:p14="http://schemas.microsoft.com/office/powerpoint/2010/main" val="357322119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2351F9F-BB13-4FC9-9266-3AE4313191E7}"/>
              </a:ext>
            </a:extLst>
          </p:cNvPr>
          <p:cNvSpPr>
            <a:spLocks noGrp="1"/>
          </p:cNvSpPr>
          <p:nvPr>
            <p:ph type="title"/>
          </p:nvPr>
        </p:nvSpPr>
        <p:spPr/>
        <p:txBody>
          <a:bodyPr/>
          <a:lstStyle/>
          <a:p>
            <a:r>
              <a:rPr lang="zh-CN" altLang="en-US" dirty="0"/>
              <a:t>管理分析</a:t>
            </a:r>
          </a:p>
        </p:txBody>
      </p:sp>
      <p:pic>
        <p:nvPicPr>
          <p:cNvPr id="4" name="内容占位符 3">
            <a:extLst>
              <a:ext uri="{FF2B5EF4-FFF2-40B4-BE49-F238E27FC236}">
                <a16:creationId xmlns:a16="http://schemas.microsoft.com/office/drawing/2014/main" id="{71256B56-786A-485C-945B-6B9B571C7CF4}"/>
              </a:ext>
            </a:extLst>
          </p:cNvPr>
          <p:cNvPicPr>
            <a:picLocks noGrp="1"/>
          </p:cNvPicPr>
          <p:nvPr>
            <p:ph sz="quarter" idx="13"/>
          </p:nvPr>
        </p:nvPicPr>
        <p:blipFill>
          <a:blip r:embed="rId2">
            <a:extLst>
              <a:ext uri="{28A0092B-C50C-407E-A947-70E740481C1C}">
                <a14:useLocalDpi xmlns:a14="http://schemas.microsoft.com/office/drawing/2010/main" val="0"/>
              </a:ext>
            </a:extLst>
          </a:blip>
          <a:stretch>
            <a:fillRect/>
          </a:stretch>
        </p:blipFill>
        <p:spPr>
          <a:xfrm>
            <a:off x="783771" y="2591724"/>
            <a:ext cx="10364451" cy="3635296"/>
          </a:xfrm>
          <a:prstGeom prst="rect">
            <a:avLst/>
          </a:prstGeom>
        </p:spPr>
      </p:pic>
    </p:spTree>
    <p:extLst>
      <p:ext uri="{BB962C8B-B14F-4D97-AF65-F5344CB8AC3E}">
        <p14:creationId xmlns:p14="http://schemas.microsoft.com/office/powerpoint/2010/main" val="120213684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ctrTitle"/>
          </p:nvPr>
        </p:nvSpPr>
        <p:spPr/>
        <p:txBody>
          <a:bodyPr/>
          <a:lstStyle/>
          <a:p>
            <a:r>
              <a:rPr lang="en-US" altLang="zh-CN"/>
              <a:t>Q	&amp;	a</a:t>
            </a:r>
            <a:endParaRPr lang="zh-CN" altLang="en-US" dirty="0"/>
          </a:p>
        </p:txBody>
      </p:sp>
      <p:sp>
        <p:nvSpPr>
          <p:cNvPr id="5" name="副标题 4"/>
          <p:cNvSpPr>
            <a:spLocks noGrp="1"/>
          </p:cNvSpPr>
          <p:nvPr>
            <p:ph type="subTitle" idx="1"/>
          </p:nvPr>
        </p:nvSpPr>
        <p:spPr/>
        <p:txBody>
          <a:bodyPr/>
          <a:lstStyle/>
          <a:p>
            <a:endParaRPr lang="zh-CN" altLang="en-US"/>
          </a:p>
        </p:txBody>
      </p:sp>
    </p:spTree>
    <p:extLst>
      <p:ext uri="{BB962C8B-B14F-4D97-AF65-F5344CB8AC3E}">
        <p14:creationId xmlns:p14="http://schemas.microsoft.com/office/powerpoint/2010/main" val="10817535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a:extLst>
              <a:ext uri="{FF2B5EF4-FFF2-40B4-BE49-F238E27FC236}">
                <a16:creationId xmlns:a16="http://schemas.microsoft.com/office/drawing/2014/main" id="{DFE57034-E6D9-46A6-8FCD-A94C61C5877B}"/>
              </a:ext>
            </a:extLst>
          </p:cNvPr>
          <p:cNvSpPr>
            <a:spLocks noGrp="1" noChangeArrowheads="1"/>
          </p:cNvSpPr>
          <p:nvPr>
            <p:ph type="title"/>
          </p:nvPr>
        </p:nvSpPr>
        <p:spPr/>
        <p:txBody>
          <a:bodyPr/>
          <a:lstStyle/>
          <a:p>
            <a:pPr>
              <a:defRPr/>
            </a:pPr>
            <a:r>
              <a:rPr lang="zh-CN" altLang="en-US" sz="4000" dirty="0"/>
              <a:t>存货子系统的目标</a:t>
            </a:r>
          </a:p>
        </p:txBody>
      </p:sp>
      <p:sp>
        <p:nvSpPr>
          <p:cNvPr id="15363" name="Rectangle 3">
            <a:extLst>
              <a:ext uri="{FF2B5EF4-FFF2-40B4-BE49-F238E27FC236}">
                <a16:creationId xmlns:a16="http://schemas.microsoft.com/office/drawing/2014/main" id="{51D2C6D5-AC6E-4C54-AA68-E970855A4106}"/>
              </a:ext>
            </a:extLst>
          </p:cNvPr>
          <p:cNvSpPr>
            <a:spLocks noGrp="1" noChangeArrowheads="1"/>
          </p:cNvSpPr>
          <p:nvPr>
            <p:ph sz="quarter" idx="13"/>
          </p:nvPr>
        </p:nvSpPr>
        <p:spPr/>
        <p:txBody>
          <a:bodyPr>
            <a:normAutofit fontScale="92500" lnSpcReduction="20000"/>
          </a:bodyPr>
          <a:lstStyle/>
          <a:p>
            <a:pPr eaLnBrk="1" hangingPunct="1"/>
            <a:r>
              <a:rPr lang="zh-CN" altLang="en-US" dirty="0"/>
              <a:t>支持按计划成本核算和实际成本核算</a:t>
            </a:r>
          </a:p>
          <a:p>
            <a:pPr eaLnBrk="1" hangingPunct="1"/>
            <a:r>
              <a:rPr lang="zh-CN" altLang="en-US" dirty="0"/>
              <a:t>正确反映出入库情况</a:t>
            </a:r>
          </a:p>
          <a:p>
            <a:pPr eaLnBrk="1" hangingPunct="1"/>
            <a:r>
              <a:rPr lang="zh-CN" altLang="en-US" dirty="0"/>
              <a:t>正确计算期末存货结存信息</a:t>
            </a:r>
          </a:p>
          <a:p>
            <a:pPr eaLnBrk="1" hangingPunct="1"/>
            <a:r>
              <a:rPr lang="zh-CN" altLang="en-US" dirty="0"/>
              <a:t>反映和监督各生产单位材料的耗用</a:t>
            </a:r>
          </a:p>
          <a:p>
            <a:pPr eaLnBrk="1" hangingPunct="1"/>
            <a:r>
              <a:rPr lang="zh-CN" altLang="en-US" dirty="0"/>
              <a:t>提供完整的存货账簿			  </a:t>
            </a:r>
          </a:p>
          <a:p>
            <a:pPr eaLnBrk="1" hangingPunct="1"/>
            <a:r>
              <a:rPr lang="zh-CN" altLang="en-US" dirty="0"/>
              <a:t>提供存货管理和分析功能</a:t>
            </a:r>
          </a:p>
          <a:p>
            <a:pPr eaLnBrk="1" hangingPunct="1"/>
            <a:r>
              <a:rPr lang="zh-CN" altLang="en-US" dirty="0"/>
              <a:t>与其他子系统建立标准接口</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1D34F60-1B5F-4758-982A-AA310EE6651B}"/>
              </a:ext>
            </a:extLst>
          </p:cNvPr>
          <p:cNvSpPr>
            <a:spLocks noGrp="1"/>
          </p:cNvSpPr>
          <p:nvPr>
            <p:ph type="title"/>
          </p:nvPr>
        </p:nvSpPr>
        <p:spPr/>
        <p:txBody>
          <a:bodyPr/>
          <a:lstStyle/>
          <a:p>
            <a:r>
              <a:rPr lang="en-US" altLang="zh-CN" dirty="0"/>
              <a:t>IT</a:t>
            </a:r>
            <a:r>
              <a:rPr lang="zh-CN" altLang="en-US" dirty="0"/>
              <a:t>环境下存货核算与管理数据流程</a:t>
            </a:r>
          </a:p>
        </p:txBody>
      </p:sp>
      <p:pic>
        <p:nvPicPr>
          <p:cNvPr id="4" name="内容占位符 3">
            <a:extLst>
              <a:ext uri="{FF2B5EF4-FFF2-40B4-BE49-F238E27FC236}">
                <a16:creationId xmlns:a16="http://schemas.microsoft.com/office/drawing/2014/main" id="{101637F8-6280-4A59-B24C-D10C425177C2}"/>
              </a:ext>
            </a:extLst>
          </p:cNvPr>
          <p:cNvPicPr>
            <a:picLocks noGrp="1"/>
          </p:cNvPicPr>
          <p:nvPr>
            <p:ph sz="quarter" idx="13"/>
          </p:nvPr>
        </p:nvPicPr>
        <p:blipFill>
          <a:blip r:embed="rId2">
            <a:extLst>
              <a:ext uri="{28A0092B-C50C-407E-A947-70E740481C1C}">
                <a14:useLocalDpi xmlns:a14="http://schemas.microsoft.com/office/drawing/2010/main" val="0"/>
              </a:ext>
            </a:extLst>
          </a:blip>
          <a:stretch>
            <a:fillRect/>
          </a:stretch>
        </p:blipFill>
        <p:spPr>
          <a:xfrm>
            <a:off x="1842052" y="1656522"/>
            <a:ext cx="9157252" cy="5201477"/>
          </a:xfrm>
          <a:prstGeom prst="rect">
            <a:avLst/>
          </a:prstGeom>
        </p:spPr>
      </p:pic>
    </p:spTree>
    <p:extLst>
      <p:ext uri="{BB962C8B-B14F-4D97-AF65-F5344CB8AC3E}">
        <p14:creationId xmlns:p14="http://schemas.microsoft.com/office/powerpoint/2010/main" val="38807502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a:extLst>
              <a:ext uri="{FF2B5EF4-FFF2-40B4-BE49-F238E27FC236}">
                <a16:creationId xmlns:a16="http://schemas.microsoft.com/office/drawing/2014/main" id="{06183B1E-83AE-4203-80B5-E8DF6DF46015}"/>
              </a:ext>
            </a:extLst>
          </p:cNvPr>
          <p:cNvSpPr>
            <a:spLocks noGrp="1" noChangeArrowheads="1"/>
          </p:cNvSpPr>
          <p:nvPr>
            <p:ph type="title"/>
          </p:nvPr>
        </p:nvSpPr>
        <p:spPr/>
        <p:txBody>
          <a:bodyPr/>
          <a:lstStyle/>
          <a:p>
            <a:pPr>
              <a:defRPr/>
            </a:pPr>
            <a:r>
              <a:rPr lang="en-US" altLang="zh-CN" b="1" dirty="0"/>
              <a:t>IT</a:t>
            </a:r>
            <a:r>
              <a:rPr lang="zh-CN" altLang="en-US" b="1" dirty="0"/>
              <a:t>环境下存货核算和管理的优势</a:t>
            </a:r>
          </a:p>
        </p:txBody>
      </p:sp>
      <p:sp>
        <p:nvSpPr>
          <p:cNvPr id="18435" name="Rectangle 3">
            <a:extLst>
              <a:ext uri="{FF2B5EF4-FFF2-40B4-BE49-F238E27FC236}">
                <a16:creationId xmlns:a16="http://schemas.microsoft.com/office/drawing/2014/main" id="{D0358819-FC3F-436C-B2FC-BD035F2A0465}"/>
              </a:ext>
            </a:extLst>
          </p:cNvPr>
          <p:cNvSpPr>
            <a:spLocks noGrp="1" noChangeArrowheads="1"/>
          </p:cNvSpPr>
          <p:nvPr>
            <p:ph sz="quarter" idx="13"/>
          </p:nvPr>
        </p:nvSpPr>
        <p:spPr/>
        <p:txBody>
          <a:bodyPr>
            <a:normAutofit/>
          </a:bodyPr>
          <a:lstStyle/>
          <a:p>
            <a:pPr marL="609600" indent="-609600">
              <a:lnSpc>
                <a:spcPct val="150000"/>
              </a:lnSpc>
            </a:pPr>
            <a:r>
              <a:rPr lang="zh-CN" altLang="en-US" dirty="0"/>
              <a:t>可以根据需要选择各种存货成本计算方法 </a:t>
            </a:r>
          </a:p>
          <a:p>
            <a:pPr marL="609600" indent="-609600">
              <a:lnSpc>
                <a:spcPct val="150000"/>
              </a:lnSpc>
            </a:pPr>
            <a:r>
              <a:rPr lang="zh-CN" altLang="en-US" dirty="0"/>
              <a:t>高效、准确地完成核算工作</a:t>
            </a:r>
          </a:p>
          <a:p>
            <a:pPr marL="609600" indent="-609600">
              <a:lnSpc>
                <a:spcPct val="150000"/>
              </a:lnSpc>
            </a:pPr>
            <a:r>
              <a:rPr lang="zh-CN" altLang="en-US" dirty="0"/>
              <a:t>及时准确地提供存货账簿并保证账账相符</a:t>
            </a:r>
          </a:p>
          <a:p>
            <a:pPr marL="609600" indent="-609600">
              <a:lnSpc>
                <a:spcPct val="150000"/>
              </a:lnSpc>
            </a:pPr>
            <a:r>
              <a:rPr lang="zh-CN" altLang="en-US" dirty="0"/>
              <a:t>各业务部门之间实现数据共享</a:t>
            </a:r>
          </a:p>
          <a:p>
            <a:pPr marL="609600" indent="-609600">
              <a:lnSpc>
                <a:spcPct val="150000"/>
              </a:lnSpc>
            </a:pPr>
            <a:r>
              <a:rPr lang="zh-CN" altLang="en-US" dirty="0"/>
              <a:t>及时准确地提供存货管理和分析数据</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内容提要</a:t>
            </a:r>
          </a:p>
        </p:txBody>
      </p:sp>
      <p:graphicFrame>
        <p:nvGraphicFramePr>
          <p:cNvPr id="4" name="内容占位符 3"/>
          <p:cNvGraphicFramePr>
            <a:graphicFrameLocks noGrp="1"/>
          </p:cNvGraphicFramePr>
          <p:nvPr>
            <p:ph sz="quarter" idx="13"/>
          </p:nvPr>
        </p:nvGraphicFramePr>
        <p:xfrm>
          <a:off x="914400" y="2066925"/>
          <a:ext cx="10363200" cy="38163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75557522"/>
      </p:ext>
    </p:extLst>
  </p:cSld>
  <p:clrMapOvr>
    <a:masterClrMapping/>
  </p:clrMapOvr>
</p:sld>
</file>

<file path=ppt/theme/theme1.xml><?xml version="1.0" encoding="utf-8"?>
<a:theme xmlns:a="http://schemas.openxmlformats.org/drawingml/2006/main" name="水滴">
  <a:themeElements>
    <a:clrScheme name="水滴">
      <a:dk1>
        <a:sysClr val="windowText" lastClr="000000"/>
      </a:dk1>
      <a:lt1>
        <a:sysClr val="window" lastClr="FFFFFF"/>
      </a:lt1>
      <a:dk2>
        <a:srgbClr val="1C647B"/>
      </a:dk2>
      <a:lt2>
        <a:srgbClr val="98B7D3"/>
      </a:lt2>
      <a:accent1>
        <a:srgbClr val="274FA4"/>
      </a:accent1>
      <a:accent2>
        <a:srgbClr val="48A8D0"/>
      </a:accent2>
      <a:accent3>
        <a:srgbClr val="53B18F"/>
      </a:accent3>
      <a:accent4>
        <a:srgbClr val="D78D38"/>
      </a:accent4>
      <a:accent5>
        <a:srgbClr val="BA3F51"/>
      </a:accent5>
      <a:accent6>
        <a:srgbClr val="AE52D9"/>
      </a:accent6>
      <a:hlink>
        <a:srgbClr val="2AA2DA"/>
      </a:hlink>
      <a:folHlink>
        <a:srgbClr val="76A3B8"/>
      </a:folHlink>
    </a:clrScheme>
    <a:fontScheme name="水滴">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水滴">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92000"/>
                <a:satMod val="180000"/>
                <a:lumMod val="114000"/>
              </a:schemeClr>
            </a:gs>
            <a:gs pos="100000">
              <a:schemeClr val="phClr">
                <a:shade val="92000"/>
                <a:satMod val="170000"/>
                <a:lumMod val="96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DEB094D4-7FD8-4F86-93D5-B0F1341EF586}"/>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第1章 会计信息系统概述</Template>
  <TotalTime>0</TotalTime>
  <Words>1036</Words>
  <Application>Microsoft Office PowerPoint</Application>
  <PresentationFormat>宽屏</PresentationFormat>
  <Paragraphs>214</Paragraphs>
  <Slides>52</Slides>
  <Notes>1</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52</vt:i4>
      </vt:variant>
    </vt:vector>
  </HeadingPairs>
  <TitlesOfParts>
    <vt:vector size="58" baseType="lpstr">
      <vt:lpstr>等线</vt:lpstr>
      <vt:lpstr>黑体</vt:lpstr>
      <vt:lpstr>楷体</vt:lpstr>
      <vt:lpstr>Arial</vt:lpstr>
      <vt:lpstr>Tw Cen MT</vt:lpstr>
      <vt:lpstr>水滴</vt:lpstr>
      <vt:lpstr>第6章 存货核算与管理</vt:lpstr>
      <vt:lpstr>内容提要</vt:lpstr>
      <vt:lpstr>基本业务流程分析</vt:lpstr>
      <vt:lpstr>存货核算与管理的特点</vt:lpstr>
      <vt:lpstr>手工环境下存货核算和管理的难点</vt:lpstr>
      <vt:lpstr>存货子系统的目标</vt:lpstr>
      <vt:lpstr>IT环境下存货核算与管理数据流程</vt:lpstr>
      <vt:lpstr>IT环境下存货核算和管理的优势</vt:lpstr>
      <vt:lpstr>内容提要</vt:lpstr>
      <vt:lpstr>数据编码设计</vt:lpstr>
      <vt:lpstr>数据编码设计-存货分类与存货</vt:lpstr>
      <vt:lpstr>数据编码设计-存货（无分类）</vt:lpstr>
      <vt:lpstr>数据文件设计</vt:lpstr>
      <vt:lpstr>存货档案文件</vt:lpstr>
      <vt:lpstr>存货结存文件</vt:lpstr>
      <vt:lpstr>入库单文件</vt:lpstr>
      <vt:lpstr>出库单文件</vt:lpstr>
      <vt:lpstr>功能结构</vt:lpstr>
      <vt:lpstr>内容提要</vt:lpstr>
      <vt:lpstr>基础设置</vt:lpstr>
      <vt:lpstr>基础设置</vt:lpstr>
      <vt:lpstr>基础设置</vt:lpstr>
      <vt:lpstr>基础设置</vt:lpstr>
      <vt:lpstr>基础设置</vt:lpstr>
      <vt:lpstr>核心功能 </vt:lpstr>
      <vt:lpstr>出入库管理</vt:lpstr>
      <vt:lpstr>出入库管理</vt:lpstr>
      <vt:lpstr>出入库管理</vt:lpstr>
      <vt:lpstr>出入库管理</vt:lpstr>
      <vt:lpstr>出入库管理</vt:lpstr>
      <vt:lpstr>核心功能 </vt:lpstr>
      <vt:lpstr>存货成本核算</vt:lpstr>
      <vt:lpstr>存货成本核算</vt:lpstr>
      <vt:lpstr>存货成本核算</vt:lpstr>
      <vt:lpstr>存货成本核算</vt:lpstr>
      <vt:lpstr>期末处理</vt:lpstr>
      <vt:lpstr>期末处理</vt:lpstr>
      <vt:lpstr>核心功能 </vt:lpstr>
      <vt:lpstr>一体化策略</vt:lpstr>
      <vt:lpstr>一体化策略-定义凭证模板</vt:lpstr>
      <vt:lpstr>一体化策略-定义凭证模板</vt:lpstr>
      <vt:lpstr>一体化策略-定义凭证模板</vt:lpstr>
      <vt:lpstr>一体化策略—生成记账凭证</vt:lpstr>
      <vt:lpstr>一体化策略—生成记账凭证</vt:lpstr>
      <vt:lpstr>核心功能 </vt:lpstr>
      <vt:lpstr>管理分析</vt:lpstr>
      <vt:lpstr>管理分析</vt:lpstr>
      <vt:lpstr>管理分析</vt:lpstr>
      <vt:lpstr>管理分析</vt:lpstr>
      <vt:lpstr>管理分析</vt:lpstr>
      <vt:lpstr>管理分析</vt:lpstr>
      <vt:lpstr>Q &amp; a</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第6章 存货核算与管理</dc:title>
  <dc:creator>jianhong yin</dc:creator>
  <cp:lastModifiedBy> </cp:lastModifiedBy>
  <cp:revision>24</cp:revision>
  <dcterms:created xsi:type="dcterms:W3CDTF">2019-08-27T12:17:34Z</dcterms:created>
  <dcterms:modified xsi:type="dcterms:W3CDTF">2019-08-28T07:57:21Z</dcterms:modified>
</cp:coreProperties>
</file>