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58"/>
  </p:notes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303" r:id="rId14"/>
    <p:sldId id="268" r:id="rId15"/>
    <p:sldId id="304" r:id="rId16"/>
    <p:sldId id="269" r:id="rId17"/>
    <p:sldId id="305" r:id="rId18"/>
    <p:sldId id="270" r:id="rId19"/>
    <p:sldId id="271" r:id="rId20"/>
    <p:sldId id="273" r:id="rId21"/>
    <p:sldId id="272" r:id="rId22"/>
    <p:sldId id="274" r:id="rId23"/>
    <p:sldId id="276" r:id="rId24"/>
    <p:sldId id="277" r:id="rId25"/>
    <p:sldId id="306" r:id="rId26"/>
    <p:sldId id="275" r:id="rId27"/>
    <p:sldId id="278" r:id="rId28"/>
    <p:sldId id="282" r:id="rId29"/>
    <p:sldId id="307" r:id="rId30"/>
    <p:sldId id="283" r:id="rId31"/>
    <p:sldId id="308" r:id="rId32"/>
    <p:sldId id="284" r:id="rId33"/>
    <p:sldId id="309" r:id="rId34"/>
    <p:sldId id="279" r:id="rId35"/>
    <p:sldId id="287" r:id="rId36"/>
    <p:sldId id="288" r:id="rId37"/>
    <p:sldId id="290" r:id="rId38"/>
    <p:sldId id="310" r:id="rId39"/>
    <p:sldId id="311" r:id="rId40"/>
    <p:sldId id="312" r:id="rId41"/>
    <p:sldId id="313" r:id="rId42"/>
    <p:sldId id="280" r:id="rId43"/>
    <p:sldId id="291" r:id="rId44"/>
    <p:sldId id="292" r:id="rId45"/>
    <p:sldId id="293" r:id="rId46"/>
    <p:sldId id="294" r:id="rId47"/>
    <p:sldId id="281" r:id="rId48"/>
    <p:sldId id="295" r:id="rId49"/>
    <p:sldId id="296" r:id="rId50"/>
    <p:sldId id="297" r:id="rId51"/>
    <p:sldId id="298" r:id="rId52"/>
    <p:sldId id="299" r:id="rId53"/>
    <p:sldId id="300" r:id="rId54"/>
    <p:sldId id="301" r:id="rId55"/>
    <p:sldId id="314" r:id="rId56"/>
    <p:sldId id="302" r:id="rId5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6CB13471-441A-4134-A9D5-9C3BF22C2D10}">
      <dgm:prSet phldrT="[文本]"/>
      <dgm:spPr/>
      <dgm:t>
        <a:bodyPr/>
        <a:lstStyle/>
        <a:p>
          <a:r>
            <a:rPr lang="zh-CN" altLang="en-US" b="1" dirty="0">
              <a:effectLst>
                <a:outerShdw blurRad="38100" dist="38100" dir="2700000" algn="tl">
                  <a:srgbClr val="000000">
                    <a:alpha val="43137"/>
                  </a:srgbClr>
                </a:outerShdw>
              </a:effectLst>
            </a:rPr>
            <a:t>需求与流程</a:t>
          </a:r>
        </a:p>
      </dgm:t>
    </dgm:pt>
    <dgm:pt modelId="{89068DF7-AC27-488E-93C5-DA53C5CDEA09}" type="parTrans" cxnId="{62498E69-6783-40EB-9BE8-59E7ED68D268}">
      <dgm:prSet/>
      <dgm:spPr/>
      <dgm:t>
        <a:bodyPr/>
        <a:lstStyle/>
        <a:p>
          <a:endParaRPr lang="zh-CN" altLang="en-US"/>
        </a:p>
      </dgm:t>
    </dgm:pt>
    <dgm:pt modelId="{894EDC03-06F7-4E9C-9DAC-AF2C5CFE06FA}" type="sibTrans" cxnId="{62498E69-6783-40EB-9BE8-59E7ED68D268}">
      <dgm:prSet/>
      <dgm:spPr/>
      <dgm:t>
        <a:bodyPr/>
        <a:lstStyle/>
        <a:p>
          <a:endParaRPr lang="zh-CN" altLang="en-US"/>
        </a:p>
      </dgm:t>
    </dgm:pt>
    <dgm:pt modelId="{8F87F752-E2C3-4BD5-86BB-7828ACB862FF}">
      <dgm:prSet phldrT="[文本]"/>
      <dgm:spPr/>
      <dgm:t>
        <a:bodyPr/>
        <a:lstStyle/>
        <a:p>
          <a:r>
            <a:rPr lang="zh-CN" altLang="en-US" dirty="0"/>
            <a:t>需求分析</a:t>
          </a:r>
        </a:p>
      </dgm:t>
    </dgm:pt>
    <dgm:pt modelId="{1FE18D20-E8F9-48B0-A278-C45E54AB7F8A}" type="parTrans" cxnId="{6243D022-8983-4297-A0C7-C51D6D0C2FED}">
      <dgm:prSet/>
      <dgm:spPr/>
      <dgm:t>
        <a:bodyPr/>
        <a:lstStyle/>
        <a:p>
          <a:endParaRPr lang="zh-CN" altLang="en-US"/>
        </a:p>
      </dgm:t>
    </dgm:pt>
    <dgm:pt modelId="{462C4FC1-F39B-4CE2-B3C4-8958662A2344}" type="sibTrans" cxnId="{6243D022-8983-4297-A0C7-C51D6D0C2FED}">
      <dgm:prSet/>
      <dgm:spPr/>
      <dgm:t>
        <a:bodyPr/>
        <a:lstStyle/>
        <a:p>
          <a:endParaRPr lang="zh-CN" altLang="en-US"/>
        </a:p>
      </dgm:t>
    </dgm:pt>
    <dgm:pt modelId="{5621C990-B595-45B2-9FBB-ECA0B4359EAF}">
      <dgm:prSet phldrT="[文本]"/>
      <dgm:spPr/>
      <dgm:t>
        <a:bodyPr/>
        <a:lstStyle/>
        <a:p>
          <a:r>
            <a:rPr lang="zh-CN" altLang="en-US" dirty="0"/>
            <a:t>流程分析</a:t>
          </a:r>
        </a:p>
      </dgm:t>
    </dgm:pt>
    <dgm:pt modelId="{CA28C59B-44D4-48C6-B135-FE18050C0AB3}" type="parTrans" cxnId="{E339BC12-2947-420B-BFB7-467A7655E08F}">
      <dgm:prSet/>
      <dgm:spPr/>
      <dgm:t>
        <a:bodyPr/>
        <a:lstStyle/>
        <a:p>
          <a:endParaRPr lang="zh-CN" altLang="en-US"/>
        </a:p>
      </dgm:t>
    </dgm:pt>
    <dgm:pt modelId="{13DDA7AB-0DA5-4B95-A432-0618E29B4B98}" type="sibTrans" cxnId="{E339BC12-2947-420B-BFB7-467A7655E08F}">
      <dgm:prSet/>
      <dgm:spPr/>
      <dgm:t>
        <a:bodyPr/>
        <a:lstStyle/>
        <a:p>
          <a:endParaRPr lang="zh-CN" altLang="en-US"/>
        </a:p>
      </dgm:t>
    </dgm:pt>
    <dgm:pt modelId="{3ED50C72-2F79-4B7E-87B2-0CDF73E51056}">
      <dgm:prSet phldrT="[文本]"/>
      <dgm:spPr/>
      <dgm:t>
        <a:bodyPr/>
        <a:lstStyle/>
        <a:p>
          <a:r>
            <a:rPr lang="zh-CN" altLang="en-US" b="1" dirty="0">
              <a:effectLst>
                <a:outerShdw blurRad="38100" dist="38100" dir="2700000" algn="tl">
                  <a:srgbClr val="000000">
                    <a:alpha val="43137"/>
                  </a:srgbClr>
                </a:outerShdw>
              </a:effectLst>
            </a:rPr>
            <a:t>总体结构设计</a:t>
          </a:r>
        </a:p>
      </dgm:t>
    </dgm:pt>
    <dgm:pt modelId="{FE8AA31D-701E-44D5-90EF-D933D50978A7}" type="parTrans" cxnId="{E3C4062C-449D-4947-8EED-0397FD217118}">
      <dgm:prSet/>
      <dgm:spPr/>
      <dgm:t>
        <a:bodyPr/>
        <a:lstStyle/>
        <a:p>
          <a:endParaRPr lang="zh-CN" altLang="en-US"/>
        </a:p>
      </dgm:t>
    </dgm:pt>
    <dgm:pt modelId="{406BEFCD-E8E6-4E58-9E20-F6813C87CD97}" type="sibTrans" cxnId="{E3C4062C-449D-4947-8EED-0397FD217118}">
      <dgm:prSet/>
      <dgm:spPr/>
      <dgm:t>
        <a:bodyPr/>
        <a:lstStyle/>
        <a:p>
          <a:endParaRPr lang="zh-CN" altLang="en-US"/>
        </a:p>
      </dgm:t>
    </dgm:pt>
    <dgm:pt modelId="{69DCA703-0660-4076-93DC-1B06C0D691FE}">
      <dgm:prSet phldrT="[文本]"/>
      <dgm:spPr/>
      <dgm:t>
        <a:bodyPr/>
        <a:lstStyle/>
        <a:p>
          <a:r>
            <a:rPr lang="zh-CN" altLang="en-US" dirty="0"/>
            <a:t>数据编码</a:t>
          </a:r>
        </a:p>
      </dgm:t>
    </dgm:pt>
    <dgm:pt modelId="{5E5B4996-7697-4AE9-BB76-AC95AE1FFEE2}" type="parTrans" cxnId="{B33CB00E-6AFA-4F56-9DF2-B3C8EFBF67AE}">
      <dgm:prSet/>
      <dgm:spPr/>
      <dgm:t>
        <a:bodyPr/>
        <a:lstStyle/>
        <a:p>
          <a:endParaRPr lang="zh-CN" altLang="en-US"/>
        </a:p>
      </dgm:t>
    </dgm:pt>
    <dgm:pt modelId="{15505189-F03C-4C70-AFF6-4DB5CB94BBD8}" type="sibTrans" cxnId="{B33CB00E-6AFA-4F56-9DF2-B3C8EFBF67AE}">
      <dgm:prSet/>
      <dgm:spPr/>
      <dgm:t>
        <a:bodyPr/>
        <a:lstStyle/>
        <a:p>
          <a:endParaRPr lang="zh-CN" altLang="en-US"/>
        </a:p>
      </dgm:t>
    </dgm:pt>
    <dgm:pt modelId="{4426D412-E8EB-46C1-83BC-02F4E6D3B30B}">
      <dgm:prSet phldrT="[文本]"/>
      <dgm:spPr/>
      <dgm:t>
        <a:bodyPr/>
        <a:lstStyle/>
        <a:p>
          <a:r>
            <a:rPr lang="zh-CN" altLang="en-US" b="1" dirty="0">
              <a:effectLst>
                <a:outerShdw blurRad="38100" dist="38100" dir="2700000" algn="tl">
                  <a:srgbClr val="000000">
                    <a:alpha val="43137"/>
                  </a:srgbClr>
                </a:outerShdw>
              </a:effectLst>
            </a:rPr>
            <a:t>核心功能</a:t>
          </a:r>
        </a:p>
      </dgm:t>
    </dgm:pt>
    <dgm:pt modelId="{C81592B2-A3D2-4A1D-B446-9EC4EA1DC985}" type="parTrans" cxnId="{25B4CE57-1D64-4424-A3A5-016DEB6C35C3}">
      <dgm:prSet/>
      <dgm:spPr/>
      <dgm:t>
        <a:bodyPr/>
        <a:lstStyle/>
        <a:p>
          <a:endParaRPr lang="zh-CN" altLang="en-US"/>
        </a:p>
      </dgm:t>
    </dgm:pt>
    <dgm:pt modelId="{D37AD2FC-E088-42BC-BC04-1E32FA5E8A47}" type="sibTrans" cxnId="{25B4CE57-1D64-4424-A3A5-016DEB6C35C3}">
      <dgm:prSet/>
      <dgm:spPr/>
      <dgm:t>
        <a:bodyPr/>
        <a:lstStyle/>
        <a:p>
          <a:endParaRPr lang="zh-CN" altLang="en-US"/>
        </a:p>
      </dgm:t>
    </dgm:pt>
    <dgm:pt modelId="{A450C36A-6E67-4E54-9060-F7E62BD79DC7}">
      <dgm:prSet phldrT="[文本]"/>
      <dgm:spPr/>
      <dgm:t>
        <a:bodyPr/>
        <a:lstStyle/>
        <a:p>
          <a:r>
            <a:rPr lang="zh-CN" altLang="en-US" dirty="0"/>
            <a:t>基础设置</a:t>
          </a:r>
        </a:p>
      </dgm:t>
    </dgm:pt>
    <dgm:pt modelId="{89B6D86F-009D-4713-B916-BD9A01863408}" type="parTrans" cxnId="{98E9CAB4-3C43-40A5-9E1E-20ED651E7CDA}">
      <dgm:prSet/>
      <dgm:spPr/>
      <dgm:t>
        <a:bodyPr/>
        <a:lstStyle/>
        <a:p>
          <a:endParaRPr lang="zh-CN" altLang="en-US"/>
        </a:p>
      </dgm:t>
    </dgm:pt>
    <dgm:pt modelId="{435A7228-1981-4560-A838-EA8B00873D1E}" type="sibTrans" cxnId="{98E9CAB4-3C43-40A5-9E1E-20ED651E7CDA}">
      <dgm:prSet/>
      <dgm:spPr/>
      <dgm:t>
        <a:bodyPr/>
        <a:lstStyle/>
        <a:p>
          <a:endParaRPr lang="zh-CN" altLang="en-US"/>
        </a:p>
      </dgm:t>
    </dgm:pt>
    <dgm:pt modelId="{5C9BDC1A-38CB-4FF5-832D-5DBB774A02F0}">
      <dgm:prSet phldrT="[文本]"/>
      <dgm:spPr/>
      <dgm:t>
        <a:bodyPr/>
        <a:lstStyle/>
        <a:p>
          <a:r>
            <a:rPr lang="zh-CN" altLang="en-US" dirty="0"/>
            <a:t>功能结构</a:t>
          </a:r>
        </a:p>
      </dgm:t>
    </dgm:pt>
    <dgm:pt modelId="{573E2596-5563-4767-83AC-9D514D242F49}" type="parTrans" cxnId="{EA1F224F-708D-40F7-94A7-6ABB1D199D48}">
      <dgm:prSet/>
      <dgm:spPr/>
      <dgm:t>
        <a:bodyPr/>
        <a:lstStyle/>
        <a:p>
          <a:endParaRPr lang="zh-CN" altLang="en-US"/>
        </a:p>
      </dgm:t>
    </dgm:pt>
    <dgm:pt modelId="{1AC81F77-A9EB-49B1-887E-A2B02BD0B1BB}" type="sibTrans" cxnId="{EA1F224F-708D-40F7-94A7-6ABB1D199D48}">
      <dgm:prSet/>
      <dgm:spPr/>
      <dgm:t>
        <a:bodyPr/>
        <a:lstStyle/>
        <a:p>
          <a:endParaRPr lang="zh-CN" altLang="en-US"/>
        </a:p>
      </dgm:t>
    </dgm:pt>
    <dgm:pt modelId="{449F3157-65B0-4A05-8F3F-C3EA91139805}">
      <dgm:prSet phldrT="[文本]"/>
      <dgm:spPr/>
      <dgm:t>
        <a:bodyPr/>
        <a:lstStyle/>
        <a:p>
          <a:r>
            <a:rPr lang="zh-CN" altLang="en-US" dirty="0"/>
            <a:t>数据文件</a:t>
          </a:r>
        </a:p>
      </dgm:t>
    </dgm:pt>
    <dgm:pt modelId="{04A63CAE-F337-446D-BCD5-525A46A50372}" type="parTrans" cxnId="{320715B0-1ACC-4A43-9C29-AA6CE9CA0EF0}">
      <dgm:prSet/>
      <dgm:spPr/>
      <dgm:t>
        <a:bodyPr/>
        <a:lstStyle/>
        <a:p>
          <a:endParaRPr lang="zh-CN" altLang="en-US"/>
        </a:p>
      </dgm:t>
    </dgm:pt>
    <dgm:pt modelId="{740CC5C2-8E00-412B-B23F-FEC18BE93253}" type="sibTrans" cxnId="{320715B0-1ACC-4A43-9C29-AA6CE9CA0EF0}">
      <dgm:prSet/>
      <dgm:spPr/>
      <dgm:t>
        <a:bodyPr/>
        <a:lstStyle/>
        <a:p>
          <a:endParaRPr lang="zh-CN" altLang="en-US"/>
        </a:p>
      </dgm:t>
    </dgm:pt>
    <dgm:pt modelId="{DCF7CF4F-20B9-4DF9-80DE-7B1DEE8057B1}">
      <dgm:prSet phldrT="[文本]"/>
      <dgm:spPr/>
      <dgm:t>
        <a:bodyPr/>
        <a:lstStyle/>
        <a:p>
          <a:r>
            <a:rPr lang="zh-CN" altLang="en-US" dirty="0"/>
            <a:t>销售管理</a:t>
          </a:r>
        </a:p>
      </dgm:t>
    </dgm:pt>
    <dgm:pt modelId="{DFA28584-FF68-488D-A394-38926FB16623}" type="parTrans" cxnId="{B24E1D12-B23D-4B41-900E-61FDF70F26E3}">
      <dgm:prSet/>
      <dgm:spPr/>
      <dgm:t>
        <a:bodyPr/>
        <a:lstStyle/>
        <a:p>
          <a:endParaRPr lang="zh-CN" altLang="en-US"/>
        </a:p>
      </dgm:t>
    </dgm:pt>
    <dgm:pt modelId="{64443E1F-BDE9-4B36-A807-A09E6B8689AA}" type="sibTrans" cxnId="{B24E1D12-B23D-4B41-900E-61FDF70F26E3}">
      <dgm:prSet/>
      <dgm:spPr/>
      <dgm:t>
        <a:bodyPr/>
        <a:lstStyle/>
        <a:p>
          <a:endParaRPr lang="zh-CN" altLang="en-US"/>
        </a:p>
      </dgm:t>
    </dgm:pt>
    <dgm:pt modelId="{1F509A5E-02D4-4213-9E1C-4B5FA772AB2A}">
      <dgm:prSet phldrT="[文本]"/>
      <dgm:spPr/>
      <dgm:t>
        <a:bodyPr/>
        <a:lstStyle/>
        <a:p>
          <a:r>
            <a:rPr lang="zh-CN" altLang="en-US" dirty="0"/>
            <a:t>收款管理</a:t>
          </a:r>
        </a:p>
      </dgm:t>
    </dgm:pt>
    <dgm:pt modelId="{A5C51F26-8225-4659-B024-27DFEB7FAB9A}" type="parTrans" cxnId="{75AA7297-0A0A-442C-BFEF-289DB4230FFB}">
      <dgm:prSet/>
      <dgm:spPr/>
      <dgm:t>
        <a:bodyPr/>
        <a:lstStyle/>
        <a:p>
          <a:endParaRPr lang="zh-CN" altLang="en-US"/>
        </a:p>
      </dgm:t>
    </dgm:pt>
    <dgm:pt modelId="{6D7F5D21-AD6B-43B7-A819-636F0386CF7A}" type="sibTrans" cxnId="{75AA7297-0A0A-442C-BFEF-289DB4230FFB}">
      <dgm:prSet/>
      <dgm:spPr/>
      <dgm:t>
        <a:bodyPr/>
        <a:lstStyle/>
        <a:p>
          <a:endParaRPr lang="zh-CN" altLang="en-US"/>
        </a:p>
      </dgm:t>
    </dgm:pt>
    <dgm:pt modelId="{61A65FF3-94D5-46EF-B801-C4D3F703F810}">
      <dgm:prSet phldrT="[文本]"/>
      <dgm:spPr/>
      <dgm:t>
        <a:bodyPr/>
        <a:lstStyle/>
        <a:p>
          <a:r>
            <a:rPr lang="zh-CN" altLang="en-US" dirty="0"/>
            <a:t>一体化策略</a:t>
          </a:r>
        </a:p>
      </dgm:t>
    </dgm:pt>
    <dgm:pt modelId="{5F7E50AA-28EF-4E79-9FAA-B1280661A15C}" type="parTrans" cxnId="{F1B040A5-B572-4055-9BD1-260E6DA9C9AC}">
      <dgm:prSet/>
      <dgm:spPr/>
      <dgm:t>
        <a:bodyPr/>
        <a:lstStyle/>
        <a:p>
          <a:endParaRPr lang="zh-CN" altLang="en-US"/>
        </a:p>
      </dgm:t>
    </dgm:pt>
    <dgm:pt modelId="{E22AF39A-8FEF-4E20-852D-5E9960C8D95F}" type="sibTrans" cxnId="{F1B040A5-B572-4055-9BD1-260E6DA9C9AC}">
      <dgm:prSet/>
      <dgm:spPr/>
      <dgm:t>
        <a:bodyPr/>
        <a:lstStyle/>
        <a:p>
          <a:endParaRPr lang="zh-CN" altLang="en-US"/>
        </a:p>
      </dgm:t>
    </dgm:pt>
    <dgm:pt modelId="{74BD46D4-13C5-4A7A-A524-0D65A0DB76B6}">
      <dgm:prSet phldrT="[文本]"/>
      <dgm:spPr/>
      <dgm:t>
        <a:bodyPr/>
        <a:lstStyle/>
        <a:p>
          <a:r>
            <a:rPr lang="zh-CN" altLang="en-US" dirty="0"/>
            <a:t>管理分析</a:t>
          </a:r>
        </a:p>
      </dgm:t>
    </dgm:pt>
    <dgm:pt modelId="{BFB39ED7-5CAF-43CC-8CF8-B0536C3FA86E}" type="parTrans" cxnId="{CCDBE3CC-A181-41AB-8D60-AD1D99EB9239}">
      <dgm:prSet/>
      <dgm:spPr/>
      <dgm:t>
        <a:bodyPr/>
        <a:lstStyle/>
        <a:p>
          <a:endParaRPr lang="zh-CN" altLang="en-US"/>
        </a:p>
      </dgm:t>
    </dgm:pt>
    <dgm:pt modelId="{C7D5337F-0498-480B-80CA-8FDF2C18DBEF}" type="sibTrans" cxnId="{CCDBE3CC-A181-41AB-8D60-AD1D99EB9239}">
      <dgm:prSet/>
      <dgm:spPr/>
      <dgm:t>
        <a:bodyPr/>
        <a:lstStyle/>
        <a:p>
          <a:endParaRPr lang="zh-CN" altLang="en-US"/>
        </a:p>
      </dgm:t>
    </dgm:pt>
    <dgm:pt modelId="{B1E35AAE-C4B5-4534-9059-9945931360CA}" type="pres">
      <dgm:prSet presAssocID="{A5648B3D-7E27-43BD-B2C9-FA761A7CD9AD}" presName="linearFlow" presStyleCnt="0">
        <dgm:presLayoutVars>
          <dgm:dir/>
          <dgm:animLvl val="lvl"/>
          <dgm:resizeHandles val="exact"/>
        </dgm:presLayoutVars>
      </dgm:prSet>
      <dgm:spPr/>
    </dgm:pt>
    <dgm:pt modelId="{5DE7EC06-D226-4786-BD2F-BAAC29B0EA1F}" type="pres">
      <dgm:prSet presAssocID="{6CB13471-441A-4134-A9D5-9C3BF22C2D10}" presName="composite" presStyleCnt="0"/>
      <dgm:spPr/>
    </dgm:pt>
    <dgm:pt modelId="{F91F7720-A9CB-4C65-B78E-59225377ED0A}" type="pres">
      <dgm:prSet presAssocID="{6CB13471-441A-4134-A9D5-9C3BF22C2D10}" presName="parTx" presStyleLbl="node1" presStyleIdx="0" presStyleCnt="3">
        <dgm:presLayoutVars>
          <dgm:chMax val="0"/>
          <dgm:chPref val="0"/>
          <dgm:bulletEnabled val="1"/>
        </dgm:presLayoutVars>
      </dgm:prSet>
      <dgm:spPr/>
    </dgm:pt>
    <dgm:pt modelId="{2854704A-72AF-4E06-AF33-75A9D1496F1D}" type="pres">
      <dgm:prSet presAssocID="{6CB13471-441A-4134-A9D5-9C3BF22C2D10}" presName="parSh" presStyleLbl="node1" presStyleIdx="0" presStyleCnt="3"/>
      <dgm:spPr/>
    </dgm:pt>
    <dgm:pt modelId="{745E6F85-3678-4EE4-AA40-B0FDA83AF018}" type="pres">
      <dgm:prSet presAssocID="{6CB13471-441A-4134-A9D5-9C3BF22C2D10}" presName="desTx" presStyleLbl="fgAcc1" presStyleIdx="0" presStyleCnt="3">
        <dgm:presLayoutVars>
          <dgm:bulletEnabled val="1"/>
        </dgm:presLayoutVars>
      </dgm:prSet>
      <dgm:spPr/>
    </dgm:pt>
    <dgm:pt modelId="{6A0FED61-2831-4EE9-A095-8B044B36F6F1}" type="pres">
      <dgm:prSet presAssocID="{894EDC03-06F7-4E9C-9DAC-AF2C5CFE06FA}" presName="sibTrans" presStyleLbl="sibTrans2D1" presStyleIdx="0" presStyleCnt="2"/>
      <dgm:spPr/>
    </dgm:pt>
    <dgm:pt modelId="{A4D5E0F2-DE95-4381-A7E5-AB79649E264B}" type="pres">
      <dgm:prSet presAssocID="{894EDC03-06F7-4E9C-9DAC-AF2C5CFE06FA}" presName="connTx" presStyleLbl="sibTrans2D1" presStyleIdx="0" presStyleCnt="2"/>
      <dgm:spPr/>
    </dgm:pt>
    <dgm:pt modelId="{40A54BAF-9A7F-4CC0-8D5A-EAB820F8AFF0}" type="pres">
      <dgm:prSet presAssocID="{3ED50C72-2F79-4B7E-87B2-0CDF73E51056}" presName="composite" presStyleCnt="0"/>
      <dgm:spPr/>
    </dgm:pt>
    <dgm:pt modelId="{9CD294A8-3E3B-4EE2-A6CD-84D0EED040E5}" type="pres">
      <dgm:prSet presAssocID="{3ED50C72-2F79-4B7E-87B2-0CDF73E51056}" presName="parTx" presStyleLbl="node1" presStyleIdx="0" presStyleCnt="3">
        <dgm:presLayoutVars>
          <dgm:chMax val="0"/>
          <dgm:chPref val="0"/>
          <dgm:bulletEnabled val="1"/>
        </dgm:presLayoutVars>
      </dgm:prSet>
      <dgm:spPr/>
    </dgm:pt>
    <dgm:pt modelId="{2B167F9C-0E97-497A-BF77-8BFBBC8BD402}" type="pres">
      <dgm:prSet presAssocID="{3ED50C72-2F79-4B7E-87B2-0CDF73E51056}" presName="parSh" presStyleLbl="node1" presStyleIdx="1" presStyleCnt="3"/>
      <dgm:spPr/>
    </dgm:pt>
    <dgm:pt modelId="{9CF81A85-CD40-4E9F-B4A2-F9ECF5A3114C}" type="pres">
      <dgm:prSet presAssocID="{3ED50C72-2F79-4B7E-87B2-0CDF73E51056}" presName="desTx" presStyleLbl="fgAcc1" presStyleIdx="1" presStyleCnt="3">
        <dgm:presLayoutVars>
          <dgm:bulletEnabled val="1"/>
        </dgm:presLayoutVars>
      </dgm:prSet>
      <dgm:spPr/>
    </dgm:pt>
    <dgm:pt modelId="{EEEBE867-C0C7-4DC9-A7E6-A8C3BDDDB380}" type="pres">
      <dgm:prSet presAssocID="{406BEFCD-E8E6-4E58-9E20-F6813C87CD97}" presName="sibTrans" presStyleLbl="sibTrans2D1" presStyleIdx="1" presStyleCnt="2"/>
      <dgm:spPr/>
    </dgm:pt>
    <dgm:pt modelId="{07919F36-D933-4251-A772-596E1F85FCB3}" type="pres">
      <dgm:prSet presAssocID="{406BEFCD-E8E6-4E58-9E20-F6813C87CD97}" presName="connTx" presStyleLbl="sibTrans2D1" presStyleIdx="1" presStyleCnt="2"/>
      <dgm:spPr/>
    </dgm:pt>
    <dgm:pt modelId="{DECFF54C-9760-463E-85A0-72B47766B9CF}" type="pres">
      <dgm:prSet presAssocID="{4426D412-E8EB-46C1-83BC-02F4E6D3B30B}" presName="composite" presStyleCnt="0"/>
      <dgm:spPr/>
    </dgm:pt>
    <dgm:pt modelId="{C9070A8D-3A17-4C90-BCD5-609C2152B176}" type="pres">
      <dgm:prSet presAssocID="{4426D412-E8EB-46C1-83BC-02F4E6D3B30B}" presName="parTx" presStyleLbl="node1" presStyleIdx="1" presStyleCnt="3">
        <dgm:presLayoutVars>
          <dgm:chMax val="0"/>
          <dgm:chPref val="0"/>
          <dgm:bulletEnabled val="1"/>
        </dgm:presLayoutVars>
      </dgm:prSet>
      <dgm:spPr/>
    </dgm:pt>
    <dgm:pt modelId="{2F93ACBB-9B1E-47B8-9993-EDE9694FDC64}" type="pres">
      <dgm:prSet presAssocID="{4426D412-E8EB-46C1-83BC-02F4E6D3B30B}" presName="parSh" presStyleLbl="node1" presStyleIdx="2" presStyleCnt="3"/>
      <dgm:spPr/>
    </dgm:pt>
    <dgm:pt modelId="{EB003B1C-EB66-4391-9D38-B0F6280401BE}" type="pres">
      <dgm:prSet presAssocID="{4426D412-E8EB-46C1-83BC-02F4E6D3B30B}" presName="desTx" presStyleLbl="fgAcc1" presStyleIdx="2" presStyleCnt="3">
        <dgm:presLayoutVars>
          <dgm:bulletEnabled val="1"/>
        </dgm:presLayoutVars>
      </dgm:prSet>
      <dgm:spPr/>
    </dgm:pt>
  </dgm:ptLst>
  <dgm:cxnLst>
    <dgm:cxn modelId="{97E22B01-4436-4EAF-B67C-4DBF5092D904}" type="presOf" srcId="{A450C36A-6E67-4E54-9060-F7E62BD79DC7}" destId="{EB003B1C-EB66-4391-9D38-B0F6280401BE}" srcOrd="0" destOrd="0" presId="urn:microsoft.com/office/officeart/2005/8/layout/process3"/>
    <dgm:cxn modelId="{22D97C04-8F0B-4DF9-B659-10BE01396148}" type="presOf" srcId="{6CB13471-441A-4134-A9D5-9C3BF22C2D10}" destId="{F91F7720-A9CB-4C65-B78E-59225377ED0A}" srcOrd="0" destOrd="0" presId="urn:microsoft.com/office/officeart/2005/8/layout/process3"/>
    <dgm:cxn modelId="{08067E05-721F-43F2-9A6E-95E80EDC6F79}" type="presOf" srcId="{6CB13471-441A-4134-A9D5-9C3BF22C2D10}" destId="{2854704A-72AF-4E06-AF33-75A9D1496F1D}" srcOrd="1" destOrd="0" presId="urn:microsoft.com/office/officeart/2005/8/layout/process3"/>
    <dgm:cxn modelId="{0E63530E-D65E-4AD8-9D37-4DD8E6239F8B}" type="presOf" srcId="{61A65FF3-94D5-46EF-B801-C4D3F703F810}" destId="{EB003B1C-EB66-4391-9D38-B0F6280401BE}" srcOrd="0" destOrd="3" presId="urn:microsoft.com/office/officeart/2005/8/layout/process3"/>
    <dgm:cxn modelId="{B33CB00E-6AFA-4F56-9DF2-B3C8EFBF67AE}" srcId="{3ED50C72-2F79-4B7E-87B2-0CDF73E51056}" destId="{69DCA703-0660-4076-93DC-1B06C0D691FE}" srcOrd="0" destOrd="0" parTransId="{5E5B4996-7697-4AE9-BB76-AC95AE1FFEE2}" sibTransId="{15505189-F03C-4C70-AFF6-4DB5CB94BBD8}"/>
    <dgm:cxn modelId="{B24E1D12-B23D-4B41-900E-61FDF70F26E3}" srcId="{4426D412-E8EB-46C1-83BC-02F4E6D3B30B}" destId="{DCF7CF4F-20B9-4DF9-80DE-7B1DEE8057B1}" srcOrd="1" destOrd="0" parTransId="{DFA28584-FF68-488D-A394-38926FB16623}" sibTransId="{64443E1F-BDE9-4B36-A807-A09E6B8689AA}"/>
    <dgm:cxn modelId="{E339BC12-2947-420B-BFB7-467A7655E08F}" srcId="{6CB13471-441A-4134-A9D5-9C3BF22C2D10}" destId="{5621C990-B595-45B2-9FBB-ECA0B4359EAF}" srcOrd="1" destOrd="0" parTransId="{CA28C59B-44D4-48C6-B135-FE18050C0AB3}" sibTransId="{13DDA7AB-0DA5-4B95-A432-0618E29B4B98}"/>
    <dgm:cxn modelId="{5D02B615-43C5-42BE-94BE-579D8BE20277}" type="presOf" srcId="{3ED50C72-2F79-4B7E-87B2-0CDF73E51056}" destId="{2B167F9C-0E97-497A-BF77-8BFBBC8BD402}" srcOrd="1" destOrd="0" presId="urn:microsoft.com/office/officeart/2005/8/layout/process3"/>
    <dgm:cxn modelId="{6243D022-8983-4297-A0C7-C51D6D0C2FED}" srcId="{6CB13471-441A-4134-A9D5-9C3BF22C2D10}" destId="{8F87F752-E2C3-4BD5-86BB-7828ACB862FF}" srcOrd="0" destOrd="0" parTransId="{1FE18D20-E8F9-48B0-A278-C45E54AB7F8A}" sibTransId="{462C4FC1-F39B-4CE2-B3C4-8958662A2344}"/>
    <dgm:cxn modelId="{6F112D2B-9495-431C-BE8E-30CF426B6D8D}" type="presOf" srcId="{A5648B3D-7E27-43BD-B2C9-FA761A7CD9AD}" destId="{B1E35AAE-C4B5-4534-9059-9945931360CA}" srcOrd="0" destOrd="0" presId="urn:microsoft.com/office/officeart/2005/8/layout/process3"/>
    <dgm:cxn modelId="{E3C4062C-449D-4947-8EED-0397FD217118}" srcId="{A5648B3D-7E27-43BD-B2C9-FA761A7CD9AD}" destId="{3ED50C72-2F79-4B7E-87B2-0CDF73E51056}" srcOrd="1" destOrd="0" parTransId="{FE8AA31D-701E-44D5-90EF-D933D50978A7}" sibTransId="{406BEFCD-E8E6-4E58-9E20-F6813C87CD97}"/>
    <dgm:cxn modelId="{7E6E8C33-BE70-4A9A-81C2-F2E9CC5239B8}" type="presOf" srcId="{406BEFCD-E8E6-4E58-9E20-F6813C87CD97}" destId="{07919F36-D933-4251-A772-596E1F85FCB3}" srcOrd="1" destOrd="0" presId="urn:microsoft.com/office/officeart/2005/8/layout/process3"/>
    <dgm:cxn modelId="{9C65F368-B6A5-4960-9212-9148D1BF406F}" type="presOf" srcId="{8F87F752-E2C3-4BD5-86BB-7828ACB862FF}" destId="{745E6F85-3678-4EE4-AA40-B0FDA83AF018}" srcOrd="0" destOrd="0" presId="urn:microsoft.com/office/officeart/2005/8/layout/process3"/>
    <dgm:cxn modelId="{62498E69-6783-40EB-9BE8-59E7ED68D268}" srcId="{A5648B3D-7E27-43BD-B2C9-FA761A7CD9AD}" destId="{6CB13471-441A-4134-A9D5-9C3BF22C2D10}" srcOrd="0" destOrd="0" parTransId="{89068DF7-AC27-488E-93C5-DA53C5CDEA09}" sibTransId="{894EDC03-06F7-4E9C-9DAC-AF2C5CFE06FA}"/>
    <dgm:cxn modelId="{E46A334A-C564-49E3-8649-422001E04FAA}" type="presOf" srcId="{DCF7CF4F-20B9-4DF9-80DE-7B1DEE8057B1}" destId="{EB003B1C-EB66-4391-9D38-B0F6280401BE}" srcOrd="0" destOrd="1" presId="urn:microsoft.com/office/officeart/2005/8/layout/process3"/>
    <dgm:cxn modelId="{766FE46B-6725-4D01-BBED-9E62C4C22F84}" type="presOf" srcId="{5621C990-B595-45B2-9FBB-ECA0B4359EAF}" destId="{745E6F85-3678-4EE4-AA40-B0FDA83AF018}" srcOrd="0" destOrd="1" presId="urn:microsoft.com/office/officeart/2005/8/layout/process3"/>
    <dgm:cxn modelId="{EA1F224F-708D-40F7-94A7-6ABB1D199D48}" srcId="{3ED50C72-2F79-4B7E-87B2-0CDF73E51056}" destId="{5C9BDC1A-38CB-4FF5-832D-5DBB774A02F0}" srcOrd="2" destOrd="0" parTransId="{573E2596-5563-4767-83AC-9D514D242F49}" sibTransId="{1AC81F77-A9EB-49B1-887E-A2B02BD0B1BB}"/>
    <dgm:cxn modelId="{25B4CE57-1D64-4424-A3A5-016DEB6C35C3}" srcId="{A5648B3D-7E27-43BD-B2C9-FA761A7CD9AD}" destId="{4426D412-E8EB-46C1-83BC-02F4E6D3B30B}" srcOrd="2" destOrd="0" parTransId="{C81592B2-A3D2-4A1D-B446-9EC4EA1DC985}" sibTransId="{D37AD2FC-E088-42BC-BC04-1E32FA5E8A47}"/>
    <dgm:cxn modelId="{32009E7A-EAC6-4B67-98FB-D493D654A8A8}" type="presOf" srcId="{4426D412-E8EB-46C1-83BC-02F4E6D3B30B}" destId="{C9070A8D-3A17-4C90-BCD5-609C2152B176}" srcOrd="0" destOrd="0" presId="urn:microsoft.com/office/officeart/2005/8/layout/process3"/>
    <dgm:cxn modelId="{7AAEE57A-C928-49C1-B184-3D263BBB2C36}" type="presOf" srcId="{449F3157-65B0-4A05-8F3F-C3EA91139805}" destId="{9CF81A85-CD40-4E9F-B4A2-F9ECF5A3114C}" srcOrd="0" destOrd="1" presId="urn:microsoft.com/office/officeart/2005/8/layout/process3"/>
    <dgm:cxn modelId="{4859EB89-06A8-439B-A2EB-6CC1DDFDB95A}" type="presOf" srcId="{894EDC03-06F7-4E9C-9DAC-AF2C5CFE06FA}" destId="{A4D5E0F2-DE95-4381-A7E5-AB79649E264B}" srcOrd="1" destOrd="0" presId="urn:microsoft.com/office/officeart/2005/8/layout/process3"/>
    <dgm:cxn modelId="{7404D593-9EB9-4BD1-B22A-28E3A047ED3C}" type="presOf" srcId="{406BEFCD-E8E6-4E58-9E20-F6813C87CD97}" destId="{EEEBE867-C0C7-4DC9-A7E6-A8C3BDDDB380}" srcOrd="0" destOrd="0" presId="urn:microsoft.com/office/officeart/2005/8/layout/process3"/>
    <dgm:cxn modelId="{75AA7297-0A0A-442C-BFEF-289DB4230FFB}" srcId="{4426D412-E8EB-46C1-83BC-02F4E6D3B30B}" destId="{1F509A5E-02D4-4213-9E1C-4B5FA772AB2A}" srcOrd="2" destOrd="0" parTransId="{A5C51F26-8225-4659-B024-27DFEB7FAB9A}" sibTransId="{6D7F5D21-AD6B-43B7-A819-636F0386CF7A}"/>
    <dgm:cxn modelId="{F1B040A5-B572-4055-9BD1-260E6DA9C9AC}" srcId="{4426D412-E8EB-46C1-83BC-02F4E6D3B30B}" destId="{61A65FF3-94D5-46EF-B801-C4D3F703F810}" srcOrd="3" destOrd="0" parTransId="{5F7E50AA-28EF-4E79-9FAA-B1280661A15C}" sibTransId="{E22AF39A-8FEF-4E20-852D-5E9960C8D95F}"/>
    <dgm:cxn modelId="{320715B0-1ACC-4A43-9C29-AA6CE9CA0EF0}" srcId="{3ED50C72-2F79-4B7E-87B2-0CDF73E51056}" destId="{449F3157-65B0-4A05-8F3F-C3EA91139805}" srcOrd="1" destOrd="0" parTransId="{04A63CAE-F337-446D-BCD5-525A46A50372}" sibTransId="{740CC5C2-8E00-412B-B23F-FEC18BE93253}"/>
    <dgm:cxn modelId="{BB647CB0-D9CC-4108-AD0F-BF2149319910}" type="presOf" srcId="{3ED50C72-2F79-4B7E-87B2-0CDF73E51056}" destId="{9CD294A8-3E3B-4EE2-A6CD-84D0EED040E5}" srcOrd="0" destOrd="0" presId="urn:microsoft.com/office/officeart/2005/8/layout/process3"/>
    <dgm:cxn modelId="{98E9CAB4-3C43-40A5-9E1E-20ED651E7CDA}" srcId="{4426D412-E8EB-46C1-83BC-02F4E6D3B30B}" destId="{A450C36A-6E67-4E54-9060-F7E62BD79DC7}" srcOrd="0" destOrd="0" parTransId="{89B6D86F-009D-4713-B916-BD9A01863408}" sibTransId="{435A7228-1981-4560-A838-EA8B00873D1E}"/>
    <dgm:cxn modelId="{A0926EB7-BFDE-4EB1-BD43-1EA40A47277A}" type="presOf" srcId="{1F509A5E-02D4-4213-9E1C-4B5FA772AB2A}" destId="{EB003B1C-EB66-4391-9D38-B0F6280401BE}" srcOrd="0" destOrd="2" presId="urn:microsoft.com/office/officeart/2005/8/layout/process3"/>
    <dgm:cxn modelId="{9759E3B7-793E-4BCD-A3CD-AD24252E0D68}" type="presOf" srcId="{5C9BDC1A-38CB-4FF5-832D-5DBB774A02F0}" destId="{9CF81A85-CD40-4E9F-B4A2-F9ECF5A3114C}" srcOrd="0" destOrd="2" presId="urn:microsoft.com/office/officeart/2005/8/layout/process3"/>
    <dgm:cxn modelId="{8F9D1AB8-3282-48B0-A084-675BEDDB0525}" type="presOf" srcId="{894EDC03-06F7-4E9C-9DAC-AF2C5CFE06FA}" destId="{6A0FED61-2831-4EE9-A095-8B044B36F6F1}" srcOrd="0" destOrd="0" presId="urn:microsoft.com/office/officeart/2005/8/layout/process3"/>
    <dgm:cxn modelId="{CCDBE3CC-A181-41AB-8D60-AD1D99EB9239}" srcId="{4426D412-E8EB-46C1-83BC-02F4E6D3B30B}" destId="{74BD46D4-13C5-4A7A-A524-0D65A0DB76B6}" srcOrd="4" destOrd="0" parTransId="{BFB39ED7-5CAF-43CC-8CF8-B0536C3FA86E}" sibTransId="{C7D5337F-0498-480B-80CA-8FDF2C18DBEF}"/>
    <dgm:cxn modelId="{20581DCD-9D6D-4F77-8BCB-F2F41E71498C}" type="presOf" srcId="{74BD46D4-13C5-4A7A-A524-0D65A0DB76B6}" destId="{EB003B1C-EB66-4391-9D38-B0F6280401BE}" srcOrd="0" destOrd="4" presId="urn:microsoft.com/office/officeart/2005/8/layout/process3"/>
    <dgm:cxn modelId="{DD381ECF-0AD3-47CF-A1A2-D9B1DE52397A}" type="presOf" srcId="{4426D412-E8EB-46C1-83BC-02F4E6D3B30B}" destId="{2F93ACBB-9B1E-47B8-9993-EDE9694FDC64}" srcOrd="1" destOrd="0" presId="urn:microsoft.com/office/officeart/2005/8/layout/process3"/>
    <dgm:cxn modelId="{1D35C8EC-A7F9-43C5-98DD-2A508718654C}" type="presOf" srcId="{69DCA703-0660-4076-93DC-1B06C0D691FE}" destId="{9CF81A85-CD40-4E9F-B4A2-F9ECF5A3114C}" srcOrd="0" destOrd="0" presId="urn:microsoft.com/office/officeart/2005/8/layout/process3"/>
    <dgm:cxn modelId="{2190B51C-AE7A-49E7-8E1C-FDC733C7840F}" type="presParOf" srcId="{B1E35AAE-C4B5-4534-9059-9945931360CA}" destId="{5DE7EC06-D226-4786-BD2F-BAAC29B0EA1F}" srcOrd="0" destOrd="0" presId="urn:microsoft.com/office/officeart/2005/8/layout/process3"/>
    <dgm:cxn modelId="{E949FF4D-1788-471B-BC6C-9864A71E2278}" type="presParOf" srcId="{5DE7EC06-D226-4786-BD2F-BAAC29B0EA1F}" destId="{F91F7720-A9CB-4C65-B78E-59225377ED0A}" srcOrd="0" destOrd="0" presId="urn:microsoft.com/office/officeart/2005/8/layout/process3"/>
    <dgm:cxn modelId="{FACB3B28-81DD-4871-8EBC-20FA3C23ED03}" type="presParOf" srcId="{5DE7EC06-D226-4786-BD2F-BAAC29B0EA1F}" destId="{2854704A-72AF-4E06-AF33-75A9D1496F1D}" srcOrd="1" destOrd="0" presId="urn:microsoft.com/office/officeart/2005/8/layout/process3"/>
    <dgm:cxn modelId="{2BB76CD0-B311-40D3-BB7F-EC1676A1A18E}" type="presParOf" srcId="{5DE7EC06-D226-4786-BD2F-BAAC29B0EA1F}" destId="{745E6F85-3678-4EE4-AA40-B0FDA83AF018}" srcOrd="2" destOrd="0" presId="urn:microsoft.com/office/officeart/2005/8/layout/process3"/>
    <dgm:cxn modelId="{6FF647C6-E37A-484B-BFD6-C447D6F27900}" type="presParOf" srcId="{B1E35AAE-C4B5-4534-9059-9945931360CA}" destId="{6A0FED61-2831-4EE9-A095-8B044B36F6F1}" srcOrd="1" destOrd="0" presId="urn:microsoft.com/office/officeart/2005/8/layout/process3"/>
    <dgm:cxn modelId="{17387857-5EBF-47C1-A078-BD9B7CECF4E3}" type="presParOf" srcId="{6A0FED61-2831-4EE9-A095-8B044B36F6F1}" destId="{A4D5E0F2-DE95-4381-A7E5-AB79649E264B}" srcOrd="0" destOrd="0" presId="urn:microsoft.com/office/officeart/2005/8/layout/process3"/>
    <dgm:cxn modelId="{16E5376E-0146-49CB-AEEA-9960D2790522}" type="presParOf" srcId="{B1E35AAE-C4B5-4534-9059-9945931360CA}" destId="{40A54BAF-9A7F-4CC0-8D5A-EAB820F8AFF0}" srcOrd="2" destOrd="0" presId="urn:microsoft.com/office/officeart/2005/8/layout/process3"/>
    <dgm:cxn modelId="{84288C2D-55C6-4922-8565-2B195AE101E9}" type="presParOf" srcId="{40A54BAF-9A7F-4CC0-8D5A-EAB820F8AFF0}" destId="{9CD294A8-3E3B-4EE2-A6CD-84D0EED040E5}" srcOrd="0" destOrd="0" presId="urn:microsoft.com/office/officeart/2005/8/layout/process3"/>
    <dgm:cxn modelId="{1153CA3F-145E-4F14-8B29-51236CA7A126}" type="presParOf" srcId="{40A54BAF-9A7F-4CC0-8D5A-EAB820F8AFF0}" destId="{2B167F9C-0E97-497A-BF77-8BFBBC8BD402}" srcOrd="1" destOrd="0" presId="urn:microsoft.com/office/officeart/2005/8/layout/process3"/>
    <dgm:cxn modelId="{6838203C-4E7A-4EA7-A42F-49F08CC674B2}" type="presParOf" srcId="{40A54BAF-9A7F-4CC0-8D5A-EAB820F8AFF0}" destId="{9CF81A85-CD40-4E9F-B4A2-F9ECF5A3114C}" srcOrd="2" destOrd="0" presId="urn:microsoft.com/office/officeart/2005/8/layout/process3"/>
    <dgm:cxn modelId="{01689737-F80E-4A51-BFEB-90F8A39E73A1}" type="presParOf" srcId="{B1E35AAE-C4B5-4534-9059-9945931360CA}" destId="{EEEBE867-C0C7-4DC9-A7E6-A8C3BDDDB380}" srcOrd="3" destOrd="0" presId="urn:microsoft.com/office/officeart/2005/8/layout/process3"/>
    <dgm:cxn modelId="{A4F693CB-D88F-443D-A343-06AB2B90CEA4}" type="presParOf" srcId="{EEEBE867-C0C7-4DC9-A7E6-A8C3BDDDB380}" destId="{07919F36-D933-4251-A772-596E1F85FCB3}" srcOrd="0" destOrd="0" presId="urn:microsoft.com/office/officeart/2005/8/layout/process3"/>
    <dgm:cxn modelId="{40E99055-CD52-4CCC-9EC6-90E9A1155E23}" type="presParOf" srcId="{B1E35AAE-C4B5-4534-9059-9945931360CA}" destId="{DECFF54C-9760-463E-85A0-72B47766B9CF}" srcOrd="4" destOrd="0" presId="urn:microsoft.com/office/officeart/2005/8/layout/process3"/>
    <dgm:cxn modelId="{E4C0D862-6073-48CE-B8C0-60F7AD990145}" type="presParOf" srcId="{DECFF54C-9760-463E-85A0-72B47766B9CF}" destId="{C9070A8D-3A17-4C90-BCD5-609C2152B176}" srcOrd="0" destOrd="0" presId="urn:microsoft.com/office/officeart/2005/8/layout/process3"/>
    <dgm:cxn modelId="{E367B9F5-8A70-4DB7-9A44-8E192583B379}" type="presParOf" srcId="{DECFF54C-9760-463E-85A0-72B47766B9CF}" destId="{2F93ACBB-9B1E-47B8-9993-EDE9694FDC64}" srcOrd="1" destOrd="0" presId="urn:microsoft.com/office/officeart/2005/8/layout/process3"/>
    <dgm:cxn modelId="{FB2F6E83-7807-4F4E-8C62-294F0C84D599}" type="presParOf" srcId="{DECFF54C-9760-463E-85A0-72B47766B9CF}" destId="{EB003B1C-EB66-4391-9D38-B0F6280401BE}"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8952A6-9A53-48BD-A41F-DA4AC2E92E92}" type="doc">
      <dgm:prSet loTypeId="urn:microsoft.com/office/officeart/2008/layout/VerticalAccentList" loCatId="list" qsTypeId="urn:microsoft.com/office/officeart/2005/8/quickstyle/3d4" qsCatId="3D" csTypeId="urn:microsoft.com/office/officeart/2005/8/colors/accent1_2" csCatId="accent1" phldr="1"/>
      <dgm:spPr/>
      <dgm:t>
        <a:bodyPr/>
        <a:lstStyle/>
        <a:p>
          <a:endParaRPr lang="zh-CN" altLang="en-US"/>
        </a:p>
      </dgm:t>
    </dgm:pt>
    <dgm:pt modelId="{8A161073-E717-46FC-AE13-D2972516CED5}">
      <dgm:prSet phldrT="[文本]" custT="1"/>
      <dgm:spPr/>
      <dgm:t>
        <a:bodyPr/>
        <a:lstStyle/>
        <a:p>
          <a:r>
            <a:rPr lang="zh-CN" altLang="en-US" sz="2800" b="1" dirty="0">
              <a:effectLst>
                <a:outerShdw blurRad="38100" dist="38100" dir="2700000" algn="tl">
                  <a:srgbClr val="000000">
                    <a:alpha val="43137"/>
                  </a:srgbClr>
                </a:outerShdw>
              </a:effectLst>
            </a:rPr>
            <a:t>规范销售流程，全面收集销售信息</a:t>
          </a:r>
        </a:p>
      </dgm:t>
    </dgm:pt>
    <dgm:pt modelId="{624D8C30-61C0-41A0-8A90-311218E780DD}" type="parTrans" cxnId="{5A6996DA-BAFC-4115-9582-D2F7BBA5F707}">
      <dgm:prSet/>
      <dgm:spPr/>
      <dgm:t>
        <a:bodyPr/>
        <a:lstStyle/>
        <a:p>
          <a:endParaRPr lang="zh-CN" altLang="en-US"/>
        </a:p>
      </dgm:t>
    </dgm:pt>
    <dgm:pt modelId="{A682FD72-A2DC-4BB3-8696-4413656A783A}" type="sibTrans" cxnId="{5A6996DA-BAFC-4115-9582-D2F7BBA5F707}">
      <dgm:prSet/>
      <dgm:spPr/>
      <dgm:t>
        <a:bodyPr/>
        <a:lstStyle/>
        <a:p>
          <a:endParaRPr lang="zh-CN" altLang="en-US"/>
        </a:p>
      </dgm:t>
    </dgm:pt>
    <dgm:pt modelId="{CA23E081-816E-4F1D-A5CA-EA59E90EBF19}">
      <dgm:prSet phldrT="[文本]" custT="1"/>
      <dgm:spPr/>
      <dgm:t>
        <a:bodyPr/>
        <a:lstStyle/>
        <a:p>
          <a:r>
            <a:rPr lang="zh-CN" sz="2800" b="1" dirty="0">
              <a:effectLst>
                <a:outerShdw blurRad="38100" dist="38100" dir="2700000" algn="tl">
                  <a:srgbClr val="000000">
                    <a:alpha val="43137"/>
                  </a:srgbClr>
                </a:outerShdw>
              </a:effectLst>
            </a:rPr>
            <a:t>实行信用管理</a:t>
          </a:r>
          <a:r>
            <a:rPr lang="en-US" sz="2800" b="1" dirty="0">
              <a:effectLst>
                <a:outerShdw blurRad="38100" dist="38100" dir="2700000" algn="tl">
                  <a:srgbClr val="000000">
                    <a:alpha val="43137"/>
                  </a:srgbClr>
                </a:outerShdw>
              </a:effectLst>
            </a:rPr>
            <a:t>,</a:t>
          </a:r>
          <a:r>
            <a:rPr lang="zh-CN" sz="2800" b="1" dirty="0">
              <a:effectLst>
                <a:outerShdw blurRad="38100" dist="38100" dir="2700000" algn="tl">
                  <a:srgbClr val="000000">
                    <a:alpha val="43137"/>
                  </a:srgbClr>
                </a:outerShdw>
              </a:effectLst>
            </a:rPr>
            <a:t>防范经营风险</a:t>
          </a:r>
          <a:endParaRPr lang="zh-CN" altLang="en-US" sz="2800" b="1" dirty="0">
            <a:effectLst>
              <a:outerShdw blurRad="38100" dist="38100" dir="2700000" algn="tl">
                <a:srgbClr val="000000">
                  <a:alpha val="43137"/>
                </a:srgbClr>
              </a:outerShdw>
            </a:effectLst>
          </a:endParaRPr>
        </a:p>
      </dgm:t>
    </dgm:pt>
    <dgm:pt modelId="{E2B7D80A-0BCA-46B1-B70A-DAB8D78373A0}" type="parTrans" cxnId="{8485D6EB-FC00-4CBD-9B93-EB6C71AC93FD}">
      <dgm:prSet/>
      <dgm:spPr/>
      <dgm:t>
        <a:bodyPr/>
        <a:lstStyle/>
        <a:p>
          <a:endParaRPr lang="zh-CN" altLang="en-US"/>
        </a:p>
      </dgm:t>
    </dgm:pt>
    <dgm:pt modelId="{1661D478-FBFF-4EEE-8B8C-344E91C27AA5}" type="sibTrans" cxnId="{8485D6EB-FC00-4CBD-9B93-EB6C71AC93FD}">
      <dgm:prSet/>
      <dgm:spPr/>
      <dgm:t>
        <a:bodyPr/>
        <a:lstStyle/>
        <a:p>
          <a:endParaRPr lang="zh-CN" altLang="en-US"/>
        </a:p>
      </dgm:t>
    </dgm:pt>
    <dgm:pt modelId="{9AC8AACB-3BFD-4E60-985F-C3BB498F4374}">
      <dgm:prSet phldrT="[文本]"/>
      <dgm:spPr/>
      <dgm:t>
        <a:bodyPr/>
        <a:lstStyle/>
        <a:p>
          <a:r>
            <a:rPr lang="zh-CN" b="1" dirty="0">
              <a:effectLst>
                <a:outerShdw blurRad="38100" dist="38100" dir="2700000" algn="tl">
                  <a:srgbClr val="000000">
                    <a:alpha val="43137"/>
                  </a:srgbClr>
                </a:outerShdw>
              </a:effectLst>
            </a:rPr>
            <a:t>多角度销售和收款分析</a:t>
          </a:r>
          <a:r>
            <a:rPr lang="en-US" b="1" dirty="0">
              <a:effectLst>
                <a:outerShdw blurRad="38100" dist="38100" dir="2700000" algn="tl">
                  <a:srgbClr val="000000">
                    <a:alpha val="43137"/>
                  </a:srgbClr>
                </a:outerShdw>
              </a:effectLst>
            </a:rPr>
            <a:t>,</a:t>
          </a:r>
          <a:r>
            <a:rPr lang="zh-CN" b="1" dirty="0">
              <a:effectLst>
                <a:outerShdw blurRad="38100" dist="38100" dir="2700000" algn="tl">
                  <a:srgbClr val="000000">
                    <a:alpha val="43137"/>
                  </a:srgbClr>
                </a:outerShdw>
              </a:effectLst>
            </a:rPr>
            <a:t>提供销售决策支持信息</a:t>
          </a:r>
          <a:endParaRPr lang="zh-CN" altLang="en-US" b="1" dirty="0">
            <a:effectLst>
              <a:outerShdw blurRad="38100" dist="38100" dir="2700000" algn="tl">
                <a:srgbClr val="000000">
                  <a:alpha val="43137"/>
                </a:srgbClr>
              </a:outerShdw>
            </a:effectLst>
          </a:endParaRPr>
        </a:p>
      </dgm:t>
    </dgm:pt>
    <dgm:pt modelId="{E4C6A9D5-E13F-46B8-8A52-51D6ABC4BC6F}" type="parTrans" cxnId="{23C0F48E-2960-426B-B0F4-4F49319CA6A8}">
      <dgm:prSet/>
      <dgm:spPr/>
      <dgm:t>
        <a:bodyPr/>
        <a:lstStyle/>
        <a:p>
          <a:endParaRPr lang="zh-CN" altLang="en-US"/>
        </a:p>
      </dgm:t>
    </dgm:pt>
    <dgm:pt modelId="{893B0A28-2537-4FEA-B22F-05B768D8AB43}" type="sibTrans" cxnId="{23C0F48E-2960-426B-B0F4-4F49319CA6A8}">
      <dgm:prSet/>
      <dgm:spPr/>
      <dgm:t>
        <a:bodyPr/>
        <a:lstStyle/>
        <a:p>
          <a:endParaRPr lang="zh-CN" altLang="en-US"/>
        </a:p>
      </dgm:t>
    </dgm:pt>
    <dgm:pt modelId="{BA618DBA-08CB-4B43-8FD2-A32DC1E31B38}">
      <dgm:prSet phldrT="[文本]" custT="1"/>
      <dgm:spPr/>
      <dgm:t>
        <a:bodyPr/>
        <a:lstStyle/>
        <a:p>
          <a:r>
            <a:rPr lang="zh-CN" sz="2800" b="1" dirty="0">
              <a:effectLst>
                <a:outerShdw blurRad="38100" dist="38100" dir="2700000" algn="tl">
                  <a:srgbClr val="000000">
                    <a:alpha val="43137"/>
                  </a:srgbClr>
                </a:outerShdw>
              </a:effectLst>
            </a:rPr>
            <a:t>实行动态管理</a:t>
          </a:r>
          <a:r>
            <a:rPr lang="en-US" sz="2800" b="1" dirty="0">
              <a:effectLst>
                <a:outerShdw blurRad="38100" dist="38100" dir="2700000" algn="tl">
                  <a:srgbClr val="000000">
                    <a:alpha val="43137"/>
                  </a:srgbClr>
                </a:outerShdw>
              </a:effectLst>
            </a:rPr>
            <a:t>,</a:t>
          </a:r>
          <a:r>
            <a:rPr lang="zh-CN" sz="2800" b="1" dirty="0">
              <a:effectLst>
                <a:outerShdw blurRad="38100" dist="38100" dir="2700000" algn="tl">
                  <a:srgbClr val="000000">
                    <a:alpha val="43137"/>
                  </a:srgbClr>
                </a:outerShdw>
              </a:effectLst>
            </a:rPr>
            <a:t>有效控制销售</a:t>
          </a:r>
          <a:r>
            <a:rPr lang="en-US" sz="2800" b="1" dirty="0">
              <a:effectLst>
                <a:outerShdw blurRad="38100" dist="38100" dir="2700000" algn="tl">
                  <a:srgbClr val="000000">
                    <a:alpha val="43137"/>
                  </a:srgbClr>
                </a:outerShdw>
              </a:effectLst>
            </a:rPr>
            <a:t>—</a:t>
          </a:r>
          <a:r>
            <a:rPr lang="zh-CN" sz="2800" b="1" dirty="0">
              <a:effectLst>
                <a:outerShdw blurRad="38100" dist="38100" dir="2700000" algn="tl">
                  <a:srgbClr val="000000">
                    <a:alpha val="43137"/>
                  </a:srgbClr>
                </a:outerShdw>
              </a:effectLst>
            </a:rPr>
            <a:t>发货</a:t>
          </a:r>
          <a:r>
            <a:rPr lang="en-US" sz="2800" b="1" dirty="0">
              <a:effectLst>
                <a:outerShdw blurRad="38100" dist="38100" dir="2700000" algn="tl">
                  <a:srgbClr val="000000">
                    <a:alpha val="43137"/>
                  </a:srgbClr>
                </a:outerShdw>
              </a:effectLst>
            </a:rPr>
            <a:t>—</a:t>
          </a:r>
          <a:r>
            <a:rPr lang="zh-CN" sz="2800" b="1" dirty="0">
              <a:effectLst>
                <a:outerShdw blurRad="38100" dist="38100" dir="2700000" algn="tl">
                  <a:srgbClr val="000000">
                    <a:alpha val="43137"/>
                  </a:srgbClr>
                </a:outerShdw>
              </a:effectLst>
            </a:rPr>
            <a:t>收款等环节</a:t>
          </a:r>
          <a:endParaRPr lang="zh-CN" altLang="en-US" sz="2800" b="1" dirty="0">
            <a:effectLst>
              <a:outerShdw blurRad="38100" dist="38100" dir="2700000" algn="tl">
                <a:srgbClr val="000000">
                  <a:alpha val="43137"/>
                </a:srgbClr>
              </a:outerShdw>
            </a:effectLst>
          </a:endParaRPr>
        </a:p>
      </dgm:t>
    </dgm:pt>
    <dgm:pt modelId="{C323140D-25C1-4092-92D2-7AABEA4CC3B5}" type="parTrans" cxnId="{8E7E8E61-EEE9-4A1F-8767-7609515DE481}">
      <dgm:prSet/>
      <dgm:spPr/>
      <dgm:t>
        <a:bodyPr/>
        <a:lstStyle/>
        <a:p>
          <a:endParaRPr lang="zh-CN" altLang="en-US"/>
        </a:p>
      </dgm:t>
    </dgm:pt>
    <dgm:pt modelId="{3FCF4E51-47B0-4353-8815-06986C04E2A5}" type="sibTrans" cxnId="{8E7E8E61-EEE9-4A1F-8767-7609515DE481}">
      <dgm:prSet/>
      <dgm:spPr/>
      <dgm:t>
        <a:bodyPr/>
        <a:lstStyle/>
        <a:p>
          <a:endParaRPr lang="zh-CN" altLang="en-US"/>
        </a:p>
      </dgm:t>
    </dgm:pt>
    <dgm:pt modelId="{B4655F41-9C41-4F4B-BD31-437FD11B4863}">
      <dgm:prSet phldrT="[文本]"/>
      <dgm:spPr/>
      <dgm:t>
        <a:bodyPr/>
        <a:lstStyle/>
        <a:p>
          <a:r>
            <a:rPr lang="zh-CN" b="1" dirty="0">
              <a:effectLst>
                <a:outerShdw blurRad="38100" dist="38100" dir="2700000" algn="tl">
                  <a:srgbClr val="000000">
                    <a:alpha val="43137"/>
                  </a:srgbClr>
                </a:outerShdw>
              </a:effectLst>
            </a:rPr>
            <a:t>与其他会计子系统集成</a:t>
          </a:r>
          <a:r>
            <a:rPr lang="zh-CN" altLang="en-US" b="1" dirty="0">
              <a:effectLst>
                <a:outerShdw blurRad="38100" dist="38100" dir="2700000" algn="tl">
                  <a:srgbClr val="000000">
                    <a:alpha val="43137"/>
                  </a:srgbClr>
                </a:outerShdw>
              </a:effectLst>
            </a:rPr>
            <a:t>使用</a:t>
          </a:r>
        </a:p>
      </dgm:t>
    </dgm:pt>
    <dgm:pt modelId="{0C97F37A-A461-455E-B39E-BEEC009A317F}" type="parTrans" cxnId="{D6DAB0CC-1702-4AC2-BA88-3B9EF4C0187F}">
      <dgm:prSet/>
      <dgm:spPr/>
      <dgm:t>
        <a:bodyPr/>
        <a:lstStyle/>
        <a:p>
          <a:endParaRPr lang="zh-CN" altLang="en-US"/>
        </a:p>
      </dgm:t>
    </dgm:pt>
    <dgm:pt modelId="{ECDB5E33-1514-42F7-A19D-C20CCE7575FD}" type="sibTrans" cxnId="{D6DAB0CC-1702-4AC2-BA88-3B9EF4C0187F}">
      <dgm:prSet/>
      <dgm:spPr/>
      <dgm:t>
        <a:bodyPr/>
        <a:lstStyle/>
        <a:p>
          <a:endParaRPr lang="zh-CN" altLang="en-US"/>
        </a:p>
      </dgm:t>
    </dgm:pt>
    <dgm:pt modelId="{C861433A-0028-454B-9394-71D6BAD13D62}" type="pres">
      <dgm:prSet presAssocID="{9A8952A6-9A53-48BD-A41F-DA4AC2E92E92}" presName="Name0" presStyleCnt="0">
        <dgm:presLayoutVars>
          <dgm:chMax/>
          <dgm:chPref/>
          <dgm:dir/>
        </dgm:presLayoutVars>
      </dgm:prSet>
      <dgm:spPr/>
    </dgm:pt>
    <dgm:pt modelId="{6BD6BF22-C357-4A1E-825A-D2F5127E8100}" type="pres">
      <dgm:prSet presAssocID="{8A161073-E717-46FC-AE13-D2972516CED5}" presName="parenttextcomposite" presStyleCnt="0"/>
      <dgm:spPr/>
    </dgm:pt>
    <dgm:pt modelId="{EDA3245D-E9C2-4CAD-B433-9C02C0539F27}" type="pres">
      <dgm:prSet presAssocID="{8A161073-E717-46FC-AE13-D2972516CED5}" presName="parenttext" presStyleLbl="revTx" presStyleIdx="0" presStyleCnt="5">
        <dgm:presLayoutVars>
          <dgm:chMax/>
          <dgm:chPref val="2"/>
          <dgm:bulletEnabled val="1"/>
        </dgm:presLayoutVars>
      </dgm:prSet>
      <dgm:spPr/>
    </dgm:pt>
    <dgm:pt modelId="{F59CD532-C4C9-4BEC-B459-AF15F940BC89}" type="pres">
      <dgm:prSet presAssocID="{8A161073-E717-46FC-AE13-D2972516CED5}" presName="parallelogramComposite" presStyleCnt="0"/>
      <dgm:spPr/>
    </dgm:pt>
    <dgm:pt modelId="{2945EC4A-9990-41DA-96D9-CF0BB097B60C}" type="pres">
      <dgm:prSet presAssocID="{8A161073-E717-46FC-AE13-D2972516CED5}" presName="parallelogram1" presStyleLbl="alignNode1" presStyleIdx="0" presStyleCnt="35"/>
      <dgm:spPr/>
    </dgm:pt>
    <dgm:pt modelId="{9909185B-DD5F-465E-AB42-20FB4256C1B5}" type="pres">
      <dgm:prSet presAssocID="{8A161073-E717-46FC-AE13-D2972516CED5}" presName="parallelogram2" presStyleLbl="alignNode1" presStyleIdx="1" presStyleCnt="35"/>
      <dgm:spPr/>
    </dgm:pt>
    <dgm:pt modelId="{948C0222-A555-4B19-97E2-2CBBA6A2E22D}" type="pres">
      <dgm:prSet presAssocID="{8A161073-E717-46FC-AE13-D2972516CED5}" presName="parallelogram3" presStyleLbl="alignNode1" presStyleIdx="2" presStyleCnt="35"/>
      <dgm:spPr/>
    </dgm:pt>
    <dgm:pt modelId="{77A0C433-98C7-4EBB-978D-7CCE43671D85}" type="pres">
      <dgm:prSet presAssocID="{8A161073-E717-46FC-AE13-D2972516CED5}" presName="parallelogram4" presStyleLbl="alignNode1" presStyleIdx="3" presStyleCnt="35"/>
      <dgm:spPr/>
    </dgm:pt>
    <dgm:pt modelId="{27635138-3618-42F3-B4FC-D60A4C89486A}" type="pres">
      <dgm:prSet presAssocID="{8A161073-E717-46FC-AE13-D2972516CED5}" presName="parallelogram5" presStyleLbl="alignNode1" presStyleIdx="4" presStyleCnt="35"/>
      <dgm:spPr/>
    </dgm:pt>
    <dgm:pt modelId="{02AF607E-1555-4D58-A1CD-EACEBB1702FB}" type="pres">
      <dgm:prSet presAssocID="{8A161073-E717-46FC-AE13-D2972516CED5}" presName="parallelogram6" presStyleLbl="alignNode1" presStyleIdx="5" presStyleCnt="35"/>
      <dgm:spPr/>
    </dgm:pt>
    <dgm:pt modelId="{14580CDD-3F9F-4DE3-8FDC-ED5AA2E89F4C}" type="pres">
      <dgm:prSet presAssocID="{8A161073-E717-46FC-AE13-D2972516CED5}" presName="parallelogram7" presStyleLbl="alignNode1" presStyleIdx="6" presStyleCnt="35"/>
      <dgm:spPr/>
    </dgm:pt>
    <dgm:pt modelId="{80653BB9-7ED3-48C8-ACFC-5AB76B70BA63}" type="pres">
      <dgm:prSet presAssocID="{A682FD72-A2DC-4BB3-8696-4413656A783A}" presName="sibTrans" presStyleCnt="0"/>
      <dgm:spPr/>
    </dgm:pt>
    <dgm:pt modelId="{AD24AC25-0986-4393-AAE1-DC20DDCF8E34}" type="pres">
      <dgm:prSet presAssocID="{BA618DBA-08CB-4B43-8FD2-A32DC1E31B38}" presName="parenttextcomposite" presStyleCnt="0"/>
      <dgm:spPr/>
    </dgm:pt>
    <dgm:pt modelId="{0262E8B4-E902-4B52-AA86-020B9303880A}" type="pres">
      <dgm:prSet presAssocID="{BA618DBA-08CB-4B43-8FD2-A32DC1E31B38}" presName="parenttext" presStyleLbl="revTx" presStyleIdx="1" presStyleCnt="5" custScaleX="113221">
        <dgm:presLayoutVars>
          <dgm:chMax/>
          <dgm:chPref val="2"/>
          <dgm:bulletEnabled val="1"/>
        </dgm:presLayoutVars>
      </dgm:prSet>
      <dgm:spPr/>
    </dgm:pt>
    <dgm:pt modelId="{276A7A5B-E637-4827-9618-C585CBB19AF7}" type="pres">
      <dgm:prSet presAssocID="{BA618DBA-08CB-4B43-8FD2-A32DC1E31B38}" presName="parallelogramComposite" presStyleCnt="0"/>
      <dgm:spPr/>
    </dgm:pt>
    <dgm:pt modelId="{BEB9914B-6F99-425F-B247-63A60F5CEC3F}" type="pres">
      <dgm:prSet presAssocID="{BA618DBA-08CB-4B43-8FD2-A32DC1E31B38}" presName="parallelogram1" presStyleLbl="alignNode1" presStyleIdx="7" presStyleCnt="35"/>
      <dgm:spPr/>
    </dgm:pt>
    <dgm:pt modelId="{07A99486-C2A8-4127-89EE-FAECBBC4C2CA}" type="pres">
      <dgm:prSet presAssocID="{BA618DBA-08CB-4B43-8FD2-A32DC1E31B38}" presName="parallelogram2" presStyleLbl="alignNode1" presStyleIdx="8" presStyleCnt="35"/>
      <dgm:spPr/>
    </dgm:pt>
    <dgm:pt modelId="{251300B0-A5B6-41E3-8F4D-9552098C4BA4}" type="pres">
      <dgm:prSet presAssocID="{BA618DBA-08CB-4B43-8FD2-A32DC1E31B38}" presName="parallelogram3" presStyleLbl="alignNode1" presStyleIdx="9" presStyleCnt="35"/>
      <dgm:spPr/>
    </dgm:pt>
    <dgm:pt modelId="{3A198747-C3EF-43B7-B92C-A355834F0386}" type="pres">
      <dgm:prSet presAssocID="{BA618DBA-08CB-4B43-8FD2-A32DC1E31B38}" presName="parallelogram4" presStyleLbl="alignNode1" presStyleIdx="10" presStyleCnt="35"/>
      <dgm:spPr/>
    </dgm:pt>
    <dgm:pt modelId="{FED38760-1AAD-47F2-ADF5-D234A5CAF985}" type="pres">
      <dgm:prSet presAssocID="{BA618DBA-08CB-4B43-8FD2-A32DC1E31B38}" presName="parallelogram5" presStyleLbl="alignNode1" presStyleIdx="11" presStyleCnt="35"/>
      <dgm:spPr/>
    </dgm:pt>
    <dgm:pt modelId="{54A2ED40-D26B-4BFE-8053-E02A714A54BD}" type="pres">
      <dgm:prSet presAssocID="{BA618DBA-08CB-4B43-8FD2-A32DC1E31B38}" presName="parallelogram6" presStyleLbl="alignNode1" presStyleIdx="12" presStyleCnt="35"/>
      <dgm:spPr/>
    </dgm:pt>
    <dgm:pt modelId="{93EFE926-62D9-4C62-8368-B32D4D0D599B}" type="pres">
      <dgm:prSet presAssocID="{BA618DBA-08CB-4B43-8FD2-A32DC1E31B38}" presName="parallelogram7" presStyleLbl="alignNode1" presStyleIdx="13" presStyleCnt="35"/>
      <dgm:spPr/>
    </dgm:pt>
    <dgm:pt modelId="{75A4EB18-AC3A-4E9B-953E-04BD4D4668E7}" type="pres">
      <dgm:prSet presAssocID="{3FCF4E51-47B0-4353-8815-06986C04E2A5}" presName="sibTrans" presStyleCnt="0"/>
      <dgm:spPr/>
    </dgm:pt>
    <dgm:pt modelId="{2CD9A746-1E8C-424D-ABE1-FF631F59EC5B}" type="pres">
      <dgm:prSet presAssocID="{CA23E081-816E-4F1D-A5CA-EA59E90EBF19}" presName="parenttextcomposite" presStyleCnt="0"/>
      <dgm:spPr/>
    </dgm:pt>
    <dgm:pt modelId="{70FD7771-6FDE-4C2C-9D77-C3EABE1F4E54}" type="pres">
      <dgm:prSet presAssocID="{CA23E081-816E-4F1D-A5CA-EA59E90EBF19}" presName="parenttext" presStyleLbl="revTx" presStyleIdx="2" presStyleCnt="5">
        <dgm:presLayoutVars>
          <dgm:chMax/>
          <dgm:chPref val="2"/>
          <dgm:bulletEnabled val="1"/>
        </dgm:presLayoutVars>
      </dgm:prSet>
      <dgm:spPr/>
    </dgm:pt>
    <dgm:pt modelId="{3F6391F2-92C9-4635-9FCF-3E15A94F3826}" type="pres">
      <dgm:prSet presAssocID="{CA23E081-816E-4F1D-A5CA-EA59E90EBF19}" presName="parallelogramComposite" presStyleCnt="0"/>
      <dgm:spPr/>
    </dgm:pt>
    <dgm:pt modelId="{28327913-2412-49D1-8742-97815B2C389D}" type="pres">
      <dgm:prSet presAssocID="{CA23E081-816E-4F1D-A5CA-EA59E90EBF19}" presName="parallelogram1" presStyleLbl="alignNode1" presStyleIdx="14" presStyleCnt="35"/>
      <dgm:spPr/>
    </dgm:pt>
    <dgm:pt modelId="{FE7D6AEB-B229-4CD2-8FEC-9A0F2C9D861C}" type="pres">
      <dgm:prSet presAssocID="{CA23E081-816E-4F1D-A5CA-EA59E90EBF19}" presName="parallelogram2" presStyleLbl="alignNode1" presStyleIdx="15" presStyleCnt="35"/>
      <dgm:spPr/>
    </dgm:pt>
    <dgm:pt modelId="{DCB4C324-DBBD-4A69-AC31-C3550A0C1DA6}" type="pres">
      <dgm:prSet presAssocID="{CA23E081-816E-4F1D-A5CA-EA59E90EBF19}" presName="parallelogram3" presStyleLbl="alignNode1" presStyleIdx="16" presStyleCnt="35"/>
      <dgm:spPr/>
    </dgm:pt>
    <dgm:pt modelId="{7E50EC86-E565-43F5-9AE1-DC4AB36A78E8}" type="pres">
      <dgm:prSet presAssocID="{CA23E081-816E-4F1D-A5CA-EA59E90EBF19}" presName="parallelogram4" presStyleLbl="alignNode1" presStyleIdx="17" presStyleCnt="35"/>
      <dgm:spPr/>
    </dgm:pt>
    <dgm:pt modelId="{407C6D32-0F3A-4DA8-80A1-B4D6B17B9AEE}" type="pres">
      <dgm:prSet presAssocID="{CA23E081-816E-4F1D-A5CA-EA59E90EBF19}" presName="parallelogram5" presStyleLbl="alignNode1" presStyleIdx="18" presStyleCnt="35"/>
      <dgm:spPr/>
    </dgm:pt>
    <dgm:pt modelId="{D99F2C85-788E-4DFE-83B8-E81EED48B6CB}" type="pres">
      <dgm:prSet presAssocID="{CA23E081-816E-4F1D-A5CA-EA59E90EBF19}" presName="parallelogram6" presStyleLbl="alignNode1" presStyleIdx="19" presStyleCnt="35"/>
      <dgm:spPr/>
    </dgm:pt>
    <dgm:pt modelId="{70308C32-9157-4BA0-AD1F-B142379FC924}" type="pres">
      <dgm:prSet presAssocID="{CA23E081-816E-4F1D-A5CA-EA59E90EBF19}" presName="parallelogram7" presStyleLbl="alignNode1" presStyleIdx="20" presStyleCnt="35"/>
      <dgm:spPr/>
    </dgm:pt>
    <dgm:pt modelId="{2D3F8D05-A861-453D-995F-AC1319EE9661}" type="pres">
      <dgm:prSet presAssocID="{1661D478-FBFF-4EEE-8B8C-344E91C27AA5}" presName="sibTrans" presStyleCnt="0"/>
      <dgm:spPr/>
    </dgm:pt>
    <dgm:pt modelId="{E2369FA6-4227-4ECA-9350-6E9D158C9B75}" type="pres">
      <dgm:prSet presAssocID="{9AC8AACB-3BFD-4E60-985F-C3BB498F4374}" presName="parenttextcomposite" presStyleCnt="0"/>
      <dgm:spPr/>
    </dgm:pt>
    <dgm:pt modelId="{3D669283-CD21-4276-9194-8397C82FD19B}" type="pres">
      <dgm:prSet presAssocID="{9AC8AACB-3BFD-4E60-985F-C3BB498F4374}" presName="parenttext" presStyleLbl="revTx" presStyleIdx="3" presStyleCnt="5" custScaleX="116526">
        <dgm:presLayoutVars>
          <dgm:chMax/>
          <dgm:chPref val="2"/>
          <dgm:bulletEnabled val="1"/>
        </dgm:presLayoutVars>
      </dgm:prSet>
      <dgm:spPr/>
    </dgm:pt>
    <dgm:pt modelId="{9309692E-16A9-42B3-9C2B-FCF969EAD097}" type="pres">
      <dgm:prSet presAssocID="{9AC8AACB-3BFD-4E60-985F-C3BB498F4374}" presName="parallelogramComposite" presStyleCnt="0"/>
      <dgm:spPr/>
    </dgm:pt>
    <dgm:pt modelId="{4EFB7C96-61C5-4D5E-A46F-0D7AB01E1C80}" type="pres">
      <dgm:prSet presAssocID="{9AC8AACB-3BFD-4E60-985F-C3BB498F4374}" presName="parallelogram1" presStyleLbl="alignNode1" presStyleIdx="21" presStyleCnt="35"/>
      <dgm:spPr/>
    </dgm:pt>
    <dgm:pt modelId="{4EAED31B-7E79-4240-A110-8F6C47E4507C}" type="pres">
      <dgm:prSet presAssocID="{9AC8AACB-3BFD-4E60-985F-C3BB498F4374}" presName="parallelogram2" presStyleLbl="alignNode1" presStyleIdx="22" presStyleCnt="35"/>
      <dgm:spPr/>
    </dgm:pt>
    <dgm:pt modelId="{533520D8-3AD3-44B5-93F2-D1E24CB8BD18}" type="pres">
      <dgm:prSet presAssocID="{9AC8AACB-3BFD-4E60-985F-C3BB498F4374}" presName="parallelogram3" presStyleLbl="alignNode1" presStyleIdx="23" presStyleCnt="35"/>
      <dgm:spPr/>
    </dgm:pt>
    <dgm:pt modelId="{7CFD8DC3-ACA1-4C32-9E7E-3D6D63AA8A74}" type="pres">
      <dgm:prSet presAssocID="{9AC8AACB-3BFD-4E60-985F-C3BB498F4374}" presName="parallelogram4" presStyleLbl="alignNode1" presStyleIdx="24" presStyleCnt="35"/>
      <dgm:spPr/>
    </dgm:pt>
    <dgm:pt modelId="{66CF15F9-58AC-45DF-B90E-33F9B7B66B12}" type="pres">
      <dgm:prSet presAssocID="{9AC8AACB-3BFD-4E60-985F-C3BB498F4374}" presName="parallelogram5" presStyleLbl="alignNode1" presStyleIdx="25" presStyleCnt="35"/>
      <dgm:spPr/>
    </dgm:pt>
    <dgm:pt modelId="{54AABB5D-D6FB-4A4F-9C4E-432B0C7758BD}" type="pres">
      <dgm:prSet presAssocID="{9AC8AACB-3BFD-4E60-985F-C3BB498F4374}" presName="parallelogram6" presStyleLbl="alignNode1" presStyleIdx="26" presStyleCnt="35"/>
      <dgm:spPr/>
    </dgm:pt>
    <dgm:pt modelId="{7B03D59E-2AAB-4FBB-AA35-D7F45298C48F}" type="pres">
      <dgm:prSet presAssocID="{9AC8AACB-3BFD-4E60-985F-C3BB498F4374}" presName="parallelogram7" presStyleLbl="alignNode1" presStyleIdx="27" presStyleCnt="35"/>
      <dgm:spPr/>
    </dgm:pt>
    <dgm:pt modelId="{6099F477-269B-4C24-BB80-B9F5AB1DC490}" type="pres">
      <dgm:prSet presAssocID="{893B0A28-2537-4FEA-B22F-05B768D8AB43}" presName="sibTrans" presStyleCnt="0"/>
      <dgm:spPr/>
    </dgm:pt>
    <dgm:pt modelId="{2592D808-59D1-4B08-A9ED-A07638143239}" type="pres">
      <dgm:prSet presAssocID="{B4655F41-9C41-4F4B-BD31-437FD11B4863}" presName="parenttextcomposite" presStyleCnt="0"/>
      <dgm:spPr/>
    </dgm:pt>
    <dgm:pt modelId="{052484EE-8BEA-42AC-90FB-1DF647820889}" type="pres">
      <dgm:prSet presAssocID="{B4655F41-9C41-4F4B-BD31-437FD11B4863}" presName="parenttext" presStyleLbl="revTx" presStyleIdx="4" presStyleCnt="5">
        <dgm:presLayoutVars>
          <dgm:chMax/>
          <dgm:chPref val="2"/>
          <dgm:bulletEnabled val="1"/>
        </dgm:presLayoutVars>
      </dgm:prSet>
      <dgm:spPr/>
    </dgm:pt>
    <dgm:pt modelId="{37F9ECC7-3E57-4157-8A8A-D2D80EB13048}" type="pres">
      <dgm:prSet presAssocID="{B4655F41-9C41-4F4B-BD31-437FD11B4863}" presName="parallelogramComposite" presStyleCnt="0"/>
      <dgm:spPr/>
    </dgm:pt>
    <dgm:pt modelId="{B30AB0E2-5146-45C0-93FE-EB8A334455EF}" type="pres">
      <dgm:prSet presAssocID="{B4655F41-9C41-4F4B-BD31-437FD11B4863}" presName="parallelogram1" presStyleLbl="alignNode1" presStyleIdx="28" presStyleCnt="35"/>
      <dgm:spPr/>
    </dgm:pt>
    <dgm:pt modelId="{4212CA90-F28F-41BD-A203-D8B52FDEB9CA}" type="pres">
      <dgm:prSet presAssocID="{B4655F41-9C41-4F4B-BD31-437FD11B4863}" presName="parallelogram2" presStyleLbl="alignNode1" presStyleIdx="29" presStyleCnt="35"/>
      <dgm:spPr/>
    </dgm:pt>
    <dgm:pt modelId="{DE9F2232-1604-4DD4-AABC-B5D043F26E16}" type="pres">
      <dgm:prSet presAssocID="{B4655F41-9C41-4F4B-BD31-437FD11B4863}" presName="parallelogram3" presStyleLbl="alignNode1" presStyleIdx="30" presStyleCnt="35"/>
      <dgm:spPr/>
    </dgm:pt>
    <dgm:pt modelId="{2E888C7B-7D98-4250-9AA6-AC6CD79B4DD5}" type="pres">
      <dgm:prSet presAssocID="{B4655F41-9C41-4F4B-BD31-437FD11B4863}" presName="parallelogram4" presStyleLbl="alignNode1" presStyleIdx="31" presStyleCnt="35"/>
      <dgm:spPr/>
    </dgm:pt>
    <dgm:pt modelId="{2C1A58EF-E3E1-4505-9670-2A6C6657045A}" type="pres">
      <dgm:prSet presAssocID="{B4655F41-9C41-4F4B-BD31-437FD11B4863}" presName="parallelogram5" presStyleLbl="alignNode1" presStyleIdx="32" presStyleCnt="35"/>
      <dgm:spPr/>
    </dgm:pt>
    <dgm:pt modelId="{A2501A34-A065-4B4F-B0C0-FAA8ACD13339}" type="pres">
      <dgm:prSet presAssocID="{B4655F41-9C41-4F4B-BD31-437FD11B4863}" presName="parallelogram6" presStyleLbl="alignNode1" presStyleIdx="33" presStyleCnt="35"/>
      <dgm:spPr/>
    </dgm:pt>
    <dgm:pt modelId="{39E1C6BE-982A-41C4-9D56-2544D31288A6}" type="pres">
      <dgm:prSet presAssocID="{B4655F41-9C41-4F4B-BD31-437FD11B4863}" presName="parallelogram7" presStyleLbl="alignNode1" presStyleIdx="34" presStyleCnt="35"/>
      <dgm:spPr/>
    </dgm:pt>
  </dgm:ptLst>
  <dgm:cxnLst>
    <dgm:cxn modelId="{2A31F51A-2B61-4D2E-BBE4-7A4B4ADA1C7B}" type="presOf" srcId="{8A161073-E717-46FC-AE13-D2972516CED5}" destId="{EDA3245D-E9C2-4CAD-B433-9C02C0539F27}" srcOrd="0" destOrd="0" presId="urn:microsoft.com/office/officeart/2008/layout/VerticalAccentList"/>
    <dgm:cxn modelId="{8E7E8E61-EEE9-4A1F-8767-7609515DE481}" srcId="{9A8952A6-9A53-48BD-A41F-DA4AC2E92E92}" destId="{BA618DBA-08CB-4B43-8FD2-A32DC1E31B38}" srcOrd="1" destOrd="0" parTransId="{C323140D-25C1-4092-92D2-7AABEA4CC3B5}" sibTransId="{3FCF4E51-47B0-4353-8815-06986C04E2A5}"/>
    <dgm:cxn modelId="{39278E67-9393-453A-878B-2EA60592CDF9}" type="presOf" srcId="{9AC8AACB-3BFD-4E60-985F-C3BB498F4374}" destId="{3D669283-CD21-4276-9194-8397C82FD19B}" srcOrd="0" destOrd="0" presId="urn:microsoft.com/office/officeart/2008/layout/VerticalAccentList"/>
    <dgm:cxn modelId="{23C0F48E-2960-426B-B0F4-4F49319CA6A8}" srcId="{9A8952A6-9A53-48BD-A41F-DA4AC2E92E92}" destId="{9AC8AACB-3BFD-4E60-985F-C3BB498F4374}" srcOrd="3" destOrd="0" parTransId="{E4C6A9D5-E13F-46B8-8A52-51D6ABC4BC6F}" sibTransId="{893B0A28-2537-4FEA-B22F-05B768D8AB43}"/>
    <dgm:cxn modelId="{8E6BC2AA-BD35-4F4B-A997-207D96BED5E8}" type="presOf" srcId="{CA23E081-816E-4F1D-A5CA-EA59E90EBF19}" destId="{70FD7771-6FDE-4C2C-9D77-C3EABE1F4E54}" srcOrd="0" destOrd="0" presId="urn:microsoft.com/office/officeart/2008/layout/VerticalAccentList"/>
    <dgm:cxn modelId="{D6DAB0CC-1702-4AC2-BA88-3B9EF4C0187F}" srcId="{9A8952A6-9A53-48BD-A41F-DA4AC2E92E92}" destId="{B4655F41-9C41-4F4B-BD31-437FD11B4863}" srcOrd="4" destOrd="0" parTransId="{0C97F37A-A461-455E-B39E-BEEC009A317F}" sibTransId="{ECDB5E33-1514-42F7-A19D-C20CCE7575FD}"/>
    <dgm:cxn modelId="{FDA265D0-D9D6-407A-AF7E-85C7925185AB}" type="presOf" srcId="{9A8952A6-9A53-48BD-A41F-DA4AC2E92E92}" destId="{C861433A-0028-454B-9394-71D6BAD13D62}" srcOrd="0" destOrd="0" presId="urn:microsoft.com/office/officeart/2008/layout/VerticalAccentList"/>
    <dgm:cxn modelId="{5A6996DA-BAFC-4115-9582-D2F7BBA5F707}" srcId="{9A8952A6-9A53-48BD-A41F-DA4AC2E92E92}" destId="{8A161073-E717-46FC-AE13-D2972516CED5}" srcOrd="0" destOrd="0" parTransId="{624D8C30-61C0-41A0-8A90-311218E780DD}" sibTransId="{A682FD72-A2DC-4BB3-8696-4413656A783A}"/>
    <dgm:cxn modelId="{CCDDB9DB-6E76-4122-8443-47ED8D23B1A5}" type="presOf" srcId="{BA618DBA-08CB-4B43-8FD2-A32DC1E31B38}" destId="{0262E8B4-E902-4B52-AA86-020B9303880A}" srcOrd="0" destOrd="0" presId="urn:microsoft.com/office/officeart/2008/layout/VerticalAccentList"/>
    <dgm:cxn modelId="{8485D6EB-FC00-4CBD-9B93-EB6C71AC93FD}" srcId="{9A8952A6-9A53-48BD-A41F-DA4AC2E92E92}" destId="{CA23E081-816E-4F1D-A5CA-EA59E90EBF19}" srcOrd="2" destOrd="0" parTransId="{E2B7D80A-0BCA-46B1-B70A-DAB8D78373A0}" sibTransId="{1661D478-FBFF-4EEE-8B8C-344E91C27AA5}"/>
    <dgm:cxn modelId="{67EED1F0-E00F-4641-B291-AD9E9ABAF901}" type="presOf" srcId="{B4655F41-9C41-4F4B-BD31-437FD11B4863}" destId="{052484EE-8BEA-42AC-90FB-1DF647820889}" srcOrd="0" destOrd="0" presId="urn:microsoft.com/office/officeart/2008/layout/VerticalAccentList"/>
    <dgm:cxn modelId="{E922E8D4-DD60-47A8-AD4F-08C035396A3E}" type="presParOf" srcId="{C861433A-0028-454B-9394-71D6BAD13D62}" destId="{6BD6BF22-C357-4A1E-825A-D2F5127E8100}" srcOrd="0" destOrd="0" presId="urn:microsoft.com/office/officeart/2008/layout/VerticalAccentList"/>
    <dgm:cxn modelId="{EE494CF7-36D6-46A3-B503-EA6CEC1F4BDB}" type="presParOf" srcId="{6BD6BF22-C357-4A1E-825A-D2F5127E8100}" destId="{EDA3245D-E9C2-4CAD-B433-9C02C0539F27}" srcOrd="0" destOrd="0" presId="urn:microsoft.com/office/officeart/2008/layout/VerticalAccentList"/>
    <dgm:cxn modelId="{299E76B5-9D75-4610-8DB2-98726834CE29}" type="presParOf" srcId="{C861433A-0028-454B-9394-71D6BAD13D62}" destId="{F59CD532-C4C9-4BEC-B459-AF15F940BC89}" srcOrd="1" destOrd="0" presId="urn:microsoft.com/office/officeart/2008/layout/VerticalAccentList"/>
    <dgm:cxn modelId="{2F8D1AA9-546F-4F76-A70C-373421C8BE0C}" type="presParOf" srcId="{F59CD532-C4C9-4BEC-B459-AF15F940BC89}" destId="{2945EC4A-9990-41DA-96D9-CF0BB097B60C}" srcOrd="0" destOrd="0" presId="urn:microsoft.com/office/officeart/2008/layout/VerticalAccentList"/>
    <dgm:cxn modelId="{E4426F80-BB17-4D93-BE4E-BDF10F3A5DBE}" type="presParOf" srcId="{F59CD532-C4C9-4BEC-B459-AF15F940BC89}" destId="{9909185B-DD5F-465E-AB42-20FB4256C1B5}" srcOrd="1" destOrd="0" presId="urn:microsoft.com/office/officeart/2008/layout/VerticalAccentList"/>
    <dgm:cxn modelId="{C081D175-8773-45D8-8EFA-63577A46F2AC}" type="presParOf" srcId="{F59CD532-C4C9-4BEC-B459-AF15F940BC89}" destId="{948C0222-A555-4B19-97E2-2CBBA6A2E22D}" srcOrd="2" destOrd="0" presId="urn:microsoft.com/office/officeart/2008/layout/VerticalAccentList"/>
    <dgm:cxn modelId="{0A0299DE-607C-4642-9BEC-B90C189E8978}" type="presParOf" srcId="{F59CD532-C4C9-4BEC-B459-AF15F940BC89}" destId="{77A0C433-98C7-4EBB-978D-7CCE43671D85}" srcOrd="3" destOrd="0" presId="urn:microsoft.com/office/officeart/2008/layout/VerticalAccentList"/>
    <dgm:cxn modelId="{D5383A50-DCA1-4FED-B66B-ED24E6F2F9BA}" type="presParOf" srcId="{F59CD532-C4C9-4BEC-B459-AF15F940BC89}" destId="{27635138-3618-42F3-B4FC-D60A4C89486A}" srcOrd="4" destOrd="0" presId="urn:microsoft.com/office/officeart/2008/layout/VerticalAccentList"/>
    <dgm:cxn modelId="{9AA6C8A0-F692-43CD-B586-6C3FD25324BB}" type="presParOf" srcId="{F59CD532-C4C9-4BEC-B459-AF15F940BC89}" destId="{02AF607E-1555-4D58-A1CD-EACEBB1702FB}" srcOrd="5" destOrd="0" presId="urn:microsoft.com/office/officeart/2008/layout/VerticalAccentList"/>
    <dgm:cxn modelId="{0437B6B7-6FCC-4DD9-89E1-1FC8F5112445}" type="presParOf" srcId="{F59CD532-C4C9-4BEC-B459-AF15F940BC89}" destId="{14580CDD-3F9F-4DE3-8FDC-ED5AA2E89F4C}" srcOrd="6" destOrd="0" presId="urn:microsoft.com/office/officeart/2008/layout/VerticalAccentList"/>
    <dgm:cxn modelId="{B4BDD9FA-2888-41CB-9A9A-23601EE61908}" type="presParOf" srcId="{C861433A-0028-454B-9394-71D6BAD13D62}" destId="{80653BB9-7ED3-48C8-ACFC-5AB76B70BA63}" srcOrd="2" destOrd="0" presId="urn:microsoft.com/office/officeart/2008/layout/VerticalAccentList"/>
    <dgm:cxn modelId="{82734F5F-D86C-45FB-92A1-0ED3D2CCE3F0}" type="presParOf" srcId="{C861433A-0028-454B-9394-71D6BAD13D62}" destId="{AD24AC25-0986-4393-AAE1-DC20DDCF8E34}" srcOrd="3" destOrd="0" presId="urn:microsoft.com/office/officeart/2008/layout/VerticalAccentList"/>
    <dgm:cxn modelId="{A328E361-A0F3-410A-A589-F6F84D957F5C}" type="presParOf" srcId="{AD24AC25-0986-4393-AAE1-DC20DDCF8E34}" destId="{0262E8B4-E902-4B52-AA86-020B9303880A}" srcOrd="0" destOrd="0" presId="urn:microsoft.com/office/officeart/2008/layout/VerticalAccentList"/>
    <dgm:cxn modelId="{49915A01-D869-443E-B807-0A54F0163CE8}" type="presParOf" srcId="{C861433A-0028-454B-9394-71D6BAD13D62}" destId="{276A7A5B-E637-4827-9618-C585CBB19AF7}" srcOrd="4" destOrd="0" presId="urn:microsoft.com/office/officeart/2008/layout/VerticalAccentList"/>
    <dgm:cxn modelId="{66E9081A-E078-465E-919D-7CE7EC719D70}" type="presParOf" srcId="{276A7A5B-E637-4827-9618-C585CBB19AF7}" destId="{BEB9914B-6F99-425F-B247-63A60F5CEC3F}" srcOrd="0" destOrd="0" presId="urn:microsoft.com/office/officeart/2008/layout/VerticalAccentList"/>
    <dgm:cxn modelId="{AA64DD3A-2AC9-4B3B-A848-1C193EF3A59C}" type="presParOf" srcId="{276A7A5B-E637-4827-9618-C585CBB19AF7}" destId="{07A99486-C2A8-4127-89EE-FAECBBC4C2CA}" srcOrd="1" destOrd="0" presId="urn:microsoft.com/office/officeart/2008/layout/VerticalAccentList"/>
    <dgm:cxn modelId="{87D0879A-863D-4681-883B-6D737B6E893C}" type="presParOf" srcId="{276A7A5B-E637-4827-9618-C585CBB19AF7}" destId="{251300B0-A5B6-41E3-8F4D-9552098C4BA4}" srcOrd="2" destOrd="0" presId="urn:microsoft.com/office/officeart/2008/layout/VerticalAccentList"/>
    <dgm:cxn modelId="{5F72927F-538B-4352-849E-D1A82630B45F}" type="presParOf" srcId="{276A7A5B-E637-4827-9618-C585CBB19AF7}" destId="{3A198747-C3EF-43B7-B92C-A355834F0386}" srcOrd="3" destOrd="0" presId="urn:microsoft.com/office/officeart/2008/layout/VerticalAccentList"/>
    <dgm:cxn modelId="{0F49B1AF-4B19-4B47-87A9-74E226EB3DA6}" type="presParOf" srcId="{276A7A5B-E637-4827-9618-C585CBB19AF7}" destId="{FED38760-1AAD-47F2-ADF5-D234A5CAF985}" srcOrd="4" destOrd="0" presId="urn:microsoft.com/office/officeart/2008/layout/VerticalAccentList"/>
    <dgm:cxn modelId="{6611F5F2-85A9-4369-B247-3726A873ED51}" type="presParOf" srcId="{276A7A5B-E637-4827-9618-C585CBB19AF7}" destId="{54A2ED40-D26B-4BFE-8053-E02A714A54BD}" srcOrd="5" destOrd="0" presId="urn:microsoft.com/office/officeart/2008/layout/VerticalAccentList"/>
    <dgm:cxn modelId="{E53957EE-3ECE-4247-9A84-0B2706F705C3}" type="presParOf" srcId="{276A7A5B-E637-4827-9618-C585CBB19AF7}" destId="{93EFE926-62D9-4C62-8368-B32D4D0D599B}" srcOrd="6" destOrd="0" presId="urn:microsoft.com/office/officeart/2008/layout/VerticalAccentList"/>
    <dgm:cxn modelId="{02077F46-97E5-42B3-81E5-55E3E7F0B9D4}" type="presParOf" srcId="{C861433A-0028-454B-9394-71D6BAD13D62}" destId="{75A4EB18-AC3A-4E9B-953E-04BD4D4668E7}" srcOrd="5" destOrd="0" presId="urn:microsoft.com/office/officeart/2008/layout/VerticalAccentList"/>
    <dgm:cxn modelId="{5CC8B80A-97F1-442D-A302-614C815087F5}" type="presParOf" srcId="{C861433A-0028-454B-9394-71D6BAD13D62}" destId="{2CD9A746-1E8C-424D-ABE1-FF631F59EC5B}" srcOrd="6" destOrd="0" presId="urn:microsoft.com/office/officeart/2008/layout/VerticalAccentList"/>
    <dgm:cxn modelId="{9E99E39B-39ED-4E35-93F6-7A9826E10610}" type="presParOf" srcId="{2CD9A746-1E8C-424D-ABE1-FF631F59EC5B}" destId="{70FD7771-6FDE-4C2C-9D77-C3EABE1F4E54}" srcOrd="0" destOrd="0" presId="urn:microsoft.com/office/officeart/2008/layout/VerticalAccentList"/>
    <dgm:cxn modelId="{B4ED1B77-EFB0-4A46-B653-CD0442A08220}" type="presParOf" srcId="{C861433A-0028-454B-9394-71D6BAD13D62}" destId="{3F6391F2-92C9-4635-9FCF-3E15A94F3826}" srcOrd="7" destOrd="0" presId="urn:microsoft.com/office/officeart/2008/layout/VerticalAccentList"/>
    <dgm:cxn modelId="{5DF112D8-A6BC-4606-909C-947042EDCA79}" type="presParOf" srcId="{3F6391F2-92C9-4635-9FCF-3E15A94F3826}" destId="{28327913-2412-49D1-8742-97815B2C389D}" srcOrd="0" destOrd="0" presId="urn:microsoft.com/office/officeart/2008/layout/VerticalAccentList"/>
    <dgm:cxn modelId="{FA0BB7F0-C223-494E-9E1F-5CD192DA6278}" type="presParOf" srcId="{3F6391F2-92C9-4635-9FCF-3E15A94F3826}" destId="{FE7D6AEB-B229-4CD2-8FEC-9A0F2C9D861C}" srcOrd="1" destOrd="0" presId="urn:microsoft.com/office/officeart/2008/layout/VerticalAccentList"/>
    <dgm:cxn modelId="{49D91EBB-B8A5-4F4B-AEE4-BAA2CCD6A93B}" type="presParOf" srcId="{3F6391F2-92C9-4635-9FCF-3E15A94F3826}" destId="{DCB4C324-DBBD-4A69-AC31-C3550A0C1DA6}" srcOrd="2" destOrd="0" presId="urn:microsoft.com/office/officeart/2008/layout/VerticalAccentList"/>
    <dgm:cxn modelId="{A5DF0614-A3B6-41CA-91D0-486BB57F8BAB}" type="presParOf" srcId="{3F6391F2-92C9-4635-9FCF-3E15A94F3826}" destId="{7E50EC86-E565-43F5-9AE1-DC4AB36A78E8}" srcOrd="3" destOrd="0" presId="urn:microsoft.com/office/officeart/2008/layout/VerticalAccentList"/>
    <dgm:cxn modelId="{7DE28F27-9C9E-4AD9-8563-FD5DEEB28CF0}" type="presParOf" srcId="{3F6391F2-92C9-4635-9FCF-3E15A94F3826}" destId="{407C6D32-0F3A-4DA8-80A1-B4D6B17B9AEE}" srcOrd="4" destOrd="0" presId="urn:microsoft.com/office/officeart/2008/layout/VerticalAccentList"/>
    <dgm:cxn modelId="{494B2156-BA41-409C-B959-857740788AD3}" type="presParOf" srcId="{3F6391F2-92C9-4635-9FCF-3E15A94F3826}" destId="{D99F2C85-788E-4DFE-83B8-E81EED48B6CB}" srcOrd="5" destOrd="0" presId="urn:microsoft.com/office/officeart/2008/layout/VerticalAccentList"/>
    <dgm:cxn modelId="{015AA135-02C7-4ACA-9707-E58F836F37FE}" type="presParOf" srcId="{3F6391F2-92C9-4635-9FCF-3E15A94F3826}" destId="{70308C32-9157-4BA0-AD1F-B142379FC924}" srcOrd="6" destOrd="0" presId="urn:microsoft.com/office/officeart/2008/layout/VerticalAccentList"/>
    <dgm:cxn modelId="{122D0856-3DF1-4E9F-B707-6884F39D4DF1}" type="presParOf" srcId="{C861433A-0028-454B-9394-71D6BAD13D62}" destId="{2D3F8D05-A861-453D-995F-AC1319EE9661}" srcOrd="8" destOrd="0" presId="urn:microsoft.com/office/officeart/2008/layout/VerticalAccentList"/>
    <dgm:cxn modelId="{E03967A8-3878-459F-ABB6-C13978386A5F}" type="presParOf" srcId="{C861433A-0028-454B-9394-71D6BAD13D62}" destId="{E2369FA6-4227-4ECA-9350-6E9D158C9B75}" srcOrd="9" destOrd="0" presId="urn:microsoft.com/office/officeart/2008/layout/VerticalAccentList"/>
    <dgm:cxn modelId="{17CECE9C-A74A-42AA-878E-2E5B280C8D37}" type="presParOf" srcId="{E2369FA6-4227-4ECA-9350-6E9D158C9B75}" destId="{3D669283-CD21-4276-9194-8397C82FD19B}" srcOrd="0" destOrd="0" presId="urn:microsoft.com/office/officeart/2008/layout/VerticalAccentList"/>
    <dgm:cxn modelId="{C7B16639-A093-47FB-917F-019DA53D6EE8}" type="presParOf" srcId="{C861433A-0028-454B-9394-71D6BAD13D62}" destId="{9309692E-16A9-42B3-9C2B-FCF969EAD097}" srcOrd="10" destOrd="0" presId="urn:microsoft.com/office/officeart/2008/layout/VerticalAccentList"/>
    <dgm:cxn modelId="{58020CD4-A5AD-47A1-89BE-16ECC1F1C903}" type="presParOf" srcId="{9309692E-16A9-42B3-9C2B-FCF969EAD097}" destId="{4EFB7C96-61C5-4D5E-A46F-0D7AB01E1C80}" srcOrd="0" destOrd="0" presId="urn:microsoft.com/office/officeart/2008/layout/VerticalAccentList"/>
    <dgm:cxn modelId="{1CB5C202-00B0-45F3-93F1-03BD65F90874}" type="presParOf" srcId="{9309692E-16A9-42B3-9C2B-FCF969EAD097}" destId="{4EAED31B-7E79-4240-A110-8F6C47E4507C}" srcOrd="1" destOrd="0" presId="urn:microsoft.com/office/officeart/2008/layout/VerticalAccentList"/>
    <dgm:cxn modelId="{83208C55-BC00-4050-9C4B-0CB7EE722EA6}" type="presParOf" srcId="{9309692E-16A9-42B3-9C2B-FCF969EAD097}" destId="{533520D8-3AD3-44B5-93F2-D1E24CB8BD18}" srcOrd="2" destOrd="0" presId="urn:microsoft.com/office/officeart/2008/layout/VerticalAccentList"/>
    <dgm:cxn modelId="{0DF297BF-4B13-4DE6-B0AC-9D635E74CA4A}" type="presParOf" srcId="{9309692E-16A9-42B3-9C2B-FCF969EAD097}" destId="{7CFD8DC3-ACA1-4C32-9E7E-3D6D63AA8A74}" srcOrd="3" destOrd="0" presId="urn:microsoft.com/office/officeart/2008/layout/VerticalAccentList"/>
    <dgm:cxn modelId="{3DF54E2A-9151-4357-9DB8-3DEC04C471B0}" type="presParOf" srcId="{9309692E-16A9-42B3-9C2B-FCF969EAD097}" destId="{66CF15F9-58AC-45DF-B90E-33F9B7B66B12}" srcOrd="4" destOrd="0" presId="urn:microsoft.com/office/officeart/2008/layout/VerticalAccentList"/>
    <dgm:cxn modelId="{ABE9E2DA-1676-4C62-ABF6-0C05F396D685}" type="presParOf" srcId="{9309692E-16A9-42B3-9C2B-FCF969EAD097}" destId="{54AABB5D-D6FB-4A4F-9C4E-432B0C7758BD}" srcOrd="5" destOrd="0" presId="urn:microsoft.com/office/officeart/2008/layout/VerticalAccentList"/>
    <dgm:cxn modelId="{9EB64356-A702-4E52-A654-934F7A2BD113}" type="presParOf" srcId="{9309692E-16A9-42B3-9C2B-FCF969EAD097}" destId="{7B03D59E-2AAB-4FBB-AA35-D7F45298C48F}" srcOrd="6" destOrd="0" presId="urn:microsoft.com/office/officeart/2008/layout/VerticalAccentList"/>
    <dgm:cxn modelId="{1B424166-D498-447D-A668-F83288CE9126}" type="presParOf" srcId="{C861433A-0028-454B-9394-71D6BAD13D62}" destId="{6099F477-269B-4C24-BB80-B9F5AB1DC490}" srcOrd="11" destOrd="0" presId="urn:microsoft.com/office/officeart/2008/layout/VerticalAccentList"/>
    <dgm:cxn modelId="{B6B4959A-719F-4F06-8A19-85DF5976E1D3}" type="presParOf" srcId="{C861433A-0028-454B-9394-71D6BAD13D62}" destId="{2592D808-59D1-4B08-A9ED-A07638143239}" srcOrd="12" destOrd="0" presId="urn:microsoft.com/office/officeart/2008/layout/VerticalAccentList"/>
    <dgm:cxn modelId="{DDEF8BDF-B749-4796-B249-6CF387A50C03}" type="presParOf" srcId="{2592D808-59D1-4B08-A9ED-A07638143239}" destId="{052484EE-8BEA-42AC-90FB-1DF647820889}" srcOrd="0" destOrd="0" presId="urn:microsoft.com/office/officeart/2008/layout/VerticalAccentList"/>
    <dgm:cxn modelId="{81880612-EA05-4C22-BE5C-A1BD18E98B13}" type="presParOf" srcId="{C861433A-0028-454B-9394-71D6BAD13D62}" destId="{37F9ECC7-3E57-4157-8A8A-D2D80EB13048}" srcOrd="13" destOrd="0" presId="urn:microsoft.com/office/officeart/2008/layout/VerticalAccentList"/>
    <dgm:cxn modelId="{C8982D65-1A04-43F6-B0E3-553475831206}" type="presParOf" srcId="{37F9ECC7-3E57-4157-8A8A-D2D80EB13048}" destId="{B30AB0E2-5146-45C0-93FE-EB8A334455EF}" srcOrd="0" destOrd="0" presId="urn:microsoft.com/office/officeart/2008/layout/VerticalAccentList"/>
    <dgm:cxn modelId="{2D6DB5F7-B29A-4190-9E5D-7239C27E8465}" type="presParOf" srcId="{37F9ECC7-3E57-4157-8A8A-D2D80EB13048}" destId="{4212CA90-F28F-41BD-A203-D8B52FDEB9CA}" srcOrd="1" destOrd="0" presId="urn:microsoft.com/office/officeart/2008/layout/VerticalAccentList"/>
    <dgm:cxn modelId="{C34B2741-8682-4B90-B3AD-7FDC83D814F2}" type="presParOf" srcId="{37F9ECC7-3E57-4157-8A8A-D2D80EB13048}" destId="{DE9F2232-1604-4DD4-AABC-B5D043F26E16}" srcOrd="2" destOrd="0" presId="urn:microsoft.com/office/officeart/2008/layout/VerticalAccentList"/>
    <dgm:cxn modelId="{EF2CE865-6197-4E07-8B1D-6655D1123F18}" type="presParOf" srcId="{37F9ECC7-3E57-4157-8A8A-D2D80EB13048}" destId="{2E888C7B-7D98-4250-9AA6-AC6CD79B4DD5}" srcOrd="3" destOrd="0" presId="urn:microsoft.com/office/officeart/2008/layout/VerticalAccentList"/>
    <dgm:cxn modelId="{9FC7ABF2-DB49-44F6-BC9B-68AF79290D18}" type="presParOf" srcId="{37F9ECC7-3E57-4157-8A8A-D2D80EB13048}" destId="{2C1A58EF-E3E1-4505-9670-2A6C6657045A}" srcOrd="4" destOrd="0" presId="urn:microsoft.com/office/officeart/2008/layout/VerticalAccentList"/>
    <dgm:cxn modelId="{09A4177D-C5F3-419E-BC07-DA605349821C}" type="presParOf" srcId="{37F9ECC7-3E57-4157-8A8A-D2D80EB13048}" destId="{A2501A34-A065-4B4F-B0C0-FAA8ACD13339}" srcOrd="5" destOrd="0" presId="urn:microsoft.com/office/officeart/2008/layout/VerticalAccentList"/>
    <dgm:cxn modelId="{E8F827B9-3526-427A-84CD-739D4F5DD639}" type="presParOf" srcId="{37F9ECC7-3E57-4157-8A8A-D2D80EB13048}" destId="{39E1C6BE-982A-41C4-9D56-2544D31288A6}"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6CB13471-441A-4134-A9D5-9C3BF22C2D10}">
      <dgm:prSet phldrT="[文本]"/>
      <dgm:spPr/>
      <dgm:t>
        <a:bodyPr/>
        <a:lstStyle/>
        <a:p>
          <a:r>
            <a:rPr lang="zh-CN" altLang="en-US" b="1" dirty="0">
              <a:effectLst>
                <a:outerShdw blurRad="38100" dist="38100" dir="2700000" algn="tl">
                  <a:srgbClr val="000000">
                    <a:alpha val="43137"/>
                  </a:srgbClr>
                </a:outerShdw>
              </a:effectLst>
            </a:rPr>
            <a:t>需求与流程</a:t>
          </a:r>
        </a:p>
      </dgm:t>
    </dgm:pt>
    <dgm:pt modelId="{89068DF7-AC27-488E-93C5-DA53C5CDEA09}" type="parTrans" cxnId="{62498E69-6783-40EB-9BE8-59E7ED68D268}">
      <dgm:prSet/>
      <dgm:spPr/>
      <dgm:t>
        <a:bodyPr/>
        <a:lstStyle/>
        <a:p>
          <a:endParaRPr lang="zh-CN" altLang="en-US"/>
        </a:p>
      </dgm:t>
    </dgm:pt>
    <dgm:pt modelId="{894EDC03-06F7-4E9C-9DAC-AF2C5CFE06FA}" type="sibTrans" cxnId="{62498E69-6783-40EB-9BE8-59E7ED68D268}">
      <dgm:prSet/>
      <dgm:spPr/>
      <dgm:t>
        <a:bodyPr/>
        <a:lstStyle/>
        <a:p>
          <a:endParaRPr lang="zh-CN" altLang="en-US"/>
        </a:p>
      </dgm:t>
    </dgm:pt>
    <dgm:pt modelId="{8F87F752-E2C3-4BD5-86BB-7828ACB862FF}">
      <dgm:prSet phldrT="[文本]"/>
      <dgm:spPr/>
      <dgm:t>
        <a:bodyPr/>
        <a:lstStyle/>
        <a:p>
          <a:r>
            <a:rPr lang="zh-CN" altLang="en-US" dirty="0"/>
            <a:t>需求分析</a:t>
          </a:r>
        </a:p>
      </dgm:t>
    </dgm:pt>
    <dgm:pt modelId="{1FE18D20-E8F9-48B0-A278-C45E54AB7F8A}" type="parTrans" cxnId="{6243D022-8983-4297-A0C7-C51D6D0C2FED}">
      <dgm:prSet/>
      <dgm:spPr/>
      <dgm:t>
        <a:bodyPr/>
        <a:lstStyle/>
        <a:p>
          <a:endParaRPr lang="zh-CN" altLang="en-US"/>
        </a:p>
      </dgm:t>
    </dgm:pt>
    <dgm:pt modelId="{462C4FC1-F39B-4CE2-B3C4-8958662A2344}" type="sibTrans" cxnId="{6243D022-8983-4297-A0C7-C51D6D0C2FED}">
      <dgm:prSet/>
      <dgm:spPr/>
      <dgm:t>
        <a:bodyPr/>
        <a:lstStyle/>
        <a:p>
          <a:endParaRPr lang="zh-CN" altLang="en-US"/>
        </a:p>
      </dgm:t>
    </dgm:pt>
    <dgm:pt modelId="{5621C990-B595-45B2-9FBB-ECA0B4359EAF}">
      <dgm:prSet phldrT="[文本]"/>
      <dgm:spPr/>
      <dgm:t>
        <a:bodyPr/>
        <a:lstStyle/>
        <a:p>
          <a:r>
            <a:rPr lang="zh-CN" altLang="en-US" dirty="0"/>
            <a:t>流程分析</a:t>
          </a:r>
        </a:p>
      </dgm:t>
    </dgm:pt>
    <dgm:pt modelId="{CA28C59B-44D4-48C6-B135-FE18050C0AB3}" type="parTrans" cxnId="{E339BC12-2947-420B-BFB7-467A7655E08F}">
      <dgm:prSet/>
      <dgm:spPr/>
      <dgm:t>
        <a:bodyPr/>
        <a:lstStyle/>
        <a:p>
          <a:endParaRPr lang="zh-CN" altLang="en-US"/>
        </a:p>
      </dgm:t>
    </dgm:pt>
    <dgm:pt modelId="{13DDA7AB-0DA5-4B95-A432-0618E29B4B98}" type="sibTrans" cxnId="{E339BC12-2947-420B-BFB7-467A7655E08F}">
      <dgm:prSet/>
      <dgm:spPr/>
      <dgm:t>
        <a:bodyPr/>
        <a:lstStyle/>
        <a:p>
          <a:endParaRPr lang="zh-CN" altLang="en-US"/>
        </a:p>
      </dgm:t>
    </dgm:pt>
    <dgm:pt modelId="{3ED50C72-2F79-4B7E-87B2-0CDF73E51056}">
      <dgm:prSet phldrT="[文本]"/>
      <dgm:spPr/>
      <dgm:t>
        <a:bodyPr/>
        <a:lstStyle/>
        <a:p>
          <a:r>
            <a:rPr lang="zh-CN" altLang="en-US" b="1" dirty="0">
              <a:effectLst>
                <a:outerShdw blurRad="38100" dist="38100" dir="2700000" algn="tl">
                  <a:srgbClr val="000000">
                    <a:alpha val="43137"/>
                  </a:srgbClr>
                </a:outerShdw>
              </a:effectLst>
            </a:rPr>
            <a:t>总体结构设计</a:t>
          </a:r>
        </a:p>
      </dgm:t>
    </dgm:pt>
    <dgm:pt modelId="{FE8AA31D-701E-44D5-90EF-D933D50978A7}" type="parTrans" cxnId="{E3C4062C-449D-4947-8EED-0397FD217118}">
      <dgm:prSet/>
      <dgm:spPr/>
      <dgm:t>
        <a:bodyPr/>
        <a:lstStyle/>
        <a:p>
          <a:endParaRPr lang="zh-CN" altLang="en-US"/>
        </a:p>
      </dgm:t>
    </dgm:pt>
    <dgm:pt modelId="{406BEFCD-E8E6-4E58-9E20-F6813C87CD97}" type="sibTrans" cxnId="{E3C4062C-449D-4947-8EED-0397FD217118}">
      <dgm:prSet/>
      <dgm:spPr/>
      <dgm:t>
        <a:bodyPr/>
        <a:lstStyle/>
        <a:p>
          <a:endParaRPr lang="zh-CN" altLang="en-US"/>
        </a:p>
      </dgm:t>
    </dgm:pt>
    <dgm:pt modelId="{69DCA703-0660-4076-93DC-1B06C0D691FE}">
      <dgm:prSet phldrT="[文本]"/>
      <dgm:spPr/>
      <dgm:t>
        <a:bodyPr/>
        <a:lstStyle/>
        <a:p>
          <a:r>
            <a:rPr lang="zh-CN" altLang="en-US" dirty="0"/>
            <a:t>数据编码</a:t>
          </a:r>
        </a:p>
      </dgm:t>
    </dgm:pt>
    <dgm:pt modelId="{5E5B4996-7697-4AE9-BB76-AC95AE1FFEE2}" type="parTrans" cxnId="{B33CB00E-6AFA-4F56-9DF2-B3C8EFBF67AE}">
      <dgm:prSet/>
      <dgm:spPr/>
      <dgm:t>
        <a:bodyPr/>
        <a:lstStyle/>
        <a:p>
          <a:endParaRPr lang="zh-CN" altLang="en-US"/>
        </a:p>
      </dgm:t>
    </dgm:pt>
    <dgm:pt modelId="{15505189-F03C-4C70-AFF6-4DB5CB94BBD8}" type="sibTrans" cxnId="{B33CB00E-6AFA-4F56-9DF2-B3C8EFBF67AE}">
      <dgm:prSet/>
      <dgm:spPr/>
      <dgm:t>
        <a:bodyPr/>
        <a:lstStyle/>
        <a:p>
          <a:endParaRPr lang="zh-CN" altLang="en-US"/>
        </a:p>
      </dgm:t>
    </dgm:pt>
    <dgm:pt modelId="{4426D412-E8EB-46C1-83BC-02F4E6D3B30B}">
      <dgm:prSet phldrT="[文本]"/>
      <dgm:spPr/>
      <dgm:t>
        <a:bodyPr/>
        <a:lstStyle/>
        <a:p>
          <a:r>
            <a:rPr lang="zh-CN" altLang="en-US" b="1" dirty="0">
              <a:effectLst>
                <a:outerShdw blurRad="38100" dist="38100" dir="2700000" algn="tl">
                  <a:srgbClr val="000000">
                    <a:alpha val="43137"/>
                  </a:srgbClr>
                </a:outerShdw>
              </a:effectLst>
            </a:rPr>
            <a:t>核心功能</a:t>
          </a:r>
        </a:p>
      </dgm:t>
    </dgm:pt>
    <dgm:pt modelId="{C81592B2-A3D2-4A1D-B446-9EC4EA1DC985}" type="parTrans" cxnId="{25B4CE57-1D64-4424-A3A5-016DEB6C35C3}">
      <dgm:prSet/>
      <dgm:spPr/>
      <dgm:t>
        <a:bodyPr/>
        <a:lstStyle/>
        <a:p>
          <a:endParaRPr lang="zh-CN" altLang="en-US"/>
        </a:p>
      </dgm:t>
    </dgm:pt>
    <dgm:pt modelId="{D37AD2FC-E088-42BC-BC04-1E32FA5E8A47}" type="sibTrans" cxnId="{25B4CE57-1D64-4424-A3A5-016DEB6C35C3}">
      <dgm:prSet/>
      <dgm:spPr/>
      <dgm:t>
        <a:bodyPr/>
        <a:lstStyle/>
        <a:p>
          <a:endParaRPr lang="zh-CN" altLang="en-US"/>
        </a:p>
      </dgm:t>
    </dgm:pt>
    <dgm:pt modelId="{A450C36A-6E67-4E54-9060-F7E62BD79DC7}">
      <dgm:prSet phldrT="[文本]"/>
      <dgm:spPr/>
      <dgm:t>
        <a:bodyPr/>
        <a:lstStyle/>
        <a:p>
          <a:r>
            <a:rPr lang="zh-CN" altLang="en-US" dirty="0"/>
            <a:t>基础设置</a:t>
          </a:r>
        </a:p>
      </dgm:t>
    </dgm:pt>
    <dgm:pt modelId="{89B6D86F-009D-4713-B916-BD9A01863408}" type="parTrans" cxnId="{98E9CAB4-3C43-40A5-9E1E-20ED651E7CDA}">
      <dgm:prSet/>
      <dgm:spPr/>
      <dgm:t>
        <a:bodyPr/>
        <a:lstStyle/>
        <a:p>
          <a:endParaRPr lang="zh-CN" altLang="en-US"/>
        </a:p>
      </dgm:t>
    </dgm:pt>
    <dgm:pt modelId="{435A7228-1981-4560-A838-EA8B00873D1E}" type="sibTrans" cxnId="{98E9CAB4-3C43-40A5-9E1E-20ED651E7CDA}">
      <dgm:prSet/>
      <dgm:spPr/>
      <dgm:t>
        <a:bodyPr/>
        <a:lstStyle/>
        <a:p>
          <a:endParaRPr lang="zh-CN" altLang="en-US"/>
        </a:p>
      </dgm:t>
    </dgm:pt>
    <dgm:pt modelId="{5C9BDC1A-38CB-4FF5-832D-5DBB774A02F0}">
      <dgm:prSet phldrT="[文本]"/>
      <dgm:spPr/>
      <dgm:t>
        <a:bodyPr/>
        <a:lstStyle/>
        <a:p>
          <a:r>
            <a:rPr lang="zh-CN" altLang="en-US" dirty="0"/>
            <a:t>功能结构</a:t>
          </a:r>
        </a:p>
      </dgm:t>
    </dgm:pt>
    <dgm:pt modelId="{573E2596-5563-4767-83AC-9D514D242F49}" type="parTrans" cxnId="{EA1F224F-708D-40F7-94A7-6ABB1D199D48}">
      <dgm:prSet/>
      <dgm:spPr/>
      <dgm:t>
        <a:bodyPr/>
        <a:lstStyle/>
        <a:p>
          <a:endParaRPr lang="zh-CN" altLang="en-US"/>
        </a:p>
      </dgm:t>
    </dgm:pt>
    <dgm:pt modelId="{1AC81F77-A9EB-49B1-887E-A2B02BD0B1BB}" type="sibTrans" cxnId="{EA1F224F-708D-40F7-94A7-6ABB1D199D48}">
      <dgm:prSet/>
      <dgm:spPr/>
      <dgm:t>
        <a:bodyPr/>
        <a:lstStyle/>
        <a:p>
          <a:endParaRPr lang="zh-CN" altLang="en-US"/>
        </a:p>
      </dgm:t>
    </dgm:pt>
    <dgm:pt modelId="{449F3157-65B0-4A05-8F3F-C3EA91139805}">
      <dgm:prSet phldrT="[文本]"/>
      <dgm:spPr/>
      <dgm:t>
        <a:bodyPr/>
        <a:lstStyle/>
        <a:p>
          <a:r>
            <a:rPr lang="zh-CN" altLang="en-US" dirty="0"/>
            <a:t>数据文件</a:t>
          </a:r>
        </a:p>
      </dgm:t>
    </dgm:pt>
    <dgm:pt modelId="{04A63CAE-F337-446D-BCD5-525A46A50372}" type="parTrans" cxnId="{320715B0-1ACC-4A43-9C29-AA6CE9CA0EF0}">
      <dgm:prSet/>
      <dgm:spPr/>
      <dgm:t>
        <a:bodyPr/>
        <a:lstStyle/>
        <a:p>
          <a:endParaRPr lang="zh-CN" altLang="en-US"/>
        </a:p>
      </dgm:t>
    </dgm:pt>
    <dgm:pt modelId="{740CC5C2-8E00-412B-B23F-FEC18BE93253}" type="sibTrans" cxnId="{320715B0-1ACC-4A43-9C29-AA6CE9CA0EF0}">
      <dgm:prSet/>
      <dgm:spPr/>
      <dgm:t>
        <a:bodyPr/>
        <a:lstStyle/>
        <a:p>
          <a:endParaRPr lang="zh-CN" altLang="en-US"/>
        </a:p>
      </dgm:t>
    </dgm:pt>
    <dgm:pt modelId="{DCF7CF4F-20B9-4DF9-80DE-7B1DEE8057B1}">
      <dgm:prSet phldrT="[文本]"/>
      <dgm:spPr/>
      <dgm:t>
        <a:bodyPr/>
        <a:lstStyle/>
        <a:p>
          <a:r>
            <a:rPr lang="zh-CN" altLang="en-US" dirty="0"/>
            <a:t>销售管理</a:t>
          </a:r>
        </a:p>
      </dgm:t>
    </dgm:pt>
    <dgm:pt modelId="{DFA28584-FF68-488D-A394-38926FB16623}" type="parTrans" cxnId="{B24E1D12-B23D-4B41-900E-61FDF70F26E3}">
      <dgm:prSet/>
      <dgm:spPr/>
      <dgm:t>
        <a:bodyPr/>
        <a:lstStyle/>
        <a:p>
          <a:endParaRPr lang="zh-CN" altLang="en-US"/>
        </a:p>
      </dgm:t>
    </dgm:pt>
    <dgm:pt modelId="{64443E1F-BDE9-4B36-A807-A09E6B8689AA}" type="sibTrans" cxnId="{B24E1D12-B23D-4B41-900E-61FDF70F26E3}">
      <dgm:prSet/>
      <dgm:spPr/>
      <dgm:t>
        <a:bodyPr/>
        <a:lstStyle/>
        <a:p>
          <a:endParaRPr lang="zh-CN" altLang="en-US"/>
        </a:p>
      </dgm:t>
    </dgm:pt>
    <dgm:pt modelId="{1F509A5E-02D4-4213-9E1C-4B5FA772AB2A}">
      <dgm:prSet phldrT="[文本]"/>
      <dgm:spPr/>
      <dgm:t>
        <a:bodyPr/>
        <a:lstStyle/>
        <a:p>
          <a:r>
            <a:rPr lang="zh-CN" altLang="en-US" dirty="0"/>
            <a:t>收款管理</a:t>
          </a:r>
        </a:p>
      </dgm:t>
    </dgm:pt>
    <dgm:pt modelId="{A5C51F26-8225-4659-B024-27DFEB7FAB9A}" type="parTrans" cxnId="{75AA7297-0A0A-442C-BFEF-289DB4230FFB}">
      <dgm:prSet/>
      <dgm:spPr/>
      <dgm:t>
        <a:bodyPr/>
        <a:lstStyle/>
        <a:p>
          <a:endParaRPr lang="zh-CN" altLang="en-US"/>
        </a:p>
      </dgm:t>
    </dgm:pt>
    <dgm:pt modelId="{6D7F5D21-AD6B-43B7-A819-636F0386CF7A}" type="sibTrans" cxnId="{75AA7297-0A0A-442C-BFEF-289DB4230FFB}">
      <dgm:prSet/>
      <dgm:spPr/>
      <dgm:t>
        <a:bodyPr/>
        <a:lstStyle/>
        <a:p>
          <a:endParaRPr lang="zh-CN" altLang="en-US"/>
        </a:p>
      </dgm:t>
    </dgm:pt>
    <dgm:pt modelId="{61A65FF3-94D5-46EF-B801-C4D3F703F810}">
      <dgm:prSet phldrT="[文本]"/>
      <dgm:spPr/>
      <dgm:t>
        <a:bodyPr/>
        <a:lstStyle/>
        <a:p>
          <a:r>
            <a:rPr lang="zh-CN" altLang="en-US" dirty="0"/>
            <a:t>一体化策略</a:t>
          </a:r>
        </a:p>
      </dgm:t>
    </dgm:pt>
    <dgm:pt modelId="{5F7E50AA-28EF-4E79-9FAA-B1280661A15C}" type="parTrans" cxnId="{F1B040A5-B572-4055-9BD1-260E6DA9C9AC}">
      <dgm:prSet/>
      <dgm:spPr/>
      <dgm:t>
        <a:bodyPr/>
        <a:lstStyle/>
        <a:p>
          <a:endParaRPr lang="zh-CN" altLang="en-US"/>
        </a:p>
      </dgm:t>
    </dgm:pt>
    <dgm:pt modelId="{E22AF39A-8FEF-4E20-852D-5E9960C8D95F}" type="sibTrans" cxnId="{F1B040A5-B572-4055-9BD1-260E6DA9C9AC}">
      <dgm:prSet/>
      <dgm:spPr/>
      <dgm:t>
        <a:bodyPr/>
        <a:lstStyle/>
        <a:p>
          <a:endParaRPr lang="zh-CN" altLang="en-US"/>
        </a:p>
      </dgm:t>
    </dgm:pt>
    <dgm:pt modelId="{74BD46D4-13C5-4A7A-A524-0D65A0DB76B6}">
      <dgm:prSet phldrT="[文本]"/>
      <dgm:spPr/>
      <dgm:t>
        <a:bodyPr/>
        <a:lstStyle/>
        <a:p>
          <a:r>
            <a:rPr lang="zh-CN" altLang="en-US" dirty="0"/>
            <a:t>管理分析</a:t>
          </a:r>
        </a:p>
      </dgm:t>
    </dgm:pt>
    <dgm:pt modelId="{BFB39ED7-5CAF-43CC-8CF8-B0536C3FA86E}" type="parTrans" cxnId="{CCDBE3CC-A181-41AB-8D60-AD1D99EB9239}">
      <dgm:prSet/>
      <dgm:spPr/>
      <dgm:t>
        <a:bodyPr/>
        <a:lstStyle/>
        <a:p>
          <a:endParaRPr lang="zh-CN" altLang="en-US"/>
        </a:p>
      </dgm:t>
    </dgm:pt>
    <dgm:pt modelId="{C7D5337F-0498-480B-80CA-8FDF2C18DBEF}" type="sibTrans" cxnId="{CCDBE3CC-A181-41AB-8D60-AD1D99EB9239}">
      <dgm:prSet/>
      <dgm:spPr/>
      <dgm:t>
        <a:bodyPr/>
        <a:lstStyle/>
        <a:p>
          <a:endParaRPr lang="zh-CN" altLang="en-US"/>
        </a:p>
      </dgm:t>
    </dgm:pt>
    <dgm:pt modelId="{B1E35AAE-C4B5-4534-9059-9945931360CA}" type="pres">
      <dgm:prSet presAssocID="{A5648B3D-7E27-43BD-B2C9-FA761A7CD9AD}" presName="linearFlow" presStyleCnt="0">
        <dgm:presLayoutVars>
          <dgm:dir/>
          <dgm:animLvl val="lvl"/>
          <dgm:resizeHandles val="exact"/>
        </dgm:presLayoutVars>
      </dgm:prSet>
      <dgm:spPr/>
    </dgm:pt>
    <dgm:pt modelId="{5DE7EC06-D226-4786-BD2F-BAAC29B0EA1F}" type="pres">
      <dgm:prSet presAssocID="{6CB13471-441A-4134-A9D5-9C3BF22C2D10}" presName="composite" presStyleCnt="0"/>
      <dgm:spPr/>
    </dgm:pt>
    <dgm:pt modelId="{F91F7720-A9CB-4C65-B78E-59225377ED0A}" type="pres">
      <dgm:prSet presAssocID="{6CB13471-441A-4134-A9D5-9C3BF22C2D10}" presName="parTx" presStyleLbl="node1" presStyleIdx="0" presStyleCnt="3">
        <dgm:presLayoutVars>
          <dgm:chMax val="0"/>
          <dgm:chPref val="0"/>
          <dgm:bulletEnabled val="1"/>
        </dgm:presLayoutVars>
      </dgm:prSet>
      <dgm:spPr/>
    </dgm:pt>
    <dgm:pt modelId="{2854704A-72AF-4E06-AF33-75A9D1496F1D}" type="pres">
      <dgm:prSet presAssocID="{6CB13471-441A-4134-A9D5-9C3BF22C2D10}" presName="parSh" presStyleLbl="node1" presStyleIdx="0" presStyleCnt="3"/>
      <dgm:spPr/>
    </dgm:pt>
    <dgm:pt modelId="{745E6F85-3678-4EE4-AA40-B0FDA83AF018}" type="pres">
      <dgm:prSet presAssocID="{6CB13471-441A-4134-A9D5-9C3BF22C2D10}" presName="desTx" presStyleLbl="fgAcc1" presStyleIdx="0" presStyleCnt="3">
        <dgm:presLayoutVars>
          <dgm:bulletEnabled val="1"/>
        </dgm:presLayoutVars>
      </dgm:prSet>
      <dgm:spPr/>
    </dgm:pt>
    <dgm:pt modelId="{6A0FED61-2831-4EE9-A095-8B044B36F6F1}" type="pres">
      <dgm:prSet presAssocID="{894EDC03-06F7-4E9C-9DAC-AF2C5CFE06FA}" presName="sibTrans" presStyleLbl="sibTrans2D1" presStyleIdx="0" presStyleCnt="2"/>
      <dgm:spPr/>
    </dgm:pt>
    <dgm:pt modelId="{A4D5E0F2-DE95-4381-A7E5-AB79649E264B}" type="pres">
      <dgm:prSet presAssocID="{894EDC03-06F7-4E9C-9DAC-AF2C5CFE06FA}" presName="connTx" presStyleLbl="sibTrans2D1" presStyleIdx="0" presStyleCnt="2"/>
      <dgm:spPr/>
    </dgm:pt>
    <dgm:pt modelId="{40A54BAF-9A7F-4CC0-8D5A-EAB820F8AFF0}" type="pres">
      <dgm:prSet presAssocID="{3ED50C72-2F79-4B7E-87B2-0CDF73E51056}" presName="composite" presStyleCnt="0"/>
      <dgm:spPr/>
    </dgm:pt>
    <dgm:pt modelId="{9CD294A8-3E3B-4EE2-A6CD-84D0EED040E5}" type="pres">
      <dgm:prSet presAssocID="{3ED50C72-2F79-4B7E-87B2-0CDF73E51056}" presName="parTx" presStyleLbl="node1" presStyleIdx="0" presStyleCnt="3">
        <dgm:presLayoutVars>
          <dgm:chMax val="0"/>
          <dgm:chPref val="0"/>
          <dgm:bulletEnabled val="1"/>
        </dgm:presLayoutVars>
      </dgm:prSet>
      <dgm:spPr/>
    </dgm:pt>
    <dgm:pt modelId="{2B167F9C-0E97-497A-BF77-8BFBBC8BD402}" type="pres">
      <dgm:prSet presAssocID="{3ED50C72-2F79-4B7E-87B2-0CDF73E51056}" presName="parSh" presStyleLbl="node1" presStyleIdx="1" presStyleCnt="3"/>
      <dgm:spPr/>
    </dgm:pt>
    <dgm:pt modelId="{9CF81A85-CD40-4E9F-B4A2-F9ECF5A3114C}" type="pres">
      <dgm:prSet presAssocID="{3ED50C72-2F79-4B7E-87B2-0CDF73E51056}" presName="desTx" presStyleLbl="fgAcc1" presStyleIdx="1" presStyleCnt="3">
        <dgm:presLayoutVars>
          <dgm:bulletEnabled val="1"/>
        </dgm:presLayoutVars>
      </dgm:prSet>
      <dgm:spPr/>
    </dgm:pt>
    <dgm:pt modelId="{EEEBE867-C0C7-4DC9-A7E6-A8C3BDDDB380}" type="pres">
      <dgm:prSet presAssocID="{406BEFCD-E8E6-4E58-9E20-F6813C87CD97}" presName="sibTrans" presStyleLbl="sibTrans2D1" presStyleIdx="1" presStyleCnt="2"/>
      <dgm:spPr/>
    </dgm:pt>
    <dgm:pt modelId="{07919F36-D933-4251-A772-596E1F85FCB3}" type="pres">
      <dgm:prSet presAssocID="{406BEFCD-E8E6-4E58-9E20-F6813C87CD97}" presName="connTx" presStyleLbl="sibTrans2D1" presStyleIdx="1" presStyleCnt="2"/>
      <dgm:spPr/>
    </dgm:pt>
    <dgm:pt modelId="{DECFF54C-9760-463E-85A0-72B47766B9CF}" type="pres">
      <dgm:prSet presAssocID="{4426D412-E8EB-46C1-83BC-02F4E6D3B30B}" presName="composite" presStyleCnt="0"/>
      <dgm:spPr/>
    </dgm:pt>
    <dgm:pt modelId="{C9070A8D-3A17-4C90-BCD5-609C2152B176}" type="pres">
      <dgm:prSet presAssocID="{4426D412-E8EB-46C1-83BC-02F4E6D3B30B}" presName="parTx" presStyleLbl="node1" presStyleIdx="1" presStyleCnt="3">
        <dgm:presLayoutVars>
          <dgm:chMax val="0"/>
          <dgm:chPref val="0"/>
          <dgm:bulletEnabled val="1"/>
        </dgm:presLayoutVars>
      </dgm:prSet>
      <dgm:spPr/>
    </dgm:pt>
    <dgm:pt modelId="{2F93ACBB-9B1E-47B8-9993-EDE9694FDC64}" type="pres">
      <dgm:prSet presAssocID="{4426D412-E8EB-46C1-83BC-02F4E6D3B30B}" presName="parSh" presStyleLbl="node1" presStyleIdx="2" presStyleCnt="3"/>
      <dgm:spPr/>
    </dgm:pt>
    <dgm:pt modelId="{EB003B1C-EB66-4391-9D38-B0F6280401BE}" type="pres">
      <dgm:prSet presAssocID="{4426D412-E8EB-46C1-83BC-02F4E6D3B30B}" presName="desTx" presStyleLbl="fgAcc1" presStyleIdx="2" presStyleCnt="3">
        <dgm:presLayoutVars>
          <dgm:bulletEnabled val="1"/>
        </dgm:presLayoutVars>
      </dgm:prSet>
      <dgm:spPr/>
    </dgm:pt>
  </dgm:ptLst>
  <dgm:cxnLst>
    <dgm:cxn modelId="{97E22B01-4436-4EAF-B67C-4DBF5092D904}" type="presOf" srcId="{A450C36A-6E67-4E54-9060-F7E62BD79DC7}" destId="{EB003B1C-EB66-4391-9D38-B0F6280401BE}" srcOrd="0" destOrd="0" presId="urn:microsoft.com/office/officeart/2005/8/layout/process3"/>
    <dgm:cxn modelId="{22D97C04-8F0B-4DF9-B659-10BE01396148}" type="presOf" srcId="{6CB13471-441A-4134-A9D5-9C3BF22C2D10}" destId="{F91F7720-A9CB-4C65-B78E-59225377ED0A}" srcOrd="0" destOrd="0" presId="urn:microsoft.com/office/officeart/2005/8/layout/process3"/>
    <dgm:cxn modelId="{08067E05-721F-43F2-9A6E-95E80EDC6F79}" type="presOf" srcId="{6CB13471-441A-4134-A9D5-9C3BF22C2D10}" destId="{2854704A-72AF-4E06-AF33-75A9D1496F1D}" srcOrd="1" destOrd="0" presId="urn:microsoft.com/office/officeart/2005/8/layout/process3"/>
    <dgm:cxn modelId="{0E63530E-D65E-4AD8-9D37-4DD8E6239F8B}" type="presOf" srcId="{61A65FF3-94D5-46EF-B801-C4D3F703F810}" destId="{EB003B1C-EB66-4391-9D38-B0F6280401BE}" srcOrd="0" destOrd="3" presId="urn:microsoft.com/office/officeart/2005/8/layout/process3"/>
    <dgm:cxn modelId="{B33CB00E-6AFA-4F56-9DF2-B3C8EFBF67AE}" srcId="{3ED50C72-2F79-4B7E-87B2-0CDF73E51056}" destId="{69DCA703-0660-4076-93DC-1B06C0D691FE}" srcOrd="0" destOrd="0" parTransId="{5E5B4996-7697-4AE9-BB76-AC95AE1FFEE2}" sibTransId="{15505189-F03C-4C70-AFF6-4DB5CB94BBD8}"/>
    <dgm:cxn modelId="{B24E1D12-B23D-4B41-900E-61FDF70F26E3}" srcId="{4426D412-E8EB-46C1-83BC-02F4E6D3B30B}" destId="{DCF7CF4F-20B9-4DF9-80DE-7B1DEE8057B1}" srcOrd="1" destOrd="0" parTransId="{DFA28584-FF68-488D-A394-38926FB16623}" sibTransId="{64443E1F-BDE9-4B36-A807-A09E6B8689AA}"/>
    <dgm:cxn modelId="{E339BC12-2947-420B-BFB7-467A7655E08F}" srcId="{6CB13471-441A-4134-A9D5-9C3BF22C2D10}" destId="{5621C990-B595-45B2-9FBB-ECA0B4359EAF}" srcOrd="1" destOrd="0" parTransId="{CA28C59B-44D4-48C6-B135-FE18050C0AB3}" sibTransId="{13DDA7AB-0DA5-4B95-A432-0618E29B4B98}"/>
    <dgm:cxn modelId="{5D02B615-43C5-42BE-94BE-579D8BE20277}" type="presOf" srcId="{3ED50C72-2F79-4B7E-87B2-0CDF73E51056}" destId="{2B167F9C-0E97-497A-BF77-8BFBBC8BD402}" srcOrd="1" destOrd="0" presId="urn:microsoft.com/office/officeart/2005/8/layout/process3"/>
    <dgm:cxn modelId="{6243D022-8983-4297-A0C7-C51D6D0C2FED}" srcId="{6CB13471-441A-4134-A9D5-9C3BF22C2D10}" destId="{8F87F752-E2C3-4BD5-86BB-7828ACB862FF}" srcOrd="0" destOrd="0" parTransId="{1FE18D20-E8F9-48B0-A278-C45E54AB7F8A}" sibTransId="{462C4FC1-F39B-4CE2-B3C4-8958662A2344}"/>
    <dgm:cxn modelId="{6F112D2B-9495-431C-BE8E-30CF426B6D8D}" type="presOf" srcId="{A5648B3D-7E27-43BD-B2C9-FA761A7CD9AD}" destId="{B1E35AAE-C4B5-4534-9059-9945931360CA}" srcOrd="0" destOrd="0" presId="urn:microsoft.com/office/officeart/2005/8/layout/process3"/>
    <dgm:cxn modelId="{E3C4062C-449D-4947-8EED-0397FD217118}" srcId="{A5648B3D-7E27-43BD-B2C9-FA761A7CD9AD}" destId="{3ED50C72-2F79-4B7E-87B2-0CDF73E51056}" srcOrd="1" destOrd="0" parTransId="{FE8AA31D-701E-44D5-90EF-D933D50978A7}" sibTransId="{406BEFCD-E8E6-4E58-9E20-F6813C87CD97}"/>
    <dgm:cxn modelId="{7E6E8C33-BE70-4A9A-81C2-F2E9CC5239B8}" type="presOf" srcId="{406BEFCD-E8E6-4E58-9E20-F6813C87CD97}" destId="{07919F36-D933-4251-A772-596E1F85FCB3}" srcOrd="1" destOrd="0" presId="urn:microsoft.com/office/officeart/2005/8/layout/process3"/>
    <dgm:cxn modelId="{9C65F368-B6A5-4960-9212-9148D1BF406F}" type="presOf" srcId="{8F87F752-E2C3-4BD5-86BB-7828ACB862FF}" destId="{745E6F85-3678-4EE4-AA40-B0FDA83AF018}" srcOrd="0" destOrd="0" presId="urn:microsoft.com/office/officeart/2005/8/layout/process3"/>
    <dgm:cxn modelId="{62498E69-6783-40EB-9BE8-59E7ED68D268}" srcId="{A5648B3D-7E27-43BD-B2C9-FA761A7CD9AD}" destId="{6CB13471-441A-4134-A9D5-9C3BF22C2D10}" srcOrd="0" destOrd="0" parTransId="{89068DF7-AC27-488E-93C5-DA53C5CDEA09}" sibTransId="{894EDC03-06F7-4E9C-9DAC-AF2C5CFE06FA}"/>
    <dgm:cxn modelId="{E46A334A-C564-49E3-8649-422001E04FAA}" type="presOf" srcId="{DCF7CF4F-20B9-4DF9-80DE-7B1DEE8057B1}" destId="{EB003B1C-EB66-4391-9D38-B0F6280401BE}" srcOrd="0" destOrd="1" presId="urn:microsoft.com/office/officeart/2005/8/layout/process3"/>
    <dgm:cxn modelId="{766FE46B-6725-4D01-BBED-9E62C4C22F84}" type="presOf" srcId="{5621C990-B595-45B2-9FBB-ECA0B4359EAF}" destId="{745E6F85-3678-4EE4-AA40-B0FDA83AF018}" srcOrd="0" destOrd="1" presId="urn:microsoft.com/office/officeart/2005/8/layout/process3"/>
    <dgm:cxn modelId="{EA1F224F-708D-40F7-94A7-6ABB1D199D48}" srcId="{3ED50C72-2F79-4B7E-87B2-0CDF73E51056}" destId="{5C9BDC1A-38CB-4FF5-832D-5DBB774A02F0}" srcOrd="2" destOrd="0" parTransId="{573E2596-5563-4767-83AC-9D514D242F49}" sibTransId="{1AC81F77-A9EB-49B1-887E-A2B02BD0B1BB}"/>
    <dgm:cxn modelId="{25B4CE57-1D64-4424-A3A5-016DEB6C35C3}" srcId="{A5648B3D-7E27-43BD-B2C9-FA761A7CD9AD}" destId="{4426D412-E8EB-46C1-83BC-02F4E6D3B30B}" srcOrd="2" destOrd="0" parTransId="{C81592B2-A3D2-4A1D-B446-9EC4EA1DC985}" sibTransId="{D37AD2FC-E088-42BC-BC04-1E32FA5E8A47}"/>
    <dgm:cxn modelId="{32009E7A-EAC6-4B67-98FB-D493D654A8A8}" type="presOf" srcId="{4426D412-E8EB-46C1-83BC-02F4E6D3B30B}" destId="{C9070A8D-3A17-4C90-BCD5-609C2152B176}" srcOrd="0" destOrd="0" presId="urn:microsoft.com/office/officeart/2005/8/layout/process3"/>
    <dgm:cxn modelId="{7AAEE57A-C928-49C1-B184-3D263BBB2C36}" type="presOf" srcId="{449F3157-65B0-4A05-8F3F-C3EA91139805}" destId="{9CF81A85-CD40-4E9F-B4A2-F9ECF5A3114C}" srcOrd="0" destOrd="1" presId="urn:microsoft.com/office/officeart/2005/8/layout/process3"/>
    <dgm:cxn modelId="{4859EB89-06A8-439B-A2EB-6CC1DDFDB95A}" type="presOf" srcId="{894EDC03-06F7-4E9C-9DAC-AF2C5CFE06FA}" destId="{A4D5E0F2-DE95-4381-A7E5-AB79649E264B}" srcOrd="1" destOrd="0" presId="urn:microsoft.com/office/officeart/2005/8/layout/process3"/>
    <dgm:cxn modelId="{7404D593-9EB9-4BD1-B22A-28E3A047ED3C}" type="presOf" srcId="{406BEFCD-E8E6-4E58-9E20-F6813C87CD97}" destId="{EEEBE867-C0C7-4DC9-A7E6-A8C3BDDDB380}" srcOrd="0" destOrd="0" presId="urn:microsoft.com/office/officeart/2005/8/layout/process3"/>
    <dgm:cxn modelId="{75AA7297-0A0A-442C-BFEF-289DB4230FFB}" srcId="{4426D412-E8EB-46C1-83BC-02F4E6D3B30B}" destId="{1F509A5E-02D4-4213-9E1C-4B5FA772AB2A}" srcOrd="2" destOrd="0" parTransId="{A5C51F26-8225-4659-B024-27DFEB7FAB9A}" sibTransId="{6D7F5D21-AD6B-43B7-A819-636F0386CF7A}"/>
    <dgm:cxn modelId="{F1B040A5-B572-4055-9BD1-260E6DA9C9AC}" srcId="{4426D412-E8EB-46C1-83BC-02F4E6D3B30B}" destId="{61A65FF3-94D5-46EF-B801-C4D3F703F810}" srcOrd="3" destOrd="0" parTransId="{5F7E50AA-28EF-4E79-9FAA-B1280661A15C}" sibTransId="{E22AF39A-8FEF-4E20-852D-5E9960C8D95F}"/>
    <dgm:cxn modelId="{320715B0-1ACC-4A43-9C29-AA6CE9CA0EF0}" srcId="{3ED50C72-2F79-4B7E-87B2-0CDF73E51056}" destId="{449F3157-65B0-4A05-8F3F-C3EA91139805}" srcOrd="1" destOrd="0" parTransId="{04A63CAE-F337-446D-BCD5-525A46A50372}" sibTransId="{740CC5C2-8E00-412B-B23F-FEC18BE93253}"/>
    <dgm:cxn modelId="{BB647CB0-D9CC-4108-AD0F-BF2149319910}" type="presOf" srcId="{3ED50C72-2F79-4B7E-87B2-0CDF73E51056}" destId="{9CD294A8-3E3B-4EE2-A6CD-84D0EED040E5}" srcOrd="0" destOrd="0" presId="urn:microsoft.com/office/officeart/2005/8/layout/process3"/>
    <dgm:cxn modelId="{98E9CAB4-3C43-40A5-9E1E-20ED651E7CDA}" srcId="{4426D412-E8EB-46C1-83BC-02F4E6D3B30B}" destId="{A450C36A-6E67-4E54-9060-F7E62BD79DC7}" srcOrd="0" destOrd="0" parTransId="{89B6D86F-009D-4713-B916-BD9A01863408}" sibTransId="{435A7228-1981-4560-A838-EA8B00873D1E}"/>
    <dgm:cxn modelId="{A0926EB7-BFDE-4EB1-BD43-1EA40A47277A}" type="presOf" srcId="{1F509A5E-02D4-4213-9E1C-4B5FA772AB2A}" destId="{EB003B1C-EB66-4391-9D38-B0F6280401BE}" srcOrd="0" destOrd="2" presId="urn:microsoft.com/office/officeart/2005/8/layout/process3"/>
    <dgm:cxn modelId="{9759E3B7-793E-4BCD-A3CD-AD24252E0D68}" type="presOf" srcId="{5C9BDC1A-38CB-4FF5-832D-5DBB774A02F0}" destId="{9CF81A85-CD40-4E9F-B4A2-F9ECF5A3114C}" srcOrd="0" destOrd="2" presId="urn:microsoft.com/office/officeart/2005/8/layout/process3"/>
    <dgm:cxn modelId="{8F9D1AB8-3282-48B0-A084-675BEDDB0525}" type="presOf" srcId="{894EDC03-06F7-4E9C-9DAC-AF2C5CFE06FA}" destId="{6A0FED61-2831-4EE9-A095-8B044B36F6F1}" srcOrd="0" destOrd="0" presId="urn:microsoft.com/office/officeart/2005/8/layout/process3"/>
    <dgm:cxn modelId="{CCDBE3CC-A181-41AB-8D60-AD1D99EB9239}" srcId="{4426D412-E8EB-46C1-83BC-02F4E6D3B30B}" destId="{74BD46D4-13C5-4A7A-A524-0D65A0DB76B6}" srcOrd="4" destOrd="0" parTransId="{BFB39ED7-5CAF-43CC-8CF8-B0536C3FA86E}" sibTransId="{C7D5337F-0498-480B-80CA-8FDF2C18DBEF}"/>
    <dgm:cxn modelId="{20581DCD-9D6D-4F77-8BCB-F2F41E71498C}" type="presOf" srcId="{74BD46D4-13C5-4A7A-A524-0D65A0DB76B6}" destId="{EB003B1C-EB66-4391-9D38-B0F6280401BE}" srcOrd="0" destOrd="4" presId="urn:microsoft.com/office/officeart/2005/8/layout/process3"/>
    <dgm:cxn modelId="{DD381ECF-0AD3-47CF-A1A2-D9B1DE52397A}" type="presOf" srcId="{4426D412-E8EB-46C1-83BC-02F4E6D3B30B}" destId="{2F93ACBB-9B1E-47B8-9993-EDE9694FDC64}" srcOrd="1" destOrd="0" presId="urn:microsoft.com/office/officeart/2005/8/layout/process3"/>
    <dgm:cxn modelId="{1D35C8EC-A7F9-43C5-98DD-2A508718654C}" type="presOf" srcId="{69DCA703-0660-4076-93DC-1B06C0D691FE}" destId="{9CF81A85-CD40-4E9F-B4A2-F9ECF5A3114C}" srcOrd="0" destOrd="0" presId="urn:microsoft.com/office/officeart/2005/8/layout/process3"/>
    <dgm:cxn modelId="{2190B51C-AE7A-49E7-8E1C-FDC733C7840F}" type="presParOf" srcId="{B1E35AAE-C4B5-4534-9059-9945931360CA}" destId="{5DE7EC06-D226-4786-BD2F-BAAC29B0EA1F}" srcOrd="0" destOrd="0" presId="urn:microsoft.com/office/officeart/2005/8/layout/process3"/>
    <dgm:cxn modelId="{E949FF4D-1788-471B-BC6C-9864A71E2278}" type="presParOf" srcId="{5DE7EC06-D226-4786-BD2F-BAAC29B0EA1F}" destId="{F91F7720-A9CB-4C65-B78E-59225377ED0A}" srcOrd="0" destOrd="0" presId="urn:microsoft.com/office/officeart/2005/8/layout/process3"/>
    <dgm:cxn modelId="{FACB3B28-81DD-4871-8EBC-20FA3C23ED03}" type="presParOf" srcId="{5DE7EC06-D226-4786-BD2F-BAAC29B0EA1F}" destId="{2854704A-72AF-4E06-AF33-75A9D1496F1D}" srcOrd="1" destOrd="0" presId="urn:microsoft.com/office/officeart/2005/8/layout/process3"/>
    <dgm:cxn modelId="{2BB76CD0-B311-40D3-BB7F-EC1676A1A18E}" type="presParOf" srcId="{5DE7EC06-D226-4786-BD2F-BAAC29B0EA1F}" destId="{745E6F85-3678-4EE4-AA40-B0FDA83AF018}" srcOrd="2" destOrd="0" presId="urn:microsoft.com/office/officeart/2005/8/layout/process3"/>
    <dgm:cxn modelId="{6FF647C6-E37A-484B-BFD6-C447D6F27900}" type="presParOf" srcId="{B1E35AAE-C4B5-4534-9059-9945931360CA}" destId="{6A0FED61-2831-4EE9-A095-8B044B36F6F1}" srcOrd="1" destOrd="0" presId="urn:microsoft.com/office/officeart/2005/8/layout/process3"/>
    <dgm:cxn modelId="{17387857-5EBF-47C1-A078-BD9B7CECF4E3}" type="presParOf" srcId="{6A0FED61-2831-4EE9-A095-8B044B36F6F1}" destId="{A4D5E0F2-DE95-4381-A7E5-AB79649E264B}" srcOrd="0" destOrd="0" presId="urn:microsoft.com/office/officeart/2005/8/layout/process3"/>
    <dgm:cxn modelId="{16E5376E-0146-49CB-AEEA-9960D2790522}" type="presParOf" srcId="{B1E35AAE-C4B5-4534-9059-9945931360CA}" destId="{40A54BAF-9A7F-4CC0-8D5A-EAB820F8AFF0}" srcOrd="2" destOrd="0" presId="urn:microsoft.com/office/officeart/2005/8/layout/process3"/>
    <dgm:cxn modelId="{84288C2D-55C6-4922-8565-2B195AE101E9}" type="presParOf" srcId="{40A54BAF-9A7F-4CC0-8D5A-EAB820F8AFF0}" destId="{9CD294A8-3E3B-4EE2-A6CD-84D0EED040E5}" srcOrd="0" destOrd="0" presId="urn:microsoft.com/office/officeart/2005/8/layout/process3"/>
    <dgm:cxn modelId="{1153CA3F-145E-4F14-8B29-51236CA7A126}" type="presParOf" srcId="{40A54BAF-9A7F-4CC0-8D5A-EAB820F8AFF0}" destId="{2B167F9C-0E97-497A-BF77-8BFBBC8BD402}" srcOrd="1" destOrd="0" presId="urn:microsoft.com/office/officeart/2005/8/layout/process3"/>
    <dgm:cxn modelId="{6838203C-4E7A-4EA7-A42F-49F08CC674B2}" type="presParOf" srcId="{40A54BAF-9A7F-4CC0-8D5A-EAB820F8AFF0}" destId="{9CF81A85-CD40-4E9F-B4A2-F9ECF5A3114C}" srcOrd="2" destOrd="0" presId="urn:microsoft.com/office/officeart/2005/8/layout/process3"/>
    <dgm:cxn modelId="{01689737-F80E-4A51-BFEB-90F8A39E73A1}" type="presParOf" srcId="{B1E35AAE-C4B5-4534-9059-9945931360CA}" destId="{EEEBE867-C0C7-4DC9-A7E6-A8C3BDDDB380}" srcOrd="3" destOrd="0" presId="urn:microsoft.com/office/officeart/2005/8/layout/process3"/>
    <dgm:cxn modelId="{A4F693CB-D88F-443D-A343-06AB2B90CEA4}" type="presParOf" srcId="{EEEBE867-C0C7-4DC9-A7E6-A8C3BDDDB380}" destId="{07919F36-D933-4251-A772-596E1F85FCB3}" srcOrd="0" destOrd="0" presId="urn:microsoft.com/office/officeart/2005/8/layout/process3"/>
    <dgm:cxn modelId="{40E99055-CD52-4CCC-9EC6-90E9A1155E23}" type="presParOf" srcId="{B1E35AAE-C4B5-4534-9059-9945931360CA}" destId="{DECFF54C-9760-463E-85A0-72B47766B9CF}" srcOrd="4" destOrd="0" presId="urn:microsoft.com/office/officeart/2005/8/layout/process3"/>
    <dgm:cxn modelId="{E4C0D862-6073-48CE-B8C0-60F7AD990145}" type="presParOf" srcId="{DECFF54C-9760-463E-85A0-72B47766B9CF}" destId="{C9070A8D-3A17-4C90-BCD5-609C2152B176}" srcOrd="0" destOrd="0" presId="urn:microsoft.com/office/officeart/2005/8/layout/process3"/>
    <dgm:cxn modelId="{E367B9F5-8A70-4DB7-9A44-8E192583B379}" type="presParOf" srcId="{DECFF54C-9760-463E-85A0-72B47766B9CF}" destId="{2F93ACBB-9B1E-47B8-9993-EDE9694FDC64}" srcOrd="1" destOrd="0" presId="urn:microsoft.com/office/officeart/2005/8/layout/process3"/>
    <dgm:cxn modelId="{FB2F6E83-7807-4F4E-8C62-294F0C84D599}" type="presParOf" srcId="{DECFF54C-9760-463E-85A0-72B47766B9CF}" destId="{EB003B1C-EB66-4391-9D38-B0F6280401BE}"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B7318D-AF8B-429C-A9F8-F3726E23C363}"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zh-CN" altLang="en-US"/>
        </a:p>
      </dgm:t>
    </dgm:pt>
    <dgm:pt modelId="{D3BCA891-FBA4-484C-B84A-6B0358C94E0B}">
      <dgm:prSet phldrT="[文本]"/>
      <dgm:spPr/>
      <dgm:t>
        <a:bodyPr/>
        <a:lstStyle/>
        <a:p>
          <a:r>
            <a:rPr lang="zh-CN" altLang="en-US" b="1" dirty="0">
              <a:effectLst>
                <a:outerShdw blurRad="38100" dist="38100" dir="2700000" algn="tl">
                  <a:srgbClr val="000000">
                    <a:alpha val="43137"/>
                  </a:srgbClr>
                </a:outerShdw>
              </a:effectLst>
            </a:rPr>
            <a:t>数据   文件</a:t>
          </a:r>
        </a:p>
      </dgm:t>
    </dgm:pt>
    <dgm:pt modelId="{96E095EC-69C0-441D-AFAD-AF354B806D14}" type="parTrans" cxnId="{68C139F3-4682-42AD-B60F-1681A05AF5C9}">
      <dgm:prSet/>
      <dgm:spPr/>
      <dgm:t>
        <a:bodyPr/>
        <a:lstStyle/>
        <a:p>
          <a:endParaRPr lang="zh-CN" altLang="en-US"/>
        </a:p>
      </dgm:t>
    </dgm:pt>
    <dgm:pt modelId="{5E294BFB-942D-42F7-8F5B-86A812B29847}" type="sibTrans" cxnId="{68C139F3-4682-42AD-B60F-1681A05AF5C9}">
      <dgm:prSet/>
      <dgm:spPr/>
      <dgm:t>
        <a:bodyPr/>
        <a:lstStyle/>
        <a:p>
          <a:endParaRPr lang="zh-CN" altLang="en-US"/>
        </a:p>
      </dgm:t>
    </dgm:pt>
    <dgm:pt modelId="{1C2A6394-A840-4AE0-B6F2-57E4BF6D309B}">
      <dgm:prSet phldrT="[文本]"/>
      <dgm:spPr/>
      <dgm:t>
        <a:bodyPr/>
        <a:lstStyle/>
        <a:p>
          <a:r>
            <a:rPr lang="zh-CN" altLang="en-US" b="1" dirty="0">
              <a:effectLst>
                <a:outerShdw blurRad="38100" dist="38100" dir="2700000" algn="tl">
                  <a:srgbClr val="000000">
                    <a:alpha val="43137"/>
                  </a:srgbClr>
                </a:outerShdw>
              </a:effectLst>
            </a:rPr>
            <a:t>客户</a:t>
          </a:r>
          <a:r>
            <a:rPr lang="zh-CN" b="1" dirty="0">
              <a:effectLst>
                <a:outerShdw blurRad="38100" dist="38100" dir="2700000" algn="tl">
                  <a:srgbClr val="000000">
                    <a:alpha val="43137"/>
                  </a:srgbClr>
                </a:outerShdw>
              </a:effectLst>
            </a:rPr>
            <a:t>档案文件</a:t>
          </a:r>
          <a:endParaRPr lang="zh-CN" altLang="en-US" b="1" dirty="0">
            <a:effectLst>
              <a:outerShdw blurRad="38100" dist="38100" dir="2700000" algn="tl">
                <a:srgbClr val="000000">
                  <a:alpha val="43137"/>
                </a:srgbClr>
              </a:outerShdw>
            </a:effectLst>
          </a:endParaRPr>
        </a:p>
      </dgm:t>
    </dgm:pt>
    <dgm:pt modelId="{4A5D3C7F-29BB-456D-A58D-E2661B07CB3D}" type="parTrans" cxnId="{5243E97F-B7C5-445D-A82B-7CECE0355ABF}">
      <dgm:prSet/>
      <dgm:spPr/>
      <dgm:t>
        <a:bodyPr/>
        <a:lstStyle/>
        <a:p>
          <a:endParaRPr lang="zh-CN" altLang="en-US"/>
        </a:p>
      </dgm:t>
    </dgm:pt>
    <dgm:pt modelId="{0829A0F6-F184-4388-AE8B-9147256B8B4A}" type="sibTrans" cxnId="{5243E97F-B7C5-445D-A82B-7CECE0355ABF}">
      <dgm:prSet/>
      <dgm:spPr/>
      <dgm:t>
        <a:bodyPr/>
        <a:lstStyle/>
        <a:p>
          <a:endParaRPr lang="zh-CN" altLang="en-US"/>
        </a:p>
      </dgm:t>
    </dgm:pt>
    <dgm:pt modelId="{3BC62D6C-2B78-449B-88EA-B7DB90F278A5}">
      <dgm:prSet phldrT="[文本]" custT="1"/>
      <dgm:spPr/>
      <dgm:t>
        <a:bodyPr/>
        <a:lstStyle/>
        <a:p>
          <a:r>
            <a:rPr lang="zh-CN" altLang="en-US" sz="2800" b="1" dirty="0">
              <a:effectLst>
                <a:outerShdw blurRad="38100" dist="38100" dir="2700000" algn="tl">
                  <a:srgbClr val="000000">
                    <a:alpha val="43137"/>
                  </a:srgbClr>
                </a:outerShdw>
              </a:effectLst>
            </a:rPr>
            <a:t>收款</a:t>
          </a:r>
          <a:r>
            <a:rPr lang="zh-CN" sz="2800" b="1" dirty="0">
              <a:effectLst>
                <a:outerShdw blurRad="38100" dist="38100" dir="2700000" algn="tl">
                  <a:srgbClr val="000000">
                    <a:alpha val="43137"/>
                  </a:srgbClr>
                </a:outerShdw>
              </a:effectLst>
            </a:rPr>
            <a:t>单</a:t>
          </a:r>
          <a:r>
            <a:rPr lang="en-US" altLang="zh-CN" sz="2800" b="1" dirty="0">
              <a:effectLst>
                <a:outerShdw blurRad="38100" dist="38100" dir="2700000" algn="tl">
                  <a:srgbClr val="000000">
                    <a:alpha val="43137"/>
                  </a:srgbClr>
                </a:outerShdw>
              </a:effectLst>
            </a:rPr>
            <a:t>   </a:t>
          </a:r>
          <a:r>
            <a:rPr lang="zh-CN" sz="2800" b="1" dirty="0">
              <a:effectLst>
                <a:outerShdw blurRad="38100" dist="38100" dir="2700000" algn="tl">
                  <a:srgbClr val="000000">
                    <a:alpha val="43137"/>
                  </a:srgbClr>
                </a:outerShdw>
              </a:effectLst>
            </a:rPr>
            <a:t>文件</a:t>
          </a:r>
          <a:endParaRPr lang="zh-CN" altLang="en-US" sz="2800" b="1" dirty="0">
            <a:effectLst>
              <a:outerShdw blurRad="38100" dist="38100" dir="2700000" algn="tl">
                <a:srgbClr val="000000">
                  <a:alpha val="43137"/>
                </a:srgbClr>
              </a:outerShdw>
            </a:effectLst>
          </a:endParaRPr>
        </a:p>
      </dgm:t>
    </dgm:pt>
    <dgm:pt modelId="{5A8C9DC5-C351-4B69-8581-DEED1CE4C3A6}" type="parTrans" cxnId="{350C9FF4-2626-4E8A-B2F4-7DB603DFB9B9}">
      <dgm:prSet/>
      <dgm:spPr/>
      <dgm:t>
        <a:bodyPr/>
        <a:lstStyle/>
        <a:p>
          <a:endParaRPr lang="zh-CN" altLang="en-US"/>
        </a:p>
      </dgm:t>
    </dgm:pt>
    <dgm:pt modelId="{25C0CD72-2FD6-4086-B144-45A75DDE5A6C}" type="sibTrans" cxnId="{350C9FF4-2626-4E8A-B2F4-7DB603DFB9B9}">
      <dgm:prSet/>
      <dgm:spPr/>
      <dgm:t>
        <a:bodyPr/>
        <a:lstStyle/>
        <a:p>
          <a:endParaRPr lang="zh-CN" altLang="en-US"/>
        </a:p>
      </dgm:t>
    </dgm:pt>
    <dgm:pt modelId="{681EAE29-7129-415A-AA9F-930650D3EBD9}">
      <dgm:prSet phldrT="[文本]"/>
      <dgm:spPr/>
      <dgm:t>
        <a:bodyPr/>
        <a:lstStyle/>
        <a:p>
          <a:r>
            <a:rPr lang="zh-CN" altLang="en-US" b="1" dirty="0">
              <a:effectLst>
                <a:outerShdw blurRad="38100" dist="38100" dir="2700000" algn="tl">
                  <a:srgbClr val="000000">
                    <a:alpha val="43137"/>
                  </a:srgbClr>
                </a:outerShdw>
              </a:effectLst>
            </a:rPr>
            <a:t>销售</a:t>
          </a:r>
          <a:r>
            <a:rPr lang="zh-CN" b="1" dirty="0">
              <a:effectLst>
                <a:outerShdw blurRad="38100" dist="38100" dir="2700000" algn="tl">
                  <a:srgbClr val="000000">
                    <a:alpha val="43137"/>
                  </a:srgbClr>
                </a:outerShdw>
              </a:effectLst>
            </a:rPr>
            <a:t>发票文件</a:t>
          </a:r>
          <a:endParaRPr lang="zh-CN" altLang="en-US" b="1" dirty="0">
            <a:effectLst>
              <a:outerShdw blurRad="38100" dist="38100" dir="2700000" algn="tl">
                <a:srgbClr val="000000">
                  <a:alpha val="43137"/>
                </a:srgbClr>
              </a:outerShdw>
            </a:effectLst>
          </a:endParaRPr>
        </a:p>
      </dgm:t>
    </dgm:pt>
    <dgm:pt modelId="{1E44A986-3354-49D1-9830-ADA711B9DD70}" type="parTrans" cxnId="{566515B8-C062-4558-8A37-533658AA6BFD}">
      <dgm:prSet/>
      <dgm:spPr/>
      <dgm:t>
        <a:bodyPr/>
        <a:lstStyle/>
        <a:p>
          <a:endParaRPr lang="zh-CN" altLang="en-US"/>
        </a:p>
      </dgm:t>
    </dgm:pt>
    <dgm:pt modelId="{1E42CE5F-5EA9-4E68-969A-8AB2B3815961}" type="sibTrans" cxnId="{566515B8-C062-4558-8A37-533658AA6BFD}">
      <dgm:prSet/>
      <dgm:spPr/>
      <dgm:t>
        <a:bodyPr/>
        <a:lstStyle/>
        <a:p>
          <a:endParaRPr lang="zh-CN" altLang="en-US"/>
        </a:p>
      </dgm:t>
    </dgm:pt>
    <dgm:pt modelId="{9F46E21B-7F5D-4281-AF7C-D5917970D994}">
      <dgm:prSet phldrT="[文本]" custT="1"/>
      <dgm:spPr/>
      <dgm:t>
        <a:bodyPr/>
        <a:lstStyle/>
        <a:p>
          <a:r>
            <a:rPr lang="zh-CN" altLang="en-US" sz="2800" b="1" dirty="0">
              <a:effectLst>
                <a:outerShdw blurRad="38100" dist="38100" dir="2700000" algn="tl">
                  <a:srgbClr val="000000">
                    <a:alpha val="43137"/>
                  </a:srgbClr>
                </a:outerShdw>
              </a:effectLst>
            </a:rPr>
            <a:t>销售</a:t>
          </a:r>
          <a:r>
            <a:rPr lang="zh-CN" sz="2800" b="1" dirty="0">
              <a:effectLst>
                <a:outerShdw blurRad="38100" dist="38100" dir="2700000" algn="tl">
                  <a:srgbClr val="000000">
                    <a:alpha val="43137"/>
                  </a:srgbClr>
                </a:outerShdw>
              </a:effectLst>
            </a:rPr>
            <a:t>订单文件</a:t>
          </a:r>
          <a:endParaRPr lang="zh-CN" altLang="en-US" sz="2800" b="1" dirty="0">
            <a:effectLst>
              <a:outerShdw blurRad="38100" dist="38100" dir="2700000" algn="tl">
                <a:srgbClr val="000000">
                  <a:alpha val="43137"/>
                </a:srgbClr>
              </a:outerShdw>
            </a:effectLst>
          </a:endParaRPr>
        </a:p>
      </dgm:t>
    </dgm:pt>
    <dgm:pt modelId="{242E8CDC-912B-4D92-8D6C-8471A13AA859}" type="parTrans" cxnId="{2947BB80-973E-4E39-8A32-7B50477ADAA4}">
      <dgm:prSet/>
      <dgm:spPr/>
      <dgm:t>
        <a:bodyPr/>
        <a:lstStyle/>
        <a:p>
          <a:endParaRPr lang="zh-CN" altLang="en-US"/>
        </a:p>
      </dgm:t>
    </dgm:pt>
    <dgm:pt modelId="{2FD35A38-01C3-43E1-BFCF-2838CBB28144}" type="sibTrans" cxnId="{2947BB80-973E-4E39-8A32-7B50477ADAA4}">
      <dgm:prSet/>
      <dgm:spPr/>
      <dgm:t>
        <a:bodyPr/>
        <a:lstStyle/>
        <a:p>
          <a:endParaRPr lang="zh-CN" altLang="en-US"/>
        </a:p>
      </dgm:t>
    </dgm:pt>
    <dgm:pt modelId="{E64F9AF0-00DD-44FC-9C77-6FA26483C6AD}" type="pres">
      <dgm:prSet presAssocID="{70B7318D-AF8B-429C-A9F8-F3726E23C363}" presName="Name0" presStyleCnt="0">
        <dgm:presLayoutVars>
          <dgm:chMax val="1"/>
          <dgm:dir/>
          <dgm:animLvl val="ctr"/>
          <dgm:resizeHandles val="exact"/>
        </dgm:presLayoutVars>
      </dgm:prSet>
      <dgm:spPr/>
    </dgm:pt>
    <dgm:pt modelId="{77E6B311-5758-4D33-A022-AF8300A410F4}" type="pres">
      <dgm:prSet presAssocID="{D3BCA891-FBA4-484C-B84A-6B0358C94E0B}" presName="centerShape" presStyleLbl="node0" presStyleIdx="0" presStyleCnt="1" custScaleX="144873"/>
      <dgm:spPr/>
    </dgm:pt>
    <dgm:pt modelId="{D71A9A2A-E1DB-42C5-8F34-3F76A6BAD06A}" type="pres">
      <dgm:prSet presAssocID="{4A5D3C7F-29BB-456D-A58D-E2661B07CB3D}" presName="parTrans" presStyleLbl="sibTrans2D1" presStyleIdx="0" presStyleCnt="4"/>
      <dgm:spPr/>
    </dgm:pt>
    <dgm:pt modelId="{F4BE1D6D-5277-4E65-99A3-FCE392FD7E48}" type="pres">
      <dgm:prSet presAssocID="{4A5D3C7F-29BB-456D-A58D-E2661B07CB3D}" presName="connectorText" presStyleLbl="sibTrans2D1" presStyleIdx="0" presStyleCnt="4"/>
      <dgm:spPr/>
    </dgm:pt>
    <dgm:pt modelId="{B8BEF5CF-F761-45A2-BAC0-B155B6D06B62}" type="pres">
      <dgm:prSet presAssocID="{1C2A6394-A840-4AE0-B6F2-57E4BF6D309B}" presName="node" presStyleLbl="node1" presStyleIdx="0" presStyleCnt="4" custScaleX="156932">
        <dgm:presLayoutVars>
          <dgm:bulletEnabled val="1"/>
        </dgm:presLayoutVars>
      </dgm:prSet>
      <dgm:spPr/>
    </dgm:pt>
    <dgm:pt modelId="{02461885-FC45-4372-9E67-8D2F2EB3EF98}" type="pres">
      <dgm:prSet presAssocID="{5A8C9DC5-C351-4B69-8581-DEED1CE4C3A6}" presName="parTrans" presStyleLbl="sibTrans2D1" presStyleIdx="1" presStyleCnt="4"/>
      <dgm:spPr/>
    </dgm:pt>
    <dgm:pt modelId="{53168F19-DAF3-463B-AD58-D400E42B4A52}" type="pres">
      <dgm:prSet presAssocID="{5A8C9DC5-C351-4B69-8581-DEED1CE4C3A6}" presName="connectorText" presStyleLbl="sibTrans2D1" presStyleIdx="1" presStyleCnt="4"/>
      <dgm:spPr/>
    </dgm:pt>
    <dgm:pt modelId="{E559AECF-899E-4AAF-A16A-D7ED4AA7262E}" type="pres">
      <dgm:prSet presAssocID="{3BC62D6C-2B78-449B-88EA-B7DB90F278A5}" presName="node" presStyleLbl="node1" presStyleIdx="1" presStyleCnt="4" custScaleX="167126" custRadScaleRad="169018" custRadScaleInc="-1892">
        <dgm:presLayoutVars>
          <dgm:bulletEnabled val="1"/>
        </dgm:presLayoutVars>
      </dgm:prSet>
      <dgm:spPr/>
    </dgm:pt>
    <dgm:pt modelId="{C0E67899-E4DE-46E5-A95C-64B87F7834F1}" type="pres">
      <dgm:prSet presAssocID="{1E44A986-3354-49D1-9830-ADA711B9DD70}" presName="parTrans" presStyleLbl="sibTrans2D1" presStyleIdx="2" presStyleCnt="4"/>
      <dgm:spPr/>
    </dgm:pt>
    <dgm:pt modelId="{9850108A-351C-4BAB-B598-BCCA81A1B35F}" type="pres">
      <dgm:prSet presAssocID="{1E44A986-3354-49D1-9830-ADA711B9DD70}" presName="connectorText" presStyleLbl="sibTrans2D1" presStyleIdx="2" presStyleCnt="4"/>
      <dgm:spPr/>
    </dgm:pt>
    <dgm:pt modelId="{9EF46CFA-B818-4C87-81E1-14883BAC5538}" type="pres">
      <dgm:prSet presAssocID="{681EAE29-7129-415A-AA9F-930650D3EBD9}" presName="node" presStyleLbl="node1" presStyleIdx="2" presStyleCnt="4" custScaleX="165150">
        <dgm:presLayoutVars>
          <dgm:bulletEnabled val="1"/>
        </dgm:presLayoutVars>
      </dgm:prSet>
      <dgm:spPr/>
    </dgm:pt>
    <dgm:pt modelId="{EEAF0C36-BF1F-43E9-9990-4997D5B32C10}" type="pres">
      <dgm:prSet presAssocID="{242E8CDC-912B-4D92-8D6C-8471A13AA859}" presName="parTrans" presStyleLbl="sibTrans2D1" presStyleIdx="3" presStyleCnt="4"/>
      <dgm:spPr/>
    </dgm:pt>
    <dgm:pt modelId="{738D6B92-9746-43E6-B9BE-8AC0E6CE4E40}" type="pres">
      <dgm:prSet presAssocID="{242E8CDC-912B-4D92-8D6C-8471A13AA859}" presName="connectorText" presStyleLbl="sibTrans2D1" presStyleIdx="3" presStyleCnt="4"/>
      <dgm:spPr/>
    </dgm:pt>
    <dgm:pt modelId="{27B54291-544D-484F-8839-994BA26BD8DA}" type="pres">
      <dgm:prSet presAssocID="{9F46E21B-7F5D-4281-AF7C-D5917970D994}" presName="node" presStyleLbl="node1" presStyleIdx="3" presStyleCnt="4" custScaleX="175147" custRadScaleRad="175508">
        <dgm:presLayoutVars>
          <dgm:bulletEnabled val="1"/>
        </dgm:presLayoutVars>
      </dgm:prSet>
      <dgm:spPr/>
    </dgm:pt>
  </dgm:ptLst>
  <dgm:cxnLst>
    <dgm:cxn modelId="{04C2C604-9C49-4C36-8334-B1B1213FE8FB}" type="presOf" srcId="{1E44A986-3354-49D1-9830-ADA711B9DD70}" destId="{C0E67899-E4DE-46E5-A95C-64B87F7834F1}" srcOrd="0" destOrd="0" presId="urn:microsoft.com/office/officeart/2005/8/layout/radial5"/>
    <dgm:cxn modelId="{07CCA60C-1927-45F6-84C5-5C5BF8F3166D}" type="presOf" srcId="{70B7318D-AF8B-429C-A9F8-F3726E23C363}" destId="{E64F9AF0-00DD-44FC-9C77-6FA26483C6AD}" srcOrd="0" destOrd="0" presId="urn:microsoft.com/office/officeart/2005/8/layout/radial5"/>
    <dgm:cxn modelId="{BC921020-5214-4112-8155-82A012732785}" type="presOf" srcId="{5A8C9DC5-C351-4B69-8581-DEED1CE4C3A6}" destId="{53168F19-DAF3-463B-AD58-D400E42B4A52}" srcOrd="1" destOrd="0" presId="urn:microsoft.com/office/officeart/2005/8/layout/radial5"/>
    <dgm:cxn modelId="{1D12B332-6348-4CA2-9A1F-59F72F8A5232}" type="presOf" srcId="{681EAE29-7129-415A-AA9F-930650D3EBD9}" destId="{9EF46CFA-B818-4C87-81E1-14883BAC5538}" srcOrd="0" destOrd="0" presId="urn:microsoft.com/office/officeart/2005/8/layout/radial5"/>
    <dgm:cxn modelId="{FA5E5745-042F-46FE-B282-BF203E2C79AB}" type="presOf" srcId="{5A8C9DC5-C351-4B69-8581-DEED1CE4C3A6}" destId="{02461885-FC45-4372-9E67-8D2F2EB3EF98}" srcOrd="0" destOrd="0" presId="urn:microsoft.com/office/officeart/2005/8/layout/radial5"/>
    <dgm:cxn modelId="{3EDAAE4B-360A-43AC-A0C0-F2C3BA4331B2}" type="presOf" srcId="{242E8CDC-912B-4D92-8D6C-8471A13AA859}" destId="{EEAF0C36-BF1F-43E9-9990-4997D5B32C10}" srcOrd="0" destOrd="0" presId="urn:microsoft.com/office/officeart/2005/8/layout/radial5"/>
    <dgm:cxn modelId="{FC363579-428D-4065-A703-F2C16E1266E9}" type="presOf" srcId="{242E8CDC-912B-4D92-8D6C-8471A13AA859}" destId="{738D6B92-9746-43E6-B9BE-8AC0E6CE4E40}" srcOrd="1" destOrd="0" presId="urn:microsoft.com/office/officeart/2005/8/layout/radial5"/>
    <dgm:cxn modelId="{5243E97F-B7C5-445D-A82B-7CECE0355ABF}" srcId="{D3BCA891-FBA4-484C-B84A-6B0358C94E0B}" destId="{1C2A6394-A840-4AE0-B6F2-57E4BF6D309B}" srcOrd="0" destOrd="0" parTransId="{4A5D3C7F-29BB-456D-A58D-E2661B07CB3D}" sibTransId="{0829A0F6-F184-4388-AE8B-9147256B8B4A}"/>
    <dgm:cxn modelId="{2947BB80-973E-4E39-8A32-7B50477ADAA4}" srcId="{D3BCA891-FBA4-484C-B84A-6B0358C94E0B}" destId="{9F46E21B-7F5D-4281-AF7C-D5917970D994}" srcOrd="3" destOrd="0" parTransId="{242E8CDC-912B-4D92-8D6C-8471A13AA859}" sibTransId="{2FD35A38-01C3-43E1-BFCF-2838CBB28144}"/>
    <dgm:cxn modelId="{9F7B6D9F-C3C1-4BDD-A56C-6FABED361086}" type="presOf" srcId="{D3BCA891-FBA4-484C-B84A-6B0358C94E0B}" destId="{77E6B311-5758-4D33-A022-AF8300A410F4}" srcOrd="0" destOrd="0" presId="urn:microsoft.com/office/officeart/2005/8/layout/radial5"/>
    <dgm:cxn modelId="{9A922FA9-F831-4494-897F-F689F2ABA425}" type="presOf" srcId="{4A5D3C7F-29BB-456D-A58D-E2661B07CB3D}" destId="{D71A9A2A-E1DB-42C5-8F34-3F76A6BAD06A}" srcOrd="0" destOrd="0" presId="urn:microsoft.com/office/officeart/2005/8/layout/radial5"/>
    <dgm:cxn modelId="{566515B8-C062-4558-8A37-533658AA6BFD}" srcId="{D3BCA891-FBA4-484C-B84A-6B0358C94E0B}" destId="{681EAE29-7129-415A-AA9F-930650D3EBD9}" srcOrd="2" destOrd="0" parTransId="{1E44A986-3354-49D1-9830-ADA711B9DD70}" sibTransId="{1E42CE5F-5EA9-4E68-969A-8AB2B3815961}"/>
    <dgm:cxn modelId="{C2616ED8-FFA6-4C84-9A69-EFBFB733F203}" type="presOf" srcId="{9F46E21B-7F5D-4281-AF7C-D5917970D994}" destId="{27B54291-544D-484F-8839-994BA26BD8DA}" srcOrd="0" destOrd="0" presId="urn:microsoft.com/office/officeart/2005/8/layout/radial5"/>
    <dgm:cxn modelId="{441E72E0-B2BA-434B-83B1-AD1378228291}" type="presOf" srcId="{1C2A6394-A840-4AE0-B6F2-57E4BF6D309B}" destId="{B8BEF5CF-F761-45A2-BAC0-B155B6D06B62}" srcOrd="0" destOrd="0" presId="urn:microsoft.com/office/officeart/2005/8/layout/radial5"/>
    <dgm:cxn modelId="{47151AE8-0A43-4613-8B4C-937E0BF10E7C}" type="presOf" srcId="{1E44A986-3354-49D1-9830-ADA711B9DD70}" destId="{9850108A-351C-4BAB-B598-BCCA81A1B35F}" srcOrd="1" destOrd="0" presId="urn:microsoft.com/office/officeart/2005/8/layout/radial5"/>
    <dgm:cxn modelId="{611F5AF2-E49E-4DC7-A3FC-88AFE995CE51}" type="presOf" srcId="{3BC62D6C-2B78-449B-88EA-B7DB90F278A5}" destId="{E559AECF-899E-4AAF-A16A-D7ED4AA7262E}" srcOrd="0" destOrd="0" presId="urn:microsoft.com/office/officeart/2005/8/layout/radial5"/>
    <dgm:cxn modelId="{68C139F3-4682-42AD-B60F-1681A05AF5C9}" srcId="{70B7318D-AF8B-429C-A9F8-F3726E23C363}" destId="{D3BCA891-FBA4-484C-B84A-6B0358C94E0B}" srcOrd="0" destOrd="0" parTransId="{96E095EC-69C0-441D-AFAD-AF354B806D14}" sibTransId="{5E294BFB-942D-42F7-8F5B-86A812B29847}"/>
    <dgm:cxn modelId="{350C9FF4-2626-4E8A-B2F4-7DB603DFB9B9}" srcId="{D3BCA891-FBA4-484C-B84A-6B0358C94E0B}" destId="{3BC62D6C-2B78-449B-88EA-B7DB90F278A5}" srcOrd="1" destOrd="0" parTransId="{5A8C9DC5-C351-4B69-8581-DEED1CE4C3A6}" sibTransId="{25C0CD72-2FD6-4086-B144-45A75DDE5A6C}"/>
    <dgm:cxn modelId="{152401F6-06F7-42D5-B44F-B04B1E392860}" type="presOf" srcId="{4A5D3C7F-29BB-456D-A58D-E2661B07CB3D}" destId="{F4BE1D6D-5277-4E65-99A3-FCE392FD7E48}" srcOrd="1" destOrd="0" presId="urn:microsoft.com/office/officeart/2005/8/layout/radial5"/>
    <dgm:cxn modelId="{A1067C08-2D4E-40F7-A5A9-292466045695}" type="presParOf" srcId="{E64F9AF0-00DD-44FC-9C77-6FA26483C6AD}" destId="{77E6B311-5758-4D33-A022-AF8300A410F4}" srcOrd="0" destOrd="0" presId="urn:microsoft.com/office/officeart/2005/8/layout/radial5"/>
    <dgm:cxn modelId="{91782F15-F6E9-4C43-83BF-E2712EBD8559}" type="presParOf" srcId="{E64F9AF0-00DD-44FC-9C77-6FA26483C6AD}" destId="{D71A9A2A-E1DB-42C5-8F34-3F76A6BAD06A}" srcOrd="1" destOrd="0" presId="urn:microsoft.com/office/officeart/2005/8/layout/radial5"/>
    <dgm:cxn modelId="{20885B7E-689F-479D-B76E-0D59D4BCF890}" type="presParOf" srcId="{D71A9A2A-E1DB-42C5-8F34-3F76A6BAD06A}" destId="{F4BE1D6D-5277-4E65-99A3-FCE392FD7E48}" srcOrd="0" destOrd="0" presId="urn:microsoft.com/office/officeart/2005/8/layout/radial5"/>
    <dgm:cxn modelId="{2D4AB1DA-0E70-4F65-9A2D-256D0E85402D}" type="presParOf" srcId="{E64F9AF0-00DD-44FC-9C77-6FA26483C6AD}" destId="{B8BEF5CF-F761-45A2-BAC0-B155B6D06B62}" srcOrd="2" destOrd="0" presId="urn:microsoft.com/office/officeart/2005/8/layout/radial5"/>
    <dgm:cxn modelId="{A48C047A-3F27-4755-8672-EC82ED0B7C1B}" type="presParOf" srcId="{E64F9AF0-00DD-44FC-9C77-6FA26483C6AD}" destId="{02461885-FC45-4372-9E67-8D2F2EB3EF98}" srcOrd="3" destOrd="0" presId="urn:microsoft.com/office/officeart/2005/8/layout/radial5"/>
    <dgm:cxn modelId="{8C440840-95FD-4DE0-918E-D1DB354F0AE2}" type="presParOf" srcId="{02461885-FC45-4372-9E67-8D2F2EB3EF98}" destId="{53168F19-DAF3-463B-AD58-D400E42B4A52}" srcOrd="0" destOrd="0" presId="urn:microsoft.com/office/officeart/2005/8/layout/radial5"/>
    <dgm:cxn modelId="{7C3808FF-11D0-42DB-8B71-B09C9E9A0048}" type="presParOf" srcId="{E64F9AF0-00DD-44FC-9C77-6FA26483C6AD}" destId="{E559AECF-899E-4AAF-A16A-D7ED4AA7262E}" srcOrd="4" destOrd="0" presId="urn:microsoft.com/office/officeart/2005/8/layout/radial5"/>
    <dgm:cxn modelId="{80677F9F-419C-478A-800F-AD0E07746B03}" type="presParOf" srcId="{E64F9AF0-00DD-44FC-9C77-6FA26483C6AD}" destId="{C0E67899-E4DE-46E5-A95C-64B87F7834F1}" srcOrd="5" destOrd="0" presId="urn:microsoft.com/office/officeart/2005/8/layout/radial5"/>
    <dgm:cxn modelId="{10564165-536C-435E-AACA-C3A3BE78C025}" type="presParOf" srcId="{C0E67899-E4DE-46E5-A95C-64B87F7834F1}" destId="{9850108A-351C-4BAB-B598-BCCA81A1B35F}" srcOrd="0" destOrd="0" presId="urn:microsoft.com/office/officeart/2005/8/layout/radial5"/>
    <dgm:cxn modelId="{97245E26-55FE-492F-AF82-67A5AD626379}" type="presParOf" srcId="{E64F9AF0-00DD-44FC-9C77-6FA26483C6AD}" destId="{9EF46CFA-B818-4C87-81E1-14883BAC5538}" srcOrd="6" destOrd="0" presId="urn:microsoft.com/office/officeart/2005/8/layout/radial5"/>
    <dgm:cxn modelId="{525020D1-BBCA-4F1A-BB51-A0CFA82BFF42}" type="presParOf" srcId="{E64F9AF0-00DD-44FC-9C77-6FA26483C6AD}" destId="{EEAF0C36-BF1F-43E9-9990-4997D5B32C10}" srcOrd="7" destOrd="0" presId="urn:microsoft.com/office/officeart/2005/8/layout/radial5"/>
    <dgm:cxn modelId="{B4F55EB6-23F4-4D13-BEA6-514B6BFC60C5}" type="presParOf" srcId="{EEAF0C36-BF1F-43E9-9990-4997D5B32C10}" destId="{738D6B92-9746-43E6-B9BE-8AC0E6CE4E40}" srcOrd="0" destOrd="0" presId="urn:microsoft.com/office/officeart/2005/8/layout/radial5"/>
    <dgm:cxn modelId="{D512DC2A-B6BC-4FA7-B845-8684A38933ED}" type="presParOf" srcId="{E64F9AF0-00DD-44FC-9C77-6FA26483C6AD}" destId="{27B54291-544D-484F-8839-994BA26BD8DA}"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5FAE61-F4B7-45D7-90F8-50C8785F0C3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zh-CN" altLang="en-US"/>
        </a:p>
      </dgm:t>
    </dgm:pt>
    <dgm:pt modelId="{6BB741E4-293F-46E6-A9CC-F69503041FC2}">
      <dgm:prSet phldrT="[文本]" custT="1"/>
      <dgm:spPr/>
      <dgm:t>
        <a:bodyPr/>
        <a:lstStyle/>
        <a:p>
          <a:r>
            <a:rPr lang="zh-CN" altLang="en-US" sz="2400" b="1" dirty="0">
              <a:effectLst>
                <a:outerShdw blurRad="38100" dist="38100" dir="2700000" algn="tl">
                  <a:srgbClr val="000000">
                    <a:alpha val="43137"/>
                  </a:srgbClr>
                </a:outerShdw>
              </a:effectLst>
              <a:latin typeface="+mj-ea"/>
              <a:ea typeface="+mj-ea"/>
            </a:rPr>
            <a:t>销售与收款</a:t>
          </a:r>
          <a:endParaRPr lang="en-US" altLang="zh-CN" sz="2400" b="1" dirty="0">
            <a:effectLst>
              <a:outerShdw blurRad="38100" dist="38100" dir="2700000" algn="tl">
                <a:srgbClr val="000000">
                  <a:alpha val="43137"/>
                </a:srgbClr>
              </a:outerShdw>
            </a:effectLst>
            <a:latin typeface="+mj-ea"/>
            <a:ea typeface="+mj-ea"/>
          </a:endParaRPr>
        </a:p>
        <a:p>
          <a:r>
            <a:rPr lang="zh-CN" altLang="en-US" sz="2400" b="1" dirty="0">
              <a:effectLst>
                <a:outerShdw blurRad="38100" dist="38100" dir="2700000" algn="tl">
                  <a:srgbClr val="000000">
                    <a:alpha val="43137"/>
                  </a:srgbClr>
                </a:outerShdw>
              </a:effectLst>
              <a:latin typeface="+mj-ea"/>
              <a:ea typeface="+mj-ea"/>
            </a:rPr>
            <a:t>子系统</a:t>
          </a:r>
        </a:p>
      </dgm:t>
    </dgm:pt>
    <dgm:pt modelId="{CDFBC03F-2C7D-4CC1-88E8-64299AC7F27F}" type="parTrans" cxnId="{3D57263E-5A7E-48E0-A9A0-4FE08B0F9C0A}">
      <dgm:prSet/>
      <dgm:spPr/>
      <dgm:t>
        <a:bodyPr/>
        <a:lstStyle/>
        <a:p>
          <a:endParaRPr lang="zh-CN" altLang="en-US" sz="2000">
            <a:latin typeface="宋体" panose="02010600030101010101" pitchFamily="2" charset="-122"/>
            <a:ea typeface="宋体" panose="02010600030101010101" pitchFamily="2" charset="-122"/>
          </a:endParaRPr>
        </a:p>
      </dgm:t>
    </dgm:pt>
    <dgm:pt modelId="{6807F588-B3AA-44FC-8D96-FA5AD70782A1}" type="sibTrans" cxnId="{3D57263E-5A7E-48E0-A9A0-4FE08B0F9C0A}">
      <dgm:prSet/>
      <dgm:spPr/>
      <dgm:t>
        <a:bodyPr/>
        <a:lstStyle/>
        <a:p>
          <a:endParaRPr lang="zh-CN" altLang="en-US" sz="2000">
            <a:latin typeface="宋体" panose="02010600030101010101" pitchFamily="2" charset="-122"/>
            <a:ea typeface="宋体" panose="02010600030101010101" pitchFamily="2" charset="-122"/>
          </a:endParaRPr>
        </a:p>
      </dgm:t>
    </dgm:pt>
    <dgm:pt modelId="{0F77D425-AA41-4BFD-B7DD-17D1E239BF14}">
      <dgm:prSet phldrT="[文本]" custT="1"/>
      <dgm:spPr/>
      <dgm:t>
        <a:bodyPr/>
        <a:lstStyle/>
        <a:p>
          <a:r>
            <a:rPr lang="zh-CN" altLang="en-US" sz="2400" b="1" dirty="0">
              <a:effectLst>
                <a:outerShdw blurRad="38100" dist="38100" dir="2700000" algn="tl">
                  <a:srgbClr val="000000">
                    <a:alpha val="43137"/>
                  </a:srgbClr>
                </a:outerShdw>
              </a:effectLst>
              <a:latin typeface="+mj-ea"/>
              <a:ea typeface="+mj-ea"/>
            </a:rPr>
            <a:t>基础设置</a:t>
          </a:r>
        </a:p>
      </dgm:t>
    </dgm:pt>
    <dgm:pt modelId="{338067E6-0B25-4D53-9875-8FC358BFF650}" type="parTrans" cxnId="{905D6F2F-6E73-489C-8CBE-E6A5705F7FF3}">
      <dgm:prSet/>
      <dgm:spPr/>
      <dgm:t>
        <a:bodyPr/>
        <a:lstStyle/>
        <a:p>
          <a:endParaRPr lang="zh-CN" altLang="en-US" sz="2000">
            <a:latin typeface="宋体" panose="02010600030101010101" pitchFamily="2" charset="-122"/>
            <a:ea typeface="宋体" panose="02010600030101010101" pitchFamily="2" charset="-122"/>
          </a:endParaRPr>
        </a:p>
      </dgm:t>
    </dgm:pt>
    <dgm:pt modelId="{505C2E62-6D68-4E9E-B23B-D27D47024CCF}" type="sibTrans" cxnId="{905D6F2F-6E73-489C-8CBE-E6A5705F7FF3}">
      <dgm:prSet/>
      <dgm:spPr/>
      <dgm:t>
        <a:bodyPr/>
        <a:lstStyle/>
        <a:p>
          <a:endParaRPr lang="zh-CN" altLang="en-US" sz="2000">
            <a:latin typeface="宋体" panose="02010600030101010101" pitchFamily="2" charset="-122"/>
            <a:ea typeface="宋体" panose="02010600030101010101" pitchFamily="2" charset="-122"/>
          </a:endParaRPr>
        </a:p>
      </dgm:t>
    </dgm:pt>
    <dgm:pt modelId="{932C803F-1139-4433-8FC1-F24DACA1BBE9}">
      <dgm:prSet phldrT="[文本]" custT="1"/>
      <dgm:spPr/>
      <dgm:t>
        <a:bodyPr/>
        <a:lstStyle/>
        <a:p>
          <a:r>
            <a:rPr lang="zh-CN" altLang="en-US" sz="2400" b="1" dirty="0">
              <a:effectLst>
                <a:outerShdw blurRad="38100" dist="38100" dir="2700000" algn="tl">
                  <a:srgbClr val="000000">
                    <a:alpha val="43137"/>
                  </a:srgbClr>
                </a:outerShdw>
              </a:effectLst>
              <a:latin typeface="+mj-ea"/>
              <a:ea typeface="+mj-ea"/>
            </a:rPr>
            <a:t>销售管理</a:t>
          </a:r>
        </a:p>
      </dgm:t>
    </dgm:pt>
    <dgm:pt modelId="{A54CFA72-A5AA-4568-AF6B-D4741AC9895E}" type="parTrans" cxnId="{FA32EDB6-7BF8-4DCB-98DE-9B86637AA54C}">
      <dgm:prSet/>
      <dgm:spPr/>
      <dgm:t>
        <a:bodyPr/>
        <a:lstStyle/>
        <a:p>
          <a:endParaRPr lang="zh-CN" altLang="en-US" sz="2000">
            <a:latin typeface="宋体" panose="02010600030101010101" pitchFamily="2" charset="-122"/>
            <a:ea typeface="宋体" panose="02010600030101010101" pitchFamily="2" charset="-122"/>
          </a:endParaRPr>
        </a:p>
      </dgm:t>
    </dgm:pt>
    <dgm:pt modelId="{40EA0DE6-B921-429F-B0C1-96A3891A51C1}" type="sibTrans" cxnId="{FA32EDB6-7BF8-4DCB-98DE-9B86637AA54C}">
      <dgm:prSet/>
      <dgm:spPr/>
      <dgm:t>
        <a:bodyPr/>
        <a:lstStyle/>
        <a:p>
          <a:endParaRPr lang="zh-CN" altLang="en-US" sz="2000">
            <a:latin typeface="宋体" panose="02010600030101010101" pitchFamily="2" charset="-122"/>
            <a:ea typeface="宋体" panose="02010600030101010101" pitchFamily="2" charset="-122"/>
          </a:endParaRPr>
        </a:p>
      </dgm:t>
    </dgm:pt>
    <dgm:pt modelId="{96D9EBED-4B78-487C-9F06-47033F39688E}">
      <dgm:prSet phldrT="[文本]" custT="1"/>
      <dgm:spPr/>
      <dgm:t>
        <a:bodyPr/>
        <a:lstStyle/>
        <a:p>
          <a:r>
            <a:rPr lang="zh-CN" altLang="en-US" sz="2400" b="1" dirty="0">
              <a:effectLst>
                <a:outerShdw blurRad="38100" dist="38100" dir="2700000" algn="tl">
                  <a:srgbClr val="000000">
                    <a:alpha val="43137"/>
                  </a:srgbClr>
                </a:outerShdw>
              </a:effectLst>
              <a:latin typeface="+mj-ea"/>
              <a:ea typeface="+mj-ea"/>
            </a:rPr>
            <a:t>收款管理</a:t>
          </a:r>
        </a:p>
      </dgm:t>
    </dgm:pt>
    <dgm:pt modelId="{EB69A31E-65B0-493E-9A3A-7EE41001C2AB}" type="parTrans" cxnId="{D2A9B437-B62A-47F6-9C28-57B9DF846FF2}">
      <dgm:prSet/>
      <dgm:spPr/>
      <dgm:t>
        <a:bodyPr/>
        <a:lstStyle/>
        <a:p>
          <a:endParaRPr lang="zh-CN" altLang="en-US" sz="2000">
            <a:latin typeface="宋体" panose="02010600030101010101" pitchFamily="2" charset="-122"/>
            <a:ea typeface="宋体" panose="02010600030101010101" pitchFamily="2" charset="-122"/>
          </a:endParaRPr>
        </a:p>
      </dgm:t>
    </dgm:pt>
    <dgm:pt modelId="{3AC8EE18-B106-431B-BDD2-4DBA8FA94216}" type="sibTrans" cxnId="{D2A9B437-B62A-47F6-9C28-57B9DF846FF2}">
      <dgm:prSet/>
      <dgm:spPr/>
      <dgm:t>
        <a:bodyPr/>
        <a:lstStyle/>
        <a:p>
          <a:endParaRPr lang="zh-CN" altLang="en-US" sz="2000">
            <a:latin typeface="宋体" panose="02010600030101010101" pitchFamily="2" charset="-122"/>
            <a:ea typeface="宋体" panose="02010600030101010101" pitchFamily="2" charset="-122"/>
          </a:endParaRPr>
        </a:p>
      </dgm:t>
    </dgm:pt>
    <dgm:pt modelId="{084A7111-9F8E-46A6-9961-EE2EDF7DA622}">
      <dgm:prSet phldrT="[文本]" custT="1"/>
      <dgm:spPr/>
      <dgm:t>
        <a:bodyPr/>
        <a:lstStyle/>
        <a:p>
          <a:r>
            <a:rPr lang="zh-CN" altLang="en-US" sz="2400" b="1" dirty="0">
              <a:effectLst>
                <a:outerShdw blurRad="38100" dist="38100" dir="2700000" algn="tl">
                  <a:srgbClr val="000000">
                    <a:alpha val="43137"/>
                  </a:srgbClr>
                </a:outerShdw>
              </a:effectLst>
              <a:latin typeface="+mj-ea"/>
              <a:ea typeface="+mj-ea"/>
            </a:rPr>
            <a:t>一体化策略</a:t>
          </a:r>
        </a:p>
      </dgm:t>
    </dgm:pt>
    <dgm:pt modelId="{CF167CC7-07AF-434C-88FE-35CC45408679}" type="parTrans" cxnId="{DBE06A9F-88E7-4E67-9746-18B4ABD89E31}">
      <dgm:prSet/>
      <dgm:spPr/>
      <dgm:t>
        <a:bodyPr/>
        <a:lstStyle/>
        <a:p>
          <a:endParaRPr lang="zh-CN" altLang="en-US" sz="2000">
            <a:latin typeface="宋体" panose="02010600030101010101" pitchFamily="2" charset="-122"/>
            <a:ea typeface="宋体" panose="02010600030101010101" pitchFamily="2" charset="-122"/>
          </a:endParaRPr>
        </a:p>
      </dgm:t>
    </dgm:pt>
    <dgm:pt modelId="{4DF7BF4B-DCB6-4C23-B51C-E8462EBE4AD9}" type="sibTrans" cxnId="{DBE06A9F-88E7-4E67-9746-18B4ABD89E31}">
      <dgm:prSet/>
      <dgm:spPr/>
      <dgm:t>
        <a:bodyPr/>
        <a:lstStyle/>
        <a:p>
          <a:endParaRPr lang="zh-CN" altLang="en-US" sz="2000">
            <a:latin typeface="宋体" panose="02010600030101010101" pitchFamily="2" charset="-122"/>
            <a:ea typeface="宋体" panose="02010600030101010101" pitchFamily="2" charset="-122"/>
          </a:endParaRPr>
        </a:p>
      </dgm:t>
    </dgm:pt>
    <dgm:pt modelId="{7E5ECB32-F0F9-4B59-BF3B-D3513949E718}">
      <dgm:prSet phldrT="[文本]" custT="1"/>
      <dgm:spPr/>
      <dgm:t>
        <a:bodyPr/>
        <a:lstStyle/>
        <a:p>
          <a:r>
            <a:rPr lang="zh-CN" altLang="en-US" sz="2400" b="1" dirty="0">
              <a:effectLst>
                <a:outerShdw blurRad="38100" dist="38100" dir="2700000" algn="tl">
                  <a:srgbClr val="000000">
                    <a:alpha val="43137"/>
                  </a:srgbClr>
                </a:outerShdw>
              </a:effectLst>
              <a:latin typeface="+mj-ea"/>
              <a:ea typeface="+mj-ea"/>
            </a:rPr>
            <a:t>管理分析</a:t>
          </a:r>
        </a:p>
      </dgm:t>
    </dgm:pt>
    <dgm:pt modelId="{B137528C-B540-4E3F-A69F-96B808C26BBE}" type="parTrans" cxnId="{88C351EC-1AAF-4B24-A88C-42BE08B5EE5C}">
      <dgm:prSet/>
      <dgm:spPr/>
      <dgm:t>
        <a:bodyPr/>
        <a:lstStyle/>
        <a:p>
          <a:endParaRPr lang="zh-CN" altLang="en-US" sz="2000">
            <a:latin typeface="宋体" panose="02010600030101010101" pitchFamily="2" charset="-122"/>
            <a:ea typeface="宋体" panose="02010600030101010101" pitchFamily="2" charset="-122"/>
          </a:endParaRPr>
        </a:p>
      </dgm:t>
    </dgm:pt>
    <dgm:pt modelId="{9CC539F9-45AF-4FB9-955A-6B0954E766A7}" type="sibTrans" cxnId="{88C351EC-1AAF-4B24-A88C-42BE08B5EE5C}">
      <dgm:prSet/>
      <dgm:spPr/>
      <dgm:t>
        <a:bodyPr/>
        <a:lstStyle/>
        <a:p>
          <a:endParaRPr lang="zh-CN" altLang="en-US" sz="2000">
            <a:latin typeface="宋体" panose="02010600030101010101" pitchFamily="2" charset="-122"/>
            <a:ea typeface="宋体" panose="02010600030101010101" pitchFamily="2" charset="-122"/>
          </a:endParaRPr>
        </a:p>
      </dgm:t>
    </dgm:pt>
    <dgm:pt modelId="{96FD46F8-A7EC-4DF6-80FB-D15EDC0B4BD1}" type="pres">
      <dgm:prSet presAssocID="{8C5FAE61-F4B7-45D7-90F8-50C8785F0C31}" presName="hierChild1" presStyleCnt="0">
        <dgm:presLayoutVars>
          <dgm:orgChart val="1"/>
          <dgm:chPref val="1"/>
          <dgm:dir/>
          <dgm:animOne val="branch"/>
          <dgm:animLvl val="lvl"/>
          <dgm:resizeHandles/>
        </dgm:presLayoutVars>
      </dgm:prSet>
      <dgm:spPr/>
    </dgm:pt>
    <dgm:pt modelId="{FE553605-F3D6-4A85-9DD9-7EBD6238FEA3}" type="pres">
      <dgm:prSet presAssocID="{6BB741E4-293F-46E6-A9CC-F69503041FC2}" presName="hierRoot1" presStyleCnt="0">
        <dgm:presLayoutVars>
          <dgm:hierBranch val="init"/>
        </dgm:presLayoutVars>
      </dgm:prSet>
      <dgm:spPr/>
    </dgm:pt>
    <dgm:pt modelId="{8CACC338-6A60-4F80-96A5-B344B1E7CAD0}" type="pres">
      <dgm:prSet presAssocID="{6BB741E4-293F-46E6-A9CC-F69503041FC2}" presName="rootComposite1" presStyleCnt="0"/>
      <dgm:spPr/>
    </dgm:pt>
    <dgm:pt modelId="{00409524-7219-4834-A905-242740377C3B}" type="pres">
      <dgm:prSet presAssocID="{6BB741E4-293F-46E6-A9CC-F69503041FC2}" presName="rootText1" presStyleLbl="node0" presStyleIdx="0" presStyleCnt="1" custScaleX="119689" custScaleY="131150" custLinFactNeighborX="357" custLinFactNeighborY="-51349">
        <dgm:presLayoutVars>
          <dgm:chPref val="3"/>
        </dgm:presLayoutVars>
      </dgm:prSet>
      <dgm:spPr/>
    </dgm:pt>
    <dgm:pt modelId="{4EB9FADE-79F7-47EE-8504-BF3515B5B911}" type="pres">
      <dgm:prSet presAssocID="{6BB741E4-293F-46E6-A9CC-F69503041FC2}" presName="rootConnector1" presStyleLbl="node1" presStyleIdx="0" presStyleCnt="0"/>
      <dgm:spPr/>
    </dgm:pt>
    <dgm:pt modelId="{67908D29-836E-42C2-BB5E-E0C66E1D4895}" type="pres">
      <dgm:prSet presAssocID="{6BB741E4-293F-46E6-A9CC-F69503041FC2}" presName="hierChild2" presStyleCnt="0"/>
      <dgm:spPr/>
    </dgm:pt>
    <dgm:pt modelId="{B333428B-BE33-4C76-A0A0-0A8446002A01}" type="pres">
      <dgm:prSet presAssocID="{338067E6-0B25-4D53-9875-8FC358BFF650}" presName="Name37" presStyleLbl="parChTrans1D2" presStyleIdx="0" presStyleCnt="5"/>
      <dgm:spPr/>
    </dgm:pt>
    <dgm:pt modelId="{BF5C5241-4984-4B5D-893F-4254794C92E8}" type="pres">
      <dgm:prSet presAssocID="{0F77D425-AA41-4BFD-B7DD-17D1E239BF14}" presName="hierRoot2" presStyleCnt="0">
        <dgm:presLayoutVars>
          <dgm:hierBranch val="init"/>
        </dgm:presLayoutVars>
      </dgm:prSet>
      <dgm:spPr/>
    </dgm:pt>
    <dgm:pt modelId="{02797C44-4AFD-452F-9421-EA57293D2AA8}" type="pres">
      <dgm:prSet presAssocID="{0F77D425-AA41-4BFD-B7DD-17D1E239BF14}" presName="rootComposite" presStyleCnt="0"/>
      <dgm:spPr/>
    </dgm:pt>
    <dgm:pt modelId="{3B1728EF-9457-4D9F-969A-209841878BAB}" type="pres">
      <dgm:prSet presAssocID="{0F77D425-AA41-4BFD-B7DD-17D1E239BF14}" presName="rootText" presStyleLbl="node2" presStyleIdx="0" presStyleCnt="5">
        <dgm:presLayoutVars>
          <dgm:chPref val="3"/>
        </dgm:presLayoutVars>
      </dgm:prSet>
      <dgm:spPr/>
    </dgm:pt>
    <dgm:pt modelId="{6A7AB479-8DE1-448E-B4F0-73D045726DB6}" type="pres">
      <dgm:prSet presAssocID="{0F77D425-AA41-4BFD-B7DD-17D1E239BF14}" presName="rootConnector" presStyleLbl="node2" presStyleIdx="0" presStyleCnt="5"/>
      <dgm:spPr/>
    </dgm:pt>
    <dgm:pt modelId="{B03514E4-9ED0-4978-B7F5-14511DDD3031}" type="pres">
      <dgm:prSet presAssocID="{0F77D425-AA41-4BFD-B7DD-17D1E239BF14}" presName="hierChild4" presStyleCnt="0"/>
      <dgm:spPr/>
    </dgm:pt>
    <dgm:pt modelId="{3FBF00F5-6D5F-46C4-AE70-ABB6995FF382}" type="pres">
      <dgm:prSet presAssocID="{0F77D425-AA41-4BFD-B7DD-17D1E239BF14}" presName="hierChild5" presStyleCnt="0"/>
      <dgm:spPr/>
    </dgm:pt>
    <dgm:pt modelId="{6079F50F-ADC0-4660-8DDD-7F634F0D6004}" type="pres">
      <dgm:prSet presAssocID="{A54CFA72-A5AA-4568-AF6B-D4741AC9895E}" presName="Name37" presStyleLbl="parChTrans1D2" presStyleIdx="1" presStyleCnt="5"/>
      <dgm:spPr/>
    </dgm:pt>
    <dgm:pt modelId="{D26F1DFC-08C5-4F46-8537-7794FE712B62}" type="pres">
      <dgm:prSet presAssocID="{932C803F-1139-4433-8FC1-F24DACA1BBE9}" presName="hierRoot2" presStyleCnt="0">
        <dgm:presLayoutVars>
          <dgm:hierBranch val="init"/>
        </dgm:presLayoutVars>
      </dgm:prSet>
      <dgm:spPr/>
    </dgm:pt>
    <dgm:pt modelId="{E52FB0CD-38DF-460E-BF8A-EAF5783E9AF9}" type="pres">
      <dgm:prSet presAssocID="{932C803F-1139-4433-8FC1-F24DACA1BBE9}" presName="rootComposite" presStyleCnt="0"/>
      <dgm:spPr/>
    </dgm:pt>
    <dgm:pt modelId="{DA2631CA-BCDE-48A9-A70E-B3739AFCE5F6}" type="pres">
      <dgm:prSet presAssocID="{932C803F-1139-4433-8FC1-F24DACA1BBE9}" presName="rootText" presStyleLbl="node2" presStyleIdx="1" presStyleCnt="5">
        <dgm:presLayoutVars>
          <dgm:chPref val="3"/>
        </dgm:presLayoutVars>
      </dgm:prSet>
      <dgm:spPr/>
    </dgm:pt>
    <dgm:pt modelId="{16697626-F670-4453-8D6B-2130684D3782}" type="pres">
      <dgm:prSet presAssocID="{932C803F-1139-4433-8FC1-F24DACA1BBE9}" presName="rootConnector" presStyleLbl="node2" presStyleIdx="1" presStyleCnt="5"/>
      <dgm:spPr/>
    </dgm:pt>
    <dgm:pt modelId="{A8719CCC-DED8-450C-AD18-884E5E2409E7}" type="pres">
      <dgm:prSet presAssocID="{932C803F-1139-4433-8FC1-F24DACA1BBE9}" presName="hierChild4" presStyleCnt="0"/>
      <dgm:spPr/>
    </dgm:pt>
    <dgm:pt modelId="{BDDB6169-701F-45B8-AD23-C02F3200F309}" type="pres">
      <dgm:prSet presAssocID="{932C803F-1139-4433-8FC1-F24DACA1BBE9}" presName="hierChild5" presStyleCnt="0"/>
      <dgm:spPr/>
    </dgm:pt>
    <dgm:pt modelId="{0FA090A0-3CBE-4DA0-9EE2-27C56308EFA7}" type="pres">
      <dgm:prSet presAssocID="{EB69A31E-65B0-493E-9A3A-7EE41001C2AB}" presName="Name37" presStyleLbl="parChTrans1D2" presStyleIdx="2" presStyleCnt="5"/>
      <dgm:spPr/>
    </dgm:pt>
    <dgm:pt modelId="{719E2009-A512-416C-AA2B-06D788CA4FC4}" type="pres">
      <dgm:prSet presAssocID="{96D9EBED-4B78-487C-9F06-47033F39688E}" presName="hierRoot2" presStyleCnt="0">
        <dgm:presLayoutVars>
          <dgm:hierBranch val="init"/>
        </dgm:presLayoutVars>
      </dgm:prSet>
      <dgm:spPr/>
    </dgm:pt>
    <dgm:pt modelId="{BF140F2B-6141-49F6-B3A8-083E95CD4E81}" type="pres">
      <dgm:prSet presAssocID="{96D9EBED-4B78-487C-9F06-47033F39688E}" presName="rootComposite" presStyleCnt="0"/>
      <dgm:spPr/>
    </dgm:pt>
    <dgm:pt modelId="{40B5DAE2-C611-4659-9103-A3008CAE5769}" type="pres">
      <dgm:prSet presAssocID="{96D9EBED-4B78-487C-9F06-47033F39688E}" presName="rootText" presStyleLbl="node2" presStyleIdx="2" presStyleCnt="5">
        <dgm:presLayoutVars>
          <dgm:chPref val="3"/>
        </dgm:presLayoutVars>
      </dgm:prSet>
      <dgm:spPr/>
    </dgm:pt>
    <dgm:pt modelId="{E3307D50-34E5-4C0C-9EE2-17068EE7F378}" type="pres">
      <dgm:prSet presAssocID="{96D9EBED-4B78-487C-9F06-47033F39688E}" presName="rootConnector" presStyleLbl="node2" presStyleIdx="2" presStyleCnt="5"/>
      <dgm:spPr/>
    </dgm:pt>
    <dgm:pt modelId="{3CDC1E17-166D-4EC6-84A9-17AD350518D8}" type="pres">
      <dgm:prSet presAssocID="{96D9EBED-4B78-487C-9F06-47033F39688E}" presName="hierChild4" presStyleCnt="0"/>
      <dgm:spPr/>
    </dgm:pt>
    <dgm:pt modelId="{2EEA8A57-A626-436C-B714-F7D7FCBD45B8}" type="pres">
      <dgm:prSet presAssocID="{96D9EBED-4B78-487C-9F06-47033F39688E}" presName="hierChild5" presStyleCnt="0"/>
      <dgm:spPr/>
    </dgm:pt>
    <dgm:pt modelId="{432920BD-4AD3-4EB5-8A4C-D7F12A07942C}" type="pres">
      <dgm:prSet presAssocID="{CF167CC7-07AF-434C-88FE-35CC45408679}" presName="Name37" presStyleLbl="parChTrans1D2" presStyleIdx="3" presStyleCnt="5"/>
      <dgm:spPr/>
    </dgm:pt>
    <dgm:pt modelId="{F9596A09-B9F7-468C-A49E-5587843D3547}" type="pres">
      <dgm:prSet presAssocID="{084A7111-9F8E-46A6-9961-EE2EDF7DA622}" presName="hierRoot2" presStyleCnt="0">
        <dgm:presLayoutVars>
          <dgm:hierBranch val="init"/>
        </dgm:presLayoutVars>
      </dgm:prSet>
      <dgm:spPr/>
    </dgm:pt>
    <dgm:pt modelId="{1F5ED4CD-5CCD-47E0-935F-08CBD1EDFCFE}" type="pres">
      <dgm:prSet presAssocID="{084A7111-9F8E-46A6-9961-EE2EDF7DA622}" presName="rootComposite" presStyleCnt="0"/>
      <dgm:spPr/>
    </dgm:pt>
    <dgm:pt modelId="{2530D82A-F2D0-4107-9455-2CDC41E1FE91}" type="pres">
      <dgm:prSet presAssocID="{084A7111-9F8E-46A6-9961-EE2EDF7DA622}" presName="rootText" presStyleLbl="node2" presStyleIdx="3" presStyleCnt="5" custLinFactNeighborX="-713" custLinFactNeighborY="-713">
        <dgm:presLayoutVars>
          <dgm:chPref val="3"/>
        </dgm:presLayoutVars>
      </dgm:prSet>
      <dgm:spPr/>
    </dgm:pt>
    <dgm:pt modelId="{BCD8CC46-6E9C-47F1-B2FB-F1437EC1BAC3}" type="pres">
      <dgm:prSet presAssocID="{084A7111-9F8E-46A6-9961-EE2EDF7DA622}" presName="rootConnector" presStyleLbl="node2" presStyleIdx="3" presStyleCnt="5"/>
      <dgm:spPr/>
    </dgm:pt>
    <dgm:pt modelId="{0DD827FE-BCE5-4E37-B6E4-050B5FE470AF}" type="pres">
      <dgm:prSet presAssocID="{084A7111-9F8E-46A6-9961-EE2EDF7DA622}" presName="hierChild4" presStyleCnt="0"/>
      <dgm:spPr/>
    </dgm:pt>
    <dgm:pt modelId="{0CF5B4AD-2278-4981-98D6-513D9B85C9B7}" type="pres">
      <dgm:prSet presAssocID="{084A7111-9F8E-46A6-9961-EE2EDF7DA622}" presName="hierChild5" presStyleCnt="0"/>
      <dgm:spPr/>
    </dgm:pt>
    <dgm:pt modelId="{8352F451-571E-4F7E-AFF5-69D76AB573DA}" type="pres">
      <dgm:prSet presAssocID="{B137528C-B540-4E3F-A69F-96B808C26BBE}" presName="Name37" presStyleLbl="parChTrans1D2" presStyleIdx="4" presStyleCnt="5"/>
      <dgm:spPr/>
    </dgm:pt>
    <dgm:pt modelId="{0CC29E6A-62FD-48D5-9FDC-A355E43D2E93}" type="pres">
      <dgm:prSet presAssocID="{7E5ECB32-F0F9-4B59-BF3B-D3513949E718}" presName="hierRoot2" presStyleCnt="0">
        <dgm:presLayoutVars>
          <dgm:hierBranch val="init"/>
        </dgm:presLayoutVars>
      </dgm:prSet>
      <dgm:spPr/>
    </dgm:pt>
    <dgm:pt modelId="{C76DAF05-C672-49CC-90DE-CFD1600AD702}" type="pres">
      <dgm:prSet presAssocID="{7E5ECB32-F0F9-4B59-BF3B-D3513949E718}" presName="rootComposite" presStyleCnt="0"/>
      <dgm:spPr/>
    </dgm:pt>
    <dgm:pt modelId="{BC4D6842-95F2-496E-882F-E846CCD73032}" type="pres">
      <dgm:prSet presAssocID="{7E5ECB32-F0F9-4B59-BF3B-D3513949E718}" presName="rootText" presStyleLbl="node2" presStyleIdx="4" presStyleCnt="5">
        <dgm:presLayoutVars>
          <dgm:chPref val="3"/>
        </dgm:presLayoutVars>
      </dgm:prSet>
      <dgm:spPr/>
    </dgm:pt>
    <dgm:pt modelId="{0709394A-64BD-4936-AB19-E2DCED33D214}" type="pres">
      <dgm:prSet presAssocID="{7E5ECB32-F0F9-4B59-BF3B-D3513949E718}" presName="rootConnector" presStyleLbl="node2" presStyleIdx="4" presStyleCnt="5"/>
      <dgm:spPr/>
    </dgm:pt>
    <dgm:pt modelId="{144F116F-87FC-402D-B013-A2ED367E29CD}" type="pres">
      <dgm:prSet presAssocID="{7E5ECB32-F0F9-4B59-BF3B-D3513949E718}" presName="hierChild4" presStyleCnt="0"/>
      <dgm:spPr/>
    </dgm:pt>
    <dgm:pt modelId="{3D67E44A-C9F1-4535-852D-D26CA6FEB381}" type="pres">
      <dgm:prSet presAssocID="{7E5ECB32-F0F9-4B59-BF3B-D3513949E718}" presName="hierChild5" presStyleCnt="0"/>
      <dgm:spPr/>
    </dgm:pt>
    <dgm:pt modelId="{9ABA7CBF-ED3A-4DF7-8E83-223762CC060A}" type="pres">
      <dgm:prSet presAssocID="{6BB741E4-293F-46E6-A9CC-F69503041FC2}" presName="hierChild3" presStyleCnt="0"/>
      <dgm:spPr/>
    </dgm:pt>
  </dgm:ptLst>
  <dgm:cxnLst>
    <dgm:cxn modelId="{79328C03-34D0-4356-A67A-5B1A82CDE050}" type="presOf" srcId="{338067E6-0B25-4D53-9875-8FC358BFF650}" destId="{B333428B-BE33-4C76-A0A0-0A8446002A01}" srcOrd="0" destOrd="0" presId="urn:microsoft.com/office/officeart/2005/8/layout/orgChart1"/>
    <dgm:cxn modelId="{2551121E-891E-4FC5-AA0A-D9058ACC640C}" type="presOf" srcId="{6BB741E4-293F-46E6-A9CC-F69503041FC2}" destId="{00409524-7219-4834-A905-242740377C3B}" srcOrd="0" destOrd="0" presId="urn:microsoft.com/office/officeart/2005/8/layout/orgChart1"/>
    <dgm:cxn modelId="{BA995A1E-A53F-47A7-A9AE-A998E991F79F}" type="presOf" srcId="{0F77D425-AA41-4BFD-B7DD-17D1E239BF14}" destId="{3B1728EF-9457-4D9F-969A-209841878BAB}" srcOrd="0" destOrd="0" presId="urn:microsoft.com/office/officeart/2005/8/layout/orgChart1"/>
    <dgm:cxn modelId="{905D6F2F-6E73-489C-8CBE-E6A5705F7FF3}" srcId="{6BB741E4-293F-46E6-A9CC-F69503041FC2}" destId="{0F77D425-AA41-4BFD-B7DD-17D1E239BF14}" srcOrd="0" destOrd="0" parTransId="{338067E6-0B25-4D53-9875-8FC358BFF650}" sibTransId="{505C2E62-6D68-4E9E-B23B-D27D47024CCF}"/>
    <dgm:cxn modelId="{D2A9B437-B62A-47F6-9C28-57B9DF846FF2}" srcId="{6BB741E4-293F-46E6-A9CC-F69503041FC2}" destId="{96D9EBED-4B78-487C-9F06-47033F39688E}" srcOrd="2" destOrd="0" parTransId="{EB69A31E-65B0-493E-9A3A-7EE41001C2AB}" sibTransId="{3AC8EE18-B106-431B-BDD2-4DBA8FA94216}"/>
    <dgm:cxn modelId="{3362EA3B-4B4B-4968-9701-E4DDA5AA4966}" type="presOf" srcId="{B137528C-B540-4E3F-A69F-96B808C26BBE}" destId="{8352F451-571E-4F7E-AFF5-69D76AB573DA}" srcOrd="0" destOrd="0" presId="urn:microsoft.com/office/officeart/2005/8/layout/orgChart1"/>
    <dgm:cxn modelId="{3D57263E-5A7E-48E0-A9A0-4FE08B0F9C0A}" srcId="{8C5FAE61-F4B7-45D7-90F8-50C8785F0C31}" destId="{6BB741E4-293F-46E6-A9CC-F69503041FC2}" srcOrd="0" destOrd="0" parTransId="{CDFBC03F-2C7D-4CC1-88E8-64299AC7F27F}" sibTransId="{6807F588-B3AA-44FC-8D96-FA5AD70782A1}"/>
    <dgm:cxn modelId="{ACA83B5F-A332-4589-BACC-14A8D37718F3}" type="presOf" srcId="{084A7111-9F8E-46A6-9961-EE2EDF7DA622}" destId="{2530D82A-F2D0-4107-9455-2CDC41E1FE91}" srcOrd="0" destOrd="0" presId="urn:microsoft.com/office/officeart/2005/8/layout/orgChart1"/>
    <dgm:cxn modelId="{D3593965-021E-4DBC-BF9F-73B37162752C}" type="presOf" srcId="{8C5FAE61-F4B7-45D7-90F8-50C8785F0C31}" destId="{96FD46F8-A7EC-4DF6-80FB-D15EDC0B4BD1}" srcOrd="0" destOrd="0" presId="urn:microsoft.com/office/officeart/2005/8/layout/orgChart1"/>
    <dgm:cxn modelId="{8658A449-77B5-48B8-93B5-916351284521}" type="presOf" srcId="{EB69A31E-65B0-493E-9A3A-7EE41001C2AB}" destId="{0FA090A0-3CBE-4DA0-9EE2-27C56308EFA7}" srcOrd="0" destOrd="0" presId="urn:microsoft.com/office/officeart/2005/8/layout/orgChart1"/>
    <dgm:cxn modelId="{8561234A-AE26-4A45-8039-B3D9069B437C}" type="presOf" srcId="{932C803F-1139-4433-8FC1-F24DACA1BBE9}" destId="{DA2631CA-BCDE-48A9-A70E-B3739AFCE5F6}" srcOrd="0" destOrd="0" presId="urn:microsoft.com/office/officeart/2005/8/layout/orgChart1"/>
    <dgm:cxn modelId="{FCBAC953-036A-4EC2-8C6E-E1CF86209BDF}" type="presOf" srcId="{CF167CC7-07AF-434C-88FE-35CC45408679}" destId="{432920BD-4AD3-4EB5-8A4C-D7F12A07942C}" srcOrd="0" destOrd="0" presId="urn:microsoft.com/office/officeart/2005/8/layout/orgChart1"/>
    <dgm:cxn modelId="{B0F0BF58-53A5-4CE2-B5A3-C4A0CBBCFA83}" type="presOf" srcId="{7E5ECB32-F0F9-4B59-BF3B-D3513949E718}" destId="{0709394A-64BD-4936-AB19-E2DCED33D214}" srcOrd="1" destOrd="0" presId="urn:microsoft.com/office/officeart/2005/8/layout/orgChart1"/>
    <dgm:cxn modelId="{8C52677F-0198-41C1-A1E7-1DFC8CA5BCC7}" type="presOf" srcId="{932C803F-1139-4433-8FC1-F24DACA1BBE9}" destId="{16697626-F670-4453-8D6B-2130684D3782}" srcOrd="1" destOrd="0" presId="urn:microsoft.com/office/officeart/2005/8/layout/orgChart1"/>
    <dgm:cxn modelId="{0355759A-C086-4A4D-81DD-9A7CCDD51052}" type="presOf" srcId="{7E5ECB32-F0F9-4B59-BF3B-D3513949E718}" destId="{BC4D6842-95F2-496E-882F-E846CCD73032}" srcOrd="0" destOrd="0" presId="urn:microsoft.com/office/officeart/2005/8/layout/orgChart1"/>
    <dgm:cxn modelId="{32278E9C-75EA-43CF-B399-9C4E21419E87}" type="presOf" srcId="{A54CFA72-A5AA-4568-AF6B-D4741AC9895E}" destId="{6079F50F-ADC0-4660-8DDD-7F634F0D6004}" srcOrd="0" destOrd="0" presId="urn:microsoft.com/office/officeart/2005/8/layout/orgChart1"/>
    <dgm:cxn modelId="{DBE06A9F-88E7-4E67-9746-18B4ABD89E31}" srcId="{6BB741E4-293F-46E6-A9CC-F69503041FC2}" destId="{084A7111-9F8E-46A6-9961-EE2EDF7DA622}" srcOrd="3" destOrd="0" parTransId="{CF167CC7-07AF-434C-88FE-35CC45408679}" sibTransId="{4DF7BF4B-DCB6-4C23-B51C-E8462EBE4AD9}"/>
    <dgm:cxn modelId="{FA32EDB6-7BF8-4DCB-98DE-9B86637AA54C}" srcId="{6BB741E4-293F-46E6-A9CC-F69503041FC2}" destId="{932C803F-1139-4433-8FC1-F24DACA1BBE9}" srcOrd="1" destOrd="0" parTransId="{A54CFA72-A5AA-4568-AF6B-D4741AC9895E}" sibTransId="{40EA0DE6-B921-429F-B0C1-96A3891A51C1}"/>
    <dgm:cxn modelId="{555BC2BF-56FB-4175-A30C-A9D24980947D}" type="presOf" srcId="{96D9EBED-4B78-487C-9F06-47033F39688E}" destId="{E3307D50-34E5-4C0C-9EE2-17068EE7F378}" srcOrd="1" destOrd="0" presId="urn:microsoft.com/office/officeart/2005/8/layout/orgChart1"/>
    <dgm:cxn modelId="{ED8F60CF-3D79-458A-9BA0-2D03A78F87D6}" type="presOf" srcId="{96D9EBED-4B78-487C-9F06-47033F39688E}" destId="{40B5DAE2-C611-4659-9103-A3008CAE5769}" srcOrd="0" destOrd="0" presId="urn:microsoft.com/office/officeart/2005/8/layout/orgChart1"/>
    <dgm:cxn modelId="{88C351EC-1AAF-4B24-A88C-42BE08B5EE5C}" srcId="{6BB741E4-293F-46E6-A9CC-F69503041FC2}" destId="{7E5ECB32-F0F9-4B59-BF3B-D3513949E718}" srcOrd="4" destOrd="0" parTransId="{B137528C-B540-4E3F-A69F-96B808C26BBE}" sibTransId="{9CC539F9-45AF-4FB9-955A-6B0954E766A7}"/>
    <dgm:cxn modelId="{5687E1EF-68B7-4923-8AE9-2E078671B137}" type="presOf" srcId="{084A7111-9F8E-46A6-9961-EE2EDF7DA622}" destId="{BCD8CC46-6E9C-47F1-B2FB-F1437EC1BAC3}" srcOrd="1" destOrd="0" presId="urn:microsoft.com/office/officeart/2005/8/layout/orgChart1"/>
    <dgm:cxn modelId="{9C2FFBF3-FF33-4A53-8E84-DEDC5476F162}" type="presOf" srcId="{6BB741E4-293F-46E6-A9CC-F69503041FC2}" destId="{4EB9FADE-79F7-47EE-8504-BF3515B5B911}" srcOrd="1" destOrd="0" presId="urn:microsoft.com/office/officeart/2005/8/layout/orgChart1"/>
    <dgm:cxn modelId="{847422FE-3BF5-403C-9BD2-21BEBD696F8B}" type="presOf" srcId="{0F77D425-AA41-4BFD-B7DD-17D1E239BF14}" destId="{6A7AB479-8DE1-448E-B4F0-73D045726DB6}" srcOrd="1" destOrd="0" presId="urn:microsoft.com/office/officeart/2005/8/layout/orgChart1"/>
    <dgm:cxn modelId="{4E162BD3-71FC-449F-BF29-BF23A522B0B5}" type="presParOf" srcId="{96FD46F8-A7EC-4DF6-80FB-D15EDC0B4BD1}" destId="{FE553605-F3D6-4A85-9DD9-7EBD6238FEA3}" srcOrd="0" destOrd="0" presId="urn:microsoft.com/office/officeart/2005/8/layout/orgChart1"/>
    <dgm:cxn modelId="{CC452235-D168-4A34-A014-67AF8DB5F8B7}" type="presParOf" srcId="{FE553605-F3D6-4A85-9DD9-7EBD6238FEA3}" destId="{8CACC338-6A60-4F80-96A5-B344B1E7CAD0}" srcOrd="0" destOrd="0" presId="urn:microsoft.com/office/officeart/2005/8/layout/orgChart1"/>
    <dgm:cxn modelId="{1693D306-2D0C-43C2-8E04-0AFFEC13820E}" type="presParOf" srcId="{8CACC338-6A60-4F80-96A5-B344B1E7CAD0}" destId="{00409524-7219-4834-A905-242740377C3B}" srcOrd="0" destOrd="0" presId="urn:microsoft.com/office/officeart/2005/8/layout/orgChart1"/>
    <dgm:cxn modelId="{2836E340-E383-4351-8FD1-70ADCDDA5F2C}" type="presParOf" srcId="{8CACC338-6A60-4F80-96A5-B344B1E7CAD0}" destId="{4EB9FADE-79F7-47EE-8504-BF3515B5B911}" srcOrd="1" destOrd="0" presId="urn:microsoft.com/office/officeart/2005/8/layout/orgChart1"/>
    <dgm:cxn modelId="{70333E72-1ECD-4DF0-9B71-6743F9894098}" type="presParOf" srcId="{FE553605-F3D6-4A85-9DD9-7EBD6238FEA3}" destId="{67908D29-836E-42C2-BB5E-E0C66E1D4895}" srcOrd="1" destOrd="0" presId="urn:microsoft.com/office/officeart/2005/8/layout/orgChart1"/>
    <dgm:cxn modelId="{01961018-2ABD-44E6-9DAC-DD351975EBE3}" type="presParOf" srcId="{67908D29-836E-42C2-BB5E-E0C66E1D4895}" destId="{B333428B-BE33-4C76-A0A0-0A8446002A01}" srcOrd="0" destOrd="0" presId="urn:microsoft.com/office/officeart/2005/8/layout/orgChart1"/>
    <dgm:cxn modelId="{4E7CD278-963C-4C52-8E4C-0F7DFA2BF303}" type="presParOf" srcId="{67908D29-836E-42C2-BB5E-E0C66E1D4895}" destId="{BF5C5241-4984-4B5D-893F-4254794C92E8}" srcOrd="1" destOrd="0" presId="urn:microsoft.com/office/officeart/2005/8/layout/orgChart1"/>
    <dgm:cxn modelId="{BDDE3EC8-E3EB-4263-B5A5-AA2CE81BC684}" type="presParOf" srcId="{BF5C5241-4984-4B5D-893F-4254794C92E8}" destId="{02797C44-4AFD-452F-9421-EA57293D2AA8}" srcOrd="0" destOrd="0" presId="urn:microsoft.com/office/officeart/2005/8/layout/orgChart1"/>
    <dgm:cxn modelId="{2DE8D5E9-ED18-4F21-A149-450FBC9F2A6A}" type="presParOf" srcId="{02797C44-4AFD-452F-9421-EA57293D2AA8}" destId="{3B1728EF-9457-4D9F-969A-209841878BAB}" srcOrd="0" destOrd="0" presId="urn:microsoft.com/office/officeart/2005/8/layout/orgChart1"/>
    <dgm:cxn modelId="{EFB6FED7-9D68-4F1B-A8B9-11A28347DF4F}" type="presParOf" srcId="{02797C44-4AFD-452F-9421-EA57293D2AA8}" destId="{6A7AB479-8DE1-448E-B4F0-73D045726DB6}" srcOrd="1" destOrd="0" presId="urn:microsoft.com/office/officeart/2005/8/layout/orgChart1"/>
    <dgm:cxn modelId="{9B708FA3-1081-4E08-85CF-7103887AFB72}" type="presParOf" srcId="{BF5C5241-4984-4B5D-893F-4254794C92E8}" destId="{B03514E4-9ED0-4978-B7F5-14511DDD3031}" srcOrd="1" destOrd="0" presId="urn:microsoft.com/office/officeart/2005/8/layout/orgChart1"/>
    <dgm:cxn modelId="{333CBABA-BE68-4C33-BA7A-E0540B4C37DE}" type="presParOf" srcId="{BF5C5241-4984-4B5D-893F-4254794C92E8}" destId="{3FBF00F5-6D5F-46C4-AE70-ABB6995FF382}" srcOrd="2" destOrd="0" presId="urn:microsoft.com/office/officeart/2005/8/layout/orgChart1"/>
    <dgm:cxn modelId="{24A15675-8F01-4F57-AF5F-5EE3F3C526F2}" type="presParOf" srcId="{67908D29-836E-42C2-BB5E-E0C66E1D4895}" destId="{6079F50F-ADC0-4660-8DDD-7F634F0D6004}" srcOrd="2" destOrd="0" presId="urn:microsoft.com/office/officeart/2005/8/layout/orgChart1"/>
    <dgm:cxn modelId="{2934E4AE-3235-41BB-9CD9-7B39DA480BAB}" type="presParOf" srcId="{67908D29-836E-42C2-BB5E-E0C66E1D4895}" destId="{D26F1DFC-08C5-4F46-8537-7794FE712B62}" srcOrd="3" destOrd="0" presId="urn:microsoft.com/office/officeart/2005/8/layout/orgChart1"/>
    <dgm:cxn modelId="{1339585F-BFD9-46B4-A4B1-11498F5D5E82}" type="presParOf" srcId="{D26F1DFC-08C5-4F46-8537-7794FE712B62}" destId="{E52FB0CD-38DF-460E-BF8A-EAF5783E9AF9}" srcOrd="0" destOrd="0" presId="urn:microsoft.com/office/officeart/2005/8/layout/orgChart1"/>
    <dgm:cxn modelId="{4B9384D8-D276-475B-A9F3-C51233C832D7}" type="presParOf" srcId="{E52FB0CD-38DF-460E-BF8A-EAF5783E9AF9}" destId="{DA2631CA-BCDE-48A9-A70E-B3739AFCE5F6}" srcOrd="0" destOrd="0" presId="urn:microsoft.com/office/officeart/2005/8/layout/orgChart1"/>
    <dgm:cxn modelId="{5DF99ABE-0493-4BD5-B056-8DD72FEDE204}" type="presParOf" srcId="{E52FB0CD-38DF-460E-BF8A-EAF5783E9AF9}" destId="{16697626-F670-4453-8D6B-2130684D3782}" srcOrd="1" destOrd="0" presId="urn:microsoft.com/office/officeart/2005/8/layout/orgChart1"/>
    <dgm:cxn modelId="{FF330B5A-351A-4C4D-867A-F61C32DD9546}" type="presParOf" srcId="{D26F1DFC-08C5-4F46-8537-7794FE712B62}" destId="{A8719CCC-DED8-450C-AD18-884E5E2409E7}" srcOrd="1" destOrd="0" presId="urn:microsoft.com/office/officeart/2005/8/layout/orgChart1"/>
    <dgm:cxn modelId="{2FC91200-6496-4ACA-9793-192840398A48}" type="presParOf" srcId="{D26F1DFC-08C5-4F46-8537-7794FE712B62}" destId="{BDDB6169-701F-45B8-AD23-C02F3200F309}" srcOrd="2" destOrd="0" presId="urn:microsoft.com/office/officeart/2005/8/layout/orgChart1"/>
    <dgm:cxn modelId="{9E0F9959-E66E-4C60-81B1-0FAF90318130}" type="presParOf" srcId="{67908D29-836E-42C2-BB5E-E0C66E1D4895}" destId="{0FA090A0-3CBE-4DA0-9EE2-27C56308EFA7}" srcOrd="4" destOrd="0" presId="urn:microsoft.com/office/officeart/2005/8/layout/orgChart1"/>
    <dgm:cxn modelId="{59BE2310-25C9-4FF4-8A4B-12DAC8E34B01}" type="presParOf" srcId="{67908D29-836E-42C2-BB5E-E0C66E1D4895}" destId="{719E2009-A512-416C-AA2B-06D788CA4FC4}" srcOrd="5" destOrd="0" presId="urn:microsoft.com/office/officeart/2005/8/layout/orgChart1"/>
    <dgm:cxn modelId="{3C1D0AB2-35A1-46FD-AED0-510AB626B050}" type="presParOf" srcId="{719E2009-A512-416C-AA2B-06D788CA4FC4}" destId="{BF140F2B-6141-49F6-B3A8-083E95CD4E81}" srcOrd="0" destOrd="0" presId="urn:microsoft.com/office/officeart/2005/8/layout/orgChart1"/>
    <dgm:cxn modelId="{D205B523-C5CF-4FFA-9A4C-2472E14FBAB4}" type="presParOf" srcId="{BF140F2B-6141-49F6-B3A8-083E95CD4E81}" destId="{40B5DAE2-C611-4659-9103-A3008CAE5769}" srcOrd="0" destOrd="0" presId="urn:microsoft.com/office/officeart/2005/8/layout/orgChart1"/>
    <dgm:cxn modelId="{C98306D4-325D-45CE-9831-810C20462DE4}" type="presParOf" srcId="{BF140F2B-6141-49F6-B3A8-083E95CD4E81}" destId="{E3307D50-34E5-4C0C-9EE2-17068EE7F378}" srcOrd="1" destOrd="0" presId="urn:microsoft.com/office/officeart/2005/8/layout/orgChart1"/>
    <dgm:cxn modelId="{DA5FC5B8-85A2-4CA5-BF59-A1E96D40B1C3}" type="presParOf" srcId="{719E2009-A512-416C-AA2B-06D788CA4FC4}" destId="{3CDC1E17-166D-4EC6-84A9-17AD350518D8}" srcOrd="1" destOrd="0" presId="urn:microsoft.com/office/officeart/2005/8/layout/orgChart1"/>
    <dgm:cxn modelId="{8E0157C0-EEB1-4781-A457-6014975F02DF}" type="presParOf" srcId="{719E2009-A512-416C-AA2B-06D788CA4FC4}" destId="{2EEA8A57-A626-436C-B714-F7D7FCBD45B8}" srcOrd="2" destOrd="0" presId="urn:microsoft.com/office/officeart/2005/8/layout/orgChart1"/>
    <dgm:cxn modelId="{AD7EE5AB-1238-4895-BAE1-DAE4726F9327}" type="presParOf" srcId="{67908D29-836E-42C2-BB5E-E0C66E1D4895}" destId="{432920BD-4AD3-4EB5-8A4C-D7F12A07942C}" srcOrd="6" destOrd="0" presId="urn:microsoft.com/office/officeart/2005/8/layout/orgChart1"/>
    <dgm:cxn modelId="{2B9BBEE4-E8AC-45EF-872D-E8DC9FC451C3}" type="presParOf" srcId="{67908D29-836E-42C2-BB5E-E0C66E1D4895}" destId="{F9596A09-B9F7-468C-A49E-5587843D3547}" srcOrd="7" destOrd="0" presId="urn:microsoft.com/office/officeart/2005/8/layout/orgChart1"/>
    <dgm:cxn modelId="{879448DF-2FA0-448D-828E-94E548FC2988}" type="presParOf" srcId="{F9596A09-B9F7-468C-A49E-5587843D3547}" destId="{1F5ED4CD-5CCD-47E0-935F-08CBD1EDFCFE}" srcOrd="0" destOrd="0" presId="urn:microsoft.com/office/officeart/2005/8/layout/orgChart1"/>
    <dgm:cxn modelId="{C9DAE60F-0513-4931-9727-8A22432708F5}" type="presParOf" srcId="{1F5ED4CD-5CCD-47E0-935F-08CBD1EDFCFE}" destId="{2530D82A-F2D0-4107-9455-2CDC41E1FE91}" srcOrd="0" destOrd="0" presId="urn:microsoft.com/office/officeart/2005/8/layout/orgChart1"/>
    <dgm:cxn modelId="{AFC53F6F-E920-4EC2-A5A2-E8277FA2E62E}" type="presParOf" srcId="{1F5ED4CD-5CCD-47E0-935F-08CBD1EDFCFE}" destId="{BCD8CC46-6E9C-47F1-B2FB-F1437EC1BAC3}" srcOrd="1" destOrd="0" presId="urn:microsoft.com/office/officeart/2005/8/layout/orgChart1"/>
    <dgm:cxn modelId="{00B8921C-1DD1-408A-BE64-4AB87BD4DFA4}" type="presParOf" srcId="{F9596A09-B9F7-468C-A49E-5587843D3547}" destId="{0DD827FE-BCE5-4E37-B6E4-050B5FE470AF}" srcOrd="1" destOrd="0" presId="urn:microsoft.com/office/officeart/2005/8/layout/orgChart1"/>
    <dgm:cxn modelId="{C6A4EC3D-4203-4400-9A25-B624BE5EA30E}" type="presParOf" srcId="{F9596A09-B9F7-468C-A49E-5587843D3547}" destId="{0CF5B4AD-2278-4981-98D6-513D9B85C9B7}" srcOrd="2" destOrd="0" presId="urn:microsoft.com/office/officeart/2005/8/layout/orgChart1"/>
    <dgm:cxn modelId="{0EB65E73-543C-472B-986A-18039EE9F17B}" type="presParOf" srcId="{67908D29-836E-42C2-BB5E-E0C66E1D4895}" destId="{8352F451-571E-4F7E-AFF5-69D76AB573DA}" srcOrd="8" destOrd="0" presId="urn:microsoft.com/office/officeart/2005/8/layout/orgChart1"/>
    <dgm:cxn modelId="{F831CBBC-F01B-460C-A71F-D8926E035CF8}" type="presParOf" srcId="{67908D29-836E-42C2-BB5E-E0C66E1D4895}" destId="{0CC29E6A-62FD-48D5-9FDC-A355E43D2E93}" srcOrd="9" destOrd="0" presId="urn:microsoft.com/office/officeart/2005/8/layout/orgChart1"/>
    <dgm:cxn modelId="{B58AC23E-36F2-4E3E-8D98-9AB59B781D4C}" type="presParOf" srcId="{0CC29E6A-62FD-48D5-9FDC-A355E43D2E93}" destId="{C76DAF05-C672-49CC-90DE-CFD1600AD702}" srcOrd="0" destOrd="0" presId="urn:microsoft.com/office/officeart/2005/8/layout/orgChart1"/>
    <dgm:cxn modelId="{5E94D784-38B5-4E82-AD83-A81D5C1C16CD}" type="presParOf" srcId="{C76DAF05-C672-49CC-90DE-CFD1600AD702}" destId="{BC4D6842-95F2-496E-882F-E846CCD73032}" srcOrd="0" destOrd="0" presId="urn:microsoft.com/office/officeart/2005/8/layout/orgChart1"/>
    <dgm:cxn modelId="{19CD6D81-D974-47CC-A072-361C4B4B6161}" type="presParOf" srcId="{C76DAF05-C672-49CC-90DE-CFD1600AD702}" destId="{0709394A-64BD-4936-AB19-E2DCED33D214}" srcOrd="1" destOrd="0" presId="urn:microsoft.com/office/officeart/2005/8/layout/orgChart1"/>
    <dgm:cxn modelId="{85A05AF4-3A9A-4779-9700-BB944F926F51}" type="presParOf" srcId="{0CC29E6A-62FD-48D5-9FDC-A355E43D2E93}" destId="{144F116F-87FC-402D-B013-A2ED367E29CD}" srcOrd="1" destOrd="0" presId="urn:microsoft.com/office/officeart/2005/8/layout/orgChart1"/>
    <dgm:cxn modelId="{664A3037-6169-48D1-92AF-DC617DC5C710}" type="presParOf" srcId="{0CC29E6A-62FD-48D5-9FDC-A355E43D2E93}" destId="{3D67E44A-C9F1-4535-852D-D26CA6FEB381}" srcOrd="2" destOrd="0" presId="urn:microsoft.com/office/officeart/2005/8/layout/orgChart1"/>
    <dgm:cxn modelId="{DB0AFE6A-09FF-4C7C-A602-C224253B0612}" type="presParOf" srcId="{FE553605-F3D6-4A85-9DD9-7EBD6238FEA3}" destId="{9ABA7CBF-ED3A-4DF7-8E83-223762CC060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6CB13471-441A-4134-A9D5-9C3BF22C2D10}">
      <dgm:prSet phldrT="[文本]"/>
      <dgm:spPr/>
      <dgm:t>
        <a:bodyPr/>
        <a:lstStyle/>
        <a:p>
          <a:r>
            <a:rPr lang="zh-CN" altLang="en-US" b="1" dirty="0">
              <a:effectLst>
                <a:outerShdw blurRad="38100" dist="38100" dir="2700000" algn="tl">
                  <a:srgbClr val="000000">
                    <a:alpha val="43137"/>
                  </a:srgbClr>
                </a:outerShdw>
              </a:effectLst>
              <a:latin typeface="+mj-ea"/>
              <a:ea typeface="+mj-ea"/>
            </a:rPr>
            <a:t>需求与流程</a:t>
          </a:r>
        </a:p>
      </dgm:t>
    </dgm:pt>
    <dgm:pt modelId="{89068DF7-AC27-488E-93C5-DA53C5CDEA09}" type="parTrans" cxnId="{62498E69-6783-40EB-9BE8-59E7ED68D268}">
      <dgm:prSet/>
      <dgm:spPr/>
      <dgm:t>
        <a:bodyPr/>
        <a:lstStyle/>
        <a:p>
          <a:endParaRPr lang="zh-CN" altLang="en-US"/>
        </a:p>
      </dgm:t>
    </dgm:pt>
    <dgm:pt modelId="{894EDC03-06F7-4E9C-9DAC-AF2C5CFE06FA}" type="sibTrans" cxnId="{62498E69-6783-40EB-9BE8-59E7ED68D268}">
      <dgm:prSet/>
      <dgm:spPr/>
      <dgm:t>
        <a:bodyPr/>
        <a:lstStyle/>
        <a:p>
          <a:endParaRPr lang="zh-CN" altLang="en-US">
            <a:effectLst/>
          </a:endParaRPr>
        </a:p>
      </dgm:t>
    </dgm:pt>
    <dgm:pt modelId="{8F87F752-E2C3-4BD5-86BB-7828ACB862FF}">
      <dgm:prSet phldrT="[文本]"/>
      <dgm:spPr/>
      <dgm:t>
        <a:bodyPr/>
        <a:lstStyle/>
        <a:p>
          <a:r>
            <a:rPr lang="zh-CN" altLang="en-US" dirty="0"/>
            <a:t>需求分析</a:t>
          </a:r>
        </a:p>
      </dgm:t>
    </dgm:pt>
    <dgm:pt modelId="{1FE18D20-E8F9-48B0-A278-C45E54AB7F8A}" type="parTrans" cxnId="{6243D022-8983-4297-A0C7-C51D6D0C2FED}">
      <dgm:prSet/>
      <dgm:spPr/>
      <dgm:t>
        <a:bodyPr/>
        <a:lstStyle/>
        <a:p>
          <a:endParaRPr lang="zh-CN" altLang="en-US"/>
        </a:p>
      </dgm:t>
    </dgm:pt>
    <dgm:pt modelId="{462C4FC1-F39B-4CE2-B3C4-8958662A2344}" type="sibTrans" cxnId="{6243D022-8983-4297-A0C7-C51D6D0C2FED}">
      <dgm:prSet/>
      <dgm:spPr/>
      <dgm:t>
        <a:bodyPr/>
        <a:lstStyle/>
        <a:p>
          <a:endParaRPr lang="zh-CN" altLang="en-US"/>
        </a:p>
      </dgm:t>
    </dgm:pt>
    <dgm:pt modelId="{5621C990-B595-45B2-9FBB-ECA0B4359EAF}">
      <dgm:prSet phldrT="[文本]"/>
      <dgm:spPr/>
      <dgm:t>
        <a:bodyPr/>
        <a:lstStyle/>
        <a:p>
          <a:r>
            <a:rPr lang="zh-CN" altLang="en-US" dirty="0"/>
            <a:t>流程分析</a:t>
          </a:r>
        </a:p>
      </dgm:t>
    </dgm:pt>
    <dgm:pt modelId="{CA28C59B-44D4-48C6-B135-FE18050C0AB3}" type="parTrans" cxnId="{E339BC12-2947-420B-BFB7-467A7655E08F}">
      <dgm:prSet/>
      <dgm:spPr/>
      <dgm:t>
        <a:bodyPr/>
        <a:lstStyle/>
        <a:p>
          <a:endParaRPr lang="zh-CN" altLang="en-US"/>
        </a:p>
      </dgm:t>
    </dgm:pt>
    <dgm:pt modelId="{13DDA7AB-0DA5-4B95-A432-0618E29B4B98}" type="sibTrans" cxnId="{E339BC12-2947-420B-BFB7-467A7655E08F}">
      <dgm:prSet/>
      <dgm:spPr/>
      <dgm:t>
        <a:bodyPr/>
        <a:lstStyle/>
        <a:p>
          <a:endParaRPr lang="zh-CN" altLang="en-US"/>
        </a:p>
      </dgm:t>
    </dgm:pt>
    <dgm:pt modelId="{3ED50C72-2F79-4B7E-87B2-0CDF73E51056}">
      <dgm:prSet phldrT="[文本]"/>
      <dgm:spPr/>
      <dgm:t>
        <a:bodyPr/>
        <a:lstStyle/>
        <a:p>
          <a:r>
            <a:rPr lang="zh-CN" altLang="en-US" b="1" dirty="0">
              <a:effectLst>
                <a:outerShdw blurRad="38100" dist="38100" dir="2700000" algn="tl">
                  <a:srgbClr val="000000">
                    <a:alpha val="43137"/>
                  </a:srgbClr>
                </a:outerShdw>
              </a:effectLst>
              <a:latin typeface="+mj-ea"/>
              <a:ea typeface="+mj-ea"/>
            </a:rPr>
            <a:t>总体结构设计</a:t>
          </a:r>
        </a:p>
      </dgm:t>
    </dgm:pt>
    <dgm:pt modelId="{FE8AA31D-701E-44D5-90EF-D933D50978A7}" type="parTrans" cxnId="{E3C4062C-449D-4947-8EED-0397FD217118}">
      <dgm:prSet/>
      <dgm:spPr/>
      <dgm:t>
        <a:bodyPr/>
        <a:lstStyle/>
        <a:p>
          <a:endParaRPr lang="zh-CN" altLang="en-US"/>
        </a:p>
      </dgm:t>
    </dgm:pt>
    <dgm:pt modelId="{406BEFCD-E8E6-4E58-9E20-F6813C87CD97}" type="sibTrans" cxnId="{E3C4062C-449D-4947-8EED-0397FD217118}">
      <dgm:prSet/>
      <dgm:spPr/>
      <dgm:t>
        <a:bodyPr/>
        <a:lstStyle/>
        <a:p>
          <a:endParaRPr lang="zh-CN" altLang="en-US"/>
        </a:p>
      </dgm:t>
    </dgm:pt>
    <dgm:pt modelId="{69DCA703-0660-4076-93DC-1B06C0D691FE}">
      <dgm:prSet phldrT="[文本]"/>
      <dgm:spPr/>
      <dgm:t>
        <a:bodyPr/>
        <a:lstStyle/>
        <a:p>
          <a:r>
            <a:rPr lang="zh-CN" altLang="en-US" dirty="0"/>
            <a:t>数据编码</a:t>
          </a:r>
        </a:p>
      </dgm:t>
    </dgm:pt>
    <dgm:pt modelId="{5E5B4996-7697-4AE9-BB76-AC95AE1FFEE2}" type="parTrans" cxnId="{B33CB00E-6AFA-4F56-9DF2-B3C8EFBF67AE}">
      <dgm:prSet/>
      <dgm:spPr/>
      <dgm:t>
        <a:bodyPr/>
        <a:lstStyle/>
        <a:p>
          <a:endParaRPr lang="zh-CN" altLang="en-US"/>
        </a:p>
      </dgm:t>
    </dgm:pt>
    <dgm:pt modelId="{15505189-F03C-4C70-AFF6-4DB5CB94BBD8}" type="sibTrans" cxnId="{B33CB00E-6AFA-4F56-9DF2-B3C8EFBF67AE}">
      <dgm:prSet/>
      <dgm:spPr/>
      <dgm:t>
        <a:bodyPr/>
        <a:lstStyle/>
        <a:p>
          <a:endParaRPr lang="zh-CN" altLang="en-US"/>
        </a:p>
      </dgm:t>
    </dgm:pt>
    <dgm:pt modelId="{4426D412-E8EB-46C1-83BC-02F4E6D3B30B}">
      <dgm:prSet phldrT="[文本]"/>
      <dgm:spPr/>
      <dgm:t>
        <a:bodyPr/>
        <a:lstStyle/>
        <a:p>
          <a:r>
            <a:rPr lang="zh-CN" altLang="en-US" b="1" dirty="0">
              <a:effectLst>
                <a:outerShdw blurRad="38100" dist="38100" dir="2700000" algn="tl">
                  <a:srgbClr val="000000">
                    <a:alpha val="43137"/>
                  </a:srgbClr>
                </a:outerShdw>
              </a:effectLst>
              <a:latin typeface="+mj-ea"/>
              <a:ea typeface="+mj-ea"/>
            </a:rPr>
            <a:t>核心功能</a:t>
          </a:r>
        </a:p>
      </dgm:t>
    </dgm:pt>
    <dgm:pt modelId="{C81592B2-A3D2-4A1D-B446-9EC4EA1DC985}" type="parTrans" cxnId="{25B4CE57-1D64-4424-A3A5-016DEB6C35C3}">
      <dgm:prSet/>
      <dgm:spPr/>
      <dgm:t>
        <a:bodyPr/>
        <a:lstStyle/>
        <a:p>
          <a:endParaRPr lang="zh-CN" altLang="en-US"/>
        </a:p>
      </dgm:t>
    </dgm:pt>
    <dgm:pt modelId="{D37AD2FC-E088-42BC-BC04-1E32FA5E8A47}" type="sibTrans" cxnId="{25B4CE57-1D64-4424-A3A5-016DEB6C35C3}">
      <dgm:prSet/>
      <dgm:spPr/>
      <dgm:t>
        <a:bodyPr/>
        <a:lstStyle/>
        <a:p>
          <a:endParaRPr lang="zh-CN" altLang="en-US"/>
        </a:p>
      </dgm:t>
    </dgm:pt>
    <dgm:pt modelId="{A450C36A-6E67-4E54-9060-F7E62BD79DC7}">
      <dgm:prSet phldrT="[文本]"/>
      <dgm:spPr/>
      <dgm:t>
        <a:bodyPr/>
        <a:lstStyle/>
        <a:p>
          <a:r>
            <a:rPr lang="zh-CN" altLang="en-US" dirty="0"/>
            <a:t>基础设置</a:t>
          </a:r>
        </a:p>
      </dgm:t>
    </dgm:pt>
    <dgm:pt modelId="{89B6D86F-009D-4713-B916-BD9A01863408}" type="parTrans" cxnId="{98E9CAB4-3C43-40A5-9E1E-20ED651E7CDA}">
      <dgm:prSet/>
      <dgm:spPr/>
      <dgm:t>
        <a:bodyPr/>
        <a:lstStyle/>
        <a:p>
          <a:endParaRPr lang="zh-CN" altLang="en-US"/>
        </a:p>
      </dgm:t>
    </dgm:pt>
    <dgm:pt modelId="{435A7228-1981-4560-A838-EA8B00873D1E}" type="sibTrans" cxnId="{98E9CAB4-3C43-40A5-9E1E-20ED651E7CDA}">
      <dgm:prSet/>
      <dgm:spPr/>
      <dgm:t>
        <a:bodyPr/>
        <a:lstStyle/>
        <a:p>
          <a:endParaRPr lang="zh-CN" altLang="en-US"/>
        </a:p>
      </dgm:t>
    </dgm:pt>
    <dgm:pt modelId="{5C9BDC1A-38CB-4FF5-832D-5DBB774A02F0}">
      <dgm:prSet phldrT="[文本]"/>
      <dgm:spPr/>
      <dgm:t>
        <a:bodyPr/>
        <a:lstStyle/>
        <a:p>
          <a:r>
            <a:rPr lang="zh-CN" altLang="en-US" dirty="0"/>
            <a:t>功能结构</a:t>
          </a:r>
        </a:p>
      </dgm:t>
    </dgm:pt>
    <dgm:pt modelId="{573E2596-5563-4767-83AC-9D514D242F49}" type="parTrans" cxnId="{EA1F224F-708D-40F7-94A7-6ABB1D199D48}">
      <dgm:prSet/>
      <dgm:spPr/>
      <dgm:t>
        <a:bodyPr/>
        <a:lstStyle/>
        <a:p>
          <a:endParaRPr lang="zh-CN" altLang="en-US"/>
        </a:p>
      </dgm:t>
    </dgm:pt>
    <dgm:pt modelId="{1AC81F77-A9EB-49B1-887E-A2B02BD0B1BB}" type="sibTrans" cxnId="{EA1F224F-708D-40F7-94A7-6ABB1D199D48}">
      <dgm:prSet/>
      <dgm:spPr/>
      <dgm:t>
        <a:bodyPr/>
        <a:lstStyle/>
        <a:p>
          <a:endParaRPr lang="zh-CN" altLang="en-US"/>
        </a:p>
      </dgm:t>
    </dgm:pt>
    <dgm:pt modelId="{449F3157-65B0-4A05-8F3F-C3EA91139805}">
      <dgm:prSet phldrT="[文本]"/>
      <dgm:spPr/>
      <dgm:t>
        <a:bodyPr/>
        <a:lstStyle/>
        <a:p>
          <a:r>
            <a:rPr lang="zh-CN" altLang="en-US" dirty="0"/>
            <a:t>数据文件</a:t>
          </a:r>
        </a:p>
      </dgm:t>
    </dgm:pt>
    <dgm:pt modelId="{04A63CAE-F337-446D-BCD5-525A46A50372}" type="parTrans" cxnId="{320715B0-1ACC-4A43-9C29-AA6CE9CA0EF0}">
      <dgm:prSet/>
      <dgm:spPr/>
      <dgm:t>
        <a:bodyPr/>
        <a:lstStyle/>
        <a:p>
          <a:endParaRPr lang="zh-CN" altLang="en-US"/>
        </a:p>
      </dgm:t>
    </dgm:pt>
    <dgm:pt modelId="{740CC5C2-8E00-412B-B23F-FEC18BE93253}" type="sibTrans" cxnId="{320715B0-1ACC-4A43-9C29-AA6CE9CA0EF0}">
      <dgm:prSet/>
      <dgm:spPr/>
      <dgm:t>
        <a:bodyPr/>
        <a:lstStyle/>
        <a:p>
          <a:endParaRPr lang="zh-CN" altLang="en-US"/>
        </a:p>
      </dgm:t>
    </dgm:pt>
    <dgm:pt modelId="{DCF7CF4F-20B9-4DF9-80DE-7B1DEE8057B1}">
      <dgm:prSet phldrT="[文本]"/>
      <dgm:spPr/>
      <dgm:t>
        <a:bodyPr/>
        <a:lstStyle/>
        <a:p>
          <a:r>
            <a:rPr lang="zh-CN" altLang="en-US" dirty="0"/>
            <a:t>销售管理</a:t>
          </a:r>
        </a:p>
      </dgm:t>
    </dgm:pt>
    <dgm:pt modelId="{DFA28584-FF68-488D-A394-38926FB16623}" type="parTrans" cxnId="{B24E1D12-B23D-4B41-900E-61FDF70F26E3}">
      <dgm:prSet/>
      <dgm:spPr/>
      <dgm:t>
        <a:bodyPr/>
        <a:lstStyle/>
        <a:p>
          <a:endParaRPr lang="zh-CN" altLang="en-US"/>
        </a:p>
      </dgm:t>
    </dgm:pt>
    <dgm:pt modelId="{64443E1F-BDE9-4B36-A807-A09E6B8689AA}" type="sibTrans" cxnId="{B24E1D12-B23D-4B41-900E-61FDF70F26E3}">
      <dgm:prSet/>
      <dgm:spPr/>
      <dgm:t>
        <a:bodyPr/>
        <a:lstStyle/>
        <a:p>
          <a:endParaRPr lang="zh-CN" altLang="en-US"/>
        </a:p>
      </dgm:t>
    </dgm:pt>
    <dgm:pt modelId="{1F509A5E-02D4-4213-9E1C-4B5FA772AB2A}">
      <dgm:prSet phldrT="[文本]"/>
      <dgm:spPr/>
      <dgm:t>
        <a:bodyPr/>
        <a:lstStyle/>
        <a:p>
          <a:r>
            <a:rPr lang="zh-CN" altLang="en-US" dirty="0"/>
            <a:t>收款管理</a:t>
          </a:r>
        </a:p>
      </dgm:t>
    </dgm:pt>
    <dgm:pt modelId="{A5C51F26-8225-4659-B024-27DFEB7FAB9A}" type="parTrans" cxnId="{75AA7297-0A0A-442C-BFEF-289DB4230FFB}">
      <dgm:prSet/>
      <dgm:spPr/>
      <dgm:t>
        <a:bodyPr/>
        <a:lstStyle/>
        <a:p>
          <a:endParaRPr lang="zh-CN" altLang="en-US"/>
        </a:p>
      </dgm:t>
    </dgm:pt>
    <dgm:pt modelId="{6D7F5D21-AD6B-43B7-A819-636F0386CF7A}" type="sibTrans" cxnId="{75AA7297-0A0A-442C-BFEF-289DB4230FFB}">
      <dgm:prSet/>
      <dgm:spPr/>
      <dgm:t>
        <a:bodyPr/>
        <a:lstStyle/>
        <a:p>
          <a:endParaRPr lang="zh-CN" altLang="en-US"/>
        </a:p>
      </dgm:t>
    </dgm:pt>
    <dgm:pt modelId="{61A65FF3-94D5-46EF-B801-C4D3F703F810}">
      <dgm:prSet phldrT="[文本]"/>
      <dgm:spPr/>
      <dgm:t>
        <a:bodyPr/>
        <a:lstStyle/>
        <a:p>
          <a:r>
            <a:rPr lang="zh-CN" altLang="en-US" dirty="0"/>
            <a:t>一体化策略</a:t>
          </a:r>
        </a:p>
      </dgm:t>
    </dgm:pt>
    <dgm:pt modelId="{5F7E50AA-28EF-4E79-9FAA-B1280661A15C}" type="parTrans" cxnId="{F1B040A5-B572-4055-9BD1-260E6DA9C9AC}">
      <dgm:prSet/>
      <dgm:spPr/>
      <dgm:t>
        <a:bodyPr/>
        <a:lstStyle/>
        <a:p>
          <a:endParaRPr lang="zh-CN" altLang="en-US"/>
        </a:p>
      </dgm:t>
    </dgm:pt>
    <dgm:pt modelId="{E22AF39A-8FEF-4E20-852D-5E9960C8D95F}" type="sibTrans" cxnId="{F1B040A5-B572-4055-9BD1-260E6DA9C9AC}">
      <dgm:prSet/>
      <dgm:spPr/>
      <dgm:t>
        <a:bodyPr/>
        <a:lstStyle/>
        <a:p>
          <a:endParaRPr lang="zh-CN" altLang="en-US"/>
        </a:p>
      </dgm:t>
    </dgm:pt>
    <dgm:pt modelId="{74BD46D4-13C5-4A7A-A524-0D65A0DB76B6}">
      <dgm:prSet phldrT="[文本]"/>
      <dgm:spPr/>
      <dgm:t>
        <a:bodyPr/>
        <a:lstStyle/>
        <a:p>
          <a:r>
            <a:rPr lang="zh-CN" altLang="en-US" dirty="0"/>
            <a:t>管理分析</a:t>
          </a:r>
        </a:p>
      </dgm:t>
    </dgm:pt>
    <dgm:pt modelId="{BFB39ED7-5CAF-43CC-8CF8-B0536C3FA86E}" type="parTrans" cxnId="{CCDBE3CC-A181-41AB-8D60-AD1D99EB9239}">
      <dgm:prSet/>
      <dgm:spPr/>
      <dgm:t>
        <a:bodyPr/>
        <a:lstStyle/>
        <a:p>
          <a:endParaRPr lang="zh-CN" altLang="en-US"/>
        </a:p>
      </dgm:t>
    </dgm:pt>
    <dgm:pt modelId="{C7D5337F-0498-480B-80CA-8FDF2C18DBEF}" type="sibTrans" cxnId="{CCDBE3CC-A181-41AB-8D60-AD1D99EB9239}">
      <dgm:prSet/>
      <dgm:spPr/>
      <dgm:t>
        <a:bodyPr/>
        <a:lstStyle/>
        <a:p>
          <a:endParaRPr lang="zh-CN" altLang="en-US"/>
        </a:p>
      </dgm:t>
    </dgm:pt>
    <dgm:pt modelId="{B1E35AAE-C4B5-4534-9059-9945931360CA}" type="pres">
      <dgm:prSet presAssocID="{A5648B3D-7E27-43BD-B2C9-FA761A7CD9AD}" presName="linearFlow" presStyleCnt="0">
        <dgm:presLayoutVars>
          <dgm:dir/>
          <dgm:animLvl val="lvl"/>
          <dgm:resizeHandles val="exact"/>
        </dgm:presLayoutVars>
      </dgm:prSet>
      <dgm:spPr/>
    </dgm:pt>
    <dgm:pt modelId="{5DE7EC06-D226-4786-BD2F-BAAC29B0EA1F}" type="pres">
      <dgm:prSet presAssocID="{6CB13471-441A-4134-A9D5-9C3BF22C2D10}" presName="composite" presStyleCnt="0"/>
      <dgm:spPr/>
    </dgm:pt>
    <dgm:pt modelId="{F91F7720-A9CB-4C65-B78E-59225377ED0A}" type="pres">
      <dgm:prSet presAssocID="{6CB13471-441A-4134-A9D5-9C3BF22C2D10}" presName="parTx" presStyleLbl="node1" presStyleIdx="0" presStyleCnt="3">
        <dgm:presLayoutVars>
          <dgm:chMax val="0"/>
          <dgm:chPref val="0"/>
          <dgm:bulletEnabled val="1"/>
        </dgm:presLayoutVars>
      </dgm:prSet>
      <dgm:spPr/>
    </dgm:pt>
    <dgm:pt modelId="{2854704A-72AF-4E06-AF33-75A9D1496F1D}" type="pres">
      <dgm:prSet presAssocID="{6CB13471-441A-4134-A9D5-9C3BF22C2D10}" presName="parSh" presStyleLbl="node1" presStyleIdx="0" presStyleCnt="3"/>
      <dgm:spPr/>
    </dgm:pt>
    <dgm:pt modelId="{745E6F85-3678-4EE4-AA40-B0FDA83AF018}" type="pres">
      <dgm:prSet presAssocID="{6CB13471-441A-4134-A9D5-9C3BF22C2D10}" presName="desTx" presStyleLbl="fgAcc1" presStyleIdx="0" presStyleCnt="3">
        <dgm:presLayoutVars>
          <dgm:bulletEnabled val="1"/>
        </dgm:presLayoutVars>
      </dgm:prSet>
      <dgm:spPr/>
    </dgm:pt>
    <dgm:pt modelId="{6A0FED61-2831-4EE9-A095-8B044B36F6F1}" type="pres">
      <dgm:prSet presAssocID="{894EDC03-06F7-4E9C-9DAC-AF2C5CFE06FA}" presName="sibTrans" presStyleLbl="sibTrans2D1" presStyleIdx="0" presStyleCnt="2"/>
      <dgm:spPr/>
    </dgm:pt>
    <dgm:pt modelId="{A4D5E0F2-DE95-4381-A7E5-AB79649E264B}" type="pres">
      <dgm:prSet presAssocID="{894EDC03-06F7-4E9C-9DAC-AF2C5CFE06FA}" presName="connTx" presStyleLbl="sibTrans2D1" presStyleIdx="0" presStyleCnt="2"/>
      <dgm:spPr/>
    </dgm:pt>
    <dgm:pt modelId="{40A54BAF-9A7F-4CC0-8D5A-EAB820F8AFF0}" type="pres">
      <dgm:prSet presAssocID="{3ED50C72-2F79-4B7E-87B2-0CDF73E51056}" presName="composite" presStyleCnt="0"/>
      <dgm:spPr/>
    </dgm:pt>
    <dgm:pt modelId="{9CD294A8-3E3B-4EE2-A6CD-84D0EED040E5}" type="pres">
      <dgm:prSet presAssocID="{3ED50C72-2F79-4B7E-87B2-0CDF73E51056}" presName="parTx" presStyleLbl="node1" presStyleIdx="0" presStyleCnt="3">
        <dgm:presLayoutVars>
          <dgm:chMax val="0"/>
          <dgm:chPref val="0"/>
          <dgm:bulletEnabled val="1"/>
        </dgm:presLayoutVars>
      </dgm:prSet>
      <dgm:spPr/>
    </dgm:pt>
    <dgm:pt modelId="{2B167F9C-0E97-497A-BF77-8BFBBC8BD402}" type="pres">
      <dgm:prSet presAssocID="{3ED50C72-2F79-4B7E-87B2-0CDF73E51056}" presName="parSh" presStyleLbl="node1" presStyleIdx="1" presStyleCnt="3"/>
      <dgm:spPr/>
    </dgm:pt>
    <dgm:pt modelId="{9CF81A85-CD40-4E9F-B4A2-F9ECF5A3114C}" type="pres">
      <dgm:prSet presAssocID="{3ED50C72-2F79-4B7E-87B2-0CDF73E51056}" presName="desTx" presStyleLbl="fgAcc1" presStyleIdx="1" presStyleCnt="3">
        <dgm:presLayoutVars>
          <dgm:bulletEnabled val="1"/>
        </dgm:presLayoutVars>
      </dgm:prSet>
      <dgm:spPr/>
    </dgm:pt>
    <dgm:pt modelId="{EEEBE867-C0C7-4DC9-A7E6-A8C3BDDDB380}" type="pres">
      <dgm:prSet presAssocID="{406BEFCD-E8E6-4E58-9E20-F6813C87CD97}" presName="sibTrans" presStyleLbl="sibTrans2D1" presStyleIdx="1" presStyleCnt="2"/>
      <dgm:spPr/>
    </dgm:pt>
    <dgm:pt modelId="{07919F36-D933-4251-A772-596E1F85FCB3}" type="pres">
      <dgm:prSet presAssocID="{406BEFCD-E8E6-4E58-9E20-F6813C87CD97}" presName="connTx" presStyleLbl="sibTrans2D1" presStyleIdx="1" presStyleCnt="2"/>
      <dgm:spPr/>
    </dgm:pt>
    <dgm:pt modelId="{DECFF54C-9760-463E-85A0-72B47766B9CF}" type="pres">
      <dgm:prSet presAssocID="{4426D412-E8EB-46C1-83BC-02F4E6D3B30B}" presName="composite" presStyleCnt="0"/>
      <dgm:spPr/>
    </dgm:pt>
    <dgm:pt modelId="{C9070A8D-3A17-4C90-BCD5-609C2152B176}" type="pres">
      <dgm:prSet presAssocID="{4426D412-E8EB-46C1-83BC-02F4E6D3B30B}" presName="parTx" presStyleLbl="node1" presStyleIdx="1" presStyleCnt="3">
        <dgm:presLayoutVars>
          <dgm:chMax val="0"/>
          <dgm:chPref val="0"/>
          <dgm:bulletEnabled val="1"/>
        </dgm:presLayoutVars>
      </dgm:prSet>
      <dgm:spPr/>
    </dgm:pt>
    <dgm:pt modelId="{2F93ACBB-9B1E-47B8-9993-EDE9694FDC64}" type="pres">
      <dgm:prSet presAssocID="{4426D412-E8EB-46C1-83BC-02F4E6D3B30B}" presName="parSh" presStyleLbl="node1" presStyleIdx="2" presStyleCnt="3"/>
      <dgm:spPr/>
    </dgm:pt>
    <dgm:pt modelId="{EB003B1C-EB66-4391-9D38-B0F6280401BE}" type="pres">
      <dgm:prSet presAssocID="{4426D412-E8EB-46C1-83BC-02F4E6D3B30B}" presName="desTx" presStyleLbl="fgAcc1" presStyleIdx="2" presStyleCnt="3">
        <dgm:presLayoutVars>
          <dgm:bulletEnabled val="1"/>
        </dgm:presLayoutVars>
      </dgm:prSet>
      <dgm:spPr/>
    </dgm:pt>
  </dgm:ptLst>
  <dgm:cxnLst>
    <dgm:cxn modelId="{97E22B01-4436-4EAF-B67C-4DBF5092D904}" type="presOf" srcId="{A450C36A-6E67-4E54-9060-F7E62BD79DC7}" destId="{EB003B1C-EB66-4391-9D38-B0F6280401BE}" srcOrd="0" destOrd="0" presId="urn:microsoft.com/office/officeart/2005/8/layout/process3"/>
    <dgm:cxn modelId="{22D97C04-8F0B-4DF9-B659-10BE01396148}" type="presOf" srcId="{6CB13471-441A-4134-A9D5-9C3BF22C2D10}" destId="{F91F7720-A9CB-4C65-B78E-59225377ED0A}" srcOrd="0" destOrd="0" presId="urn:microsoft.com/office/officeart/2005/8/layout/process3"/>
    <dgm:cxn modelId="{08067E05-721F-43F2-9A6E-95E80EDC6F79}" type="presOf" srcId="{6CB13471-441A-4134-A9D5-9C3BF22C2D10}" destId="{2854704A-72AF-4E06-AF33-75A9D1496F1D}" srcOrd="1" destOrd="0" presId="urn:microsoft.com/office/officeart/2005/8/layout/process3"/>
    <dgm:cxn modelId="{0E63530E-D65E-4AD8-9D37-4DD8E6239F8B}" type="presOf" srcId="{61A65FF3-94D5-46EF-B801-C4D3F703F810}" destId="{EB003B1C-EB66-4391-9D38-B0F6280401BE}" srcOrd="0" destOrd="3" presId="urn:microsoft.com/office/officeart/2005/8/layout/process3"/>
    <dgm:cxn modelId="{B33CB00E-6AFA-4F56-9DF2-B3C8EFBF67AE}" srcId="{3ED50C72-2F79-4B7E-87B2-0CDF73E51056}" destId="{69DCA703-0660-4076-93DC-1B06C0D691FE}" srcOrd="0" destOrd="0" parTransId="{5E5B4996-7697-4AE9-BB76-AC95AE1FFEE2}" sibTransId="{15505189-F03C-4C70-AFF6-4DB5CB94BBD8}"/>
    <dgm:cxn modelId="{B24E1D12-B23D-4B41-900E-61FDF70F26E3}" srcId="{4426D412-E8EB-46C1-83BC-02F4E6D3B30B}" destId="{DCF7CF4F-20B9-4DF9-80DE-7B1DEE8057B1}" srcOrd="1" destOrd="0" parTransId="{DFA28584-FF68-488D-A394-38926FB16623}" sibTransId="{64443E1F-BDE9-4B36-A807-A09E6B8689AA}"/>
    <dgm:cxn modelId="{E339BC12-2947-420B-BFB7-467A7655E08F}" srcId="{6CB13471-441A-4134-A9D5-9C3BF22C2D10}" destId="{5621C990-B595-45B2-9FBB-ECA0B4359EAF}" srcOrd="1" destOrd="0" parTransId="{CA28C59B-44D4-48C6-B135-FE18050C0AB3}" sibTransId="{13DDA7AB-0DA5-4B95-A432-0618E29B4B98}"/>
    <dgm:cxn modelId="{5D02B615-43C5-42BE-94BE-579D8BE20277}" type="presOf" srcId="{3ED50C72-2F79-4B7E-87B2-0CDF73E51056}" destId="{2B167F9C-0E97-497A-BF77-8BFBBC8BD402}" srcOrd="1" destOrd="0" presId="urn:microsoft.com/office/officeart/2005/8/layout/process3"/>
    <dgm:cxn modelId="{6243D022-8983-4297-A0C7-C51D6D0C2FED}" srcId="{6CB13471-441A-4134-A9D5-9C3BF22C2D10}" destId="{8F87F752-E2C3-4BD5-86BB-7828ACB862FF}" srcOrd="0" destOrd="0" parTransId="{1FE18D20-E8F9-48B0-A278-C45E54AB7F8A}" sibTransId="{462C4FC1-F39B-4CE2-B3C4-8958662A2344}"/>
    <dgm:cxn modelId="{6F112D2B-9495-431C-BE8E-30CF426B6D8D}" type="presOf" srcId="{A5648B3D-7E27-43BD-B2C9-FA761A7CD9AD}" destId="{B1E35AAE-C4B5-4534-9059-9945931360CA}" srcOrd="0" destOrd="0" presId="urn:microsoft.com/office/officeart/2005/8/layout/process3"/>
    <dgm:cxn modelId="{E3C4062C-449D-4947-8EED-0397FD217118}" srcId="{A5648B3D-7E27-43BD-B2C9-FA761A7CD9AD}" destId="{3ED50C72-2F79-4B7E-87B2-0CDF73E51056}" srcOrd="1" destOrd="0" parTransId="{FE8AA31D-701E-44D5-90EF-D933D50978A7}" sibTransId="{406BEFCD-E8E6-4E58-9E20-F6813C87CD97}"/>
    <dgm:cxn modelId="{7E6E8C33-BE70-4A9A-81C2-F2E9CC5239B8}" type="presOf" srcId="{406BEFCD-E8E6-4E58-9E20-F6813C87CD97}" destId="{07919F36-D933-4251-A772-596E1F85FCB3}" srcOrd="1" destOrd="0" presId="urn:microsoft.com/office/officeart/2005/8/layout/process3"/>
    <dgm:cxn modelId="{9C65F368-B6A5-4960-9212-9148D1BF406F}" type="presOf" srcId="{8F87F752-E2C3-4BD5-86BB-7828ACB862FF}" destId="{745E6F85-3678-4EE4-AA40-B0FDA83AF018}" srcOrd="0" destOrd="0" presId="urn:microsoft.com/office/officeart/2005/8/layout/process3"/>
    <dgm:cxn modelId="{62498E69-6783-40EB-9BE8-59E7ED68D268}" srcId="{A5648B3D-7E27-43BD-B2C9-FA761A7CD9AD}" destId="{6CB13471-441A-4134-A9D5-9C3BF22C2D10}" srcOrd="0" destOrd="0" parTransId="{89068DF7-AC27-488E-93C5-DA53C5CDEA09}" sibTransId="{894EDC03-06F7-4E9C-9DAC-AF2C5CFE06FA}"/>
    <dgm:cxn modelId="{E46A334A-C564-49E3-8649-422001E04FAA}" type="presOf" srcId="{DCF7CF4F-20B9-4DF9-80DE-7B1DEE8057B1}" destId="{EB003B1C-EB66-4391-9D38-B0F6280401BE}" srcOrd="0" destOrd="1" presId="urn:microsoft.com/office/officeart/2005/8/layout/process3"/>
    <dgm:cxn modelId="{766FE46B-6725-4D01-BBED-9E62C4C22F84}" type="presOf" srcId="{5621C990-B595-45B2-9FBB-ECA0B4359EAF}" destId="{745E6F85-3678-4EE4-AA40-B0FDA83AF018}" srcOrd="0" destOrd="1" presId="urn:microsoft.com/office/officeart/2005/8/layout/process3"/>
    <dgm:cxn modelId="{EA1F224F-708D-40F7-94A7-6ABB1D199D48}" srcId="{3ED50C72-2F79-4B7E-87B2-0CDF73E51056}" destId="{5C9BDC1A-38CB-4FF5-832D-5DBB774A02F0}" srcOrd="2" destOrd="0" parTransId="{573E2596-5563-4767-83AC-9D514D242F49}" sibTransId="{1AC81F77-A9EB-49B1-887E-A2B02BD0B1BB}"/>
    <dgm:cxn modelId="{25B4CE57-1D64-4424-A3A5-016DEB6C35C3}" srcId="{A5648B3D-7E27-43BD-B2C9-FA761A7CD9AD}" destId="{4426D412-E8EB-46C1-83BC-02F4E6D3B30B}" srcOrd="2" destOrd="0" parTransId="{C81592B2-A3D2-4A1D-B446-9EC4EA1DC985}" sibTransId="{D37AD2FC-E088-42BC-BC04-1E32FA5E8A47}"/>
    <dgm:cxn modelId="{32009E7A-EAC6-4B67-98FB-D493D654A8A8}" type="presOf" srcId="{4426D412-E8EB-46C1-83BC-02F4E6D3B30B}" destId="{C9070A8D-3A17-4C90-BCD5-609C2152B176}" srcOrd="0" destOrd="0" presId="urn:microsoft.com/office/officeart/2005/8/layout/process3"/>
    <dgm:cxn modelId="{7AAEE57A-C928-49C1-B184-3D263BBB2C36}" type="presOf" srcId="{449F3157-65B0-4A05-8F3F-C3EA91139805}" destId="{9CF81A85-CD40-4E9F-B4A2-F9ECF5A3114C}" srcOrd="0" destOrd="1" presId="urn:microsoft.com/office/officeart/2005/8/layout/process3"/>
    <dgm:cxn modelId="{4859EB89-06A8-439B-A2EB-6CC1DDFDB95A}" type="presOf" srcId="{894EDC03-06F7-4E9C-9DAC-AF2C5CFE06FA}" destId="{A4D5E0F2-DE95-4381-A7E5-AB79649E264B}" srcOrd="1" destOrd="0" presId="urn:microsoft.com/office/officeart/2005/8/layout/process3"/>
    <dgm:cxn modelId="{7404D593-9EB9-4BD1-B22A-28E3A047ED3C}" type="presOf" srcId="{406BEFCD-E8E6-4E58-9E20-F6813C87CD97}" destId="{EEEBE867-C0C7-4DC9-A7E6-A8C3BDDDB380}" srcOrd="0" destOrd="0" presId="urn:microsoft.com/office/officeart/2005/8/layout/process3"/>
    <dgm:cxn modelId="{75AA7297-0A0A-442C-BFEF-289DB4230FFB}" srcId="{4426D412-E8EB-46C1-83BC-02F4E6D3B30B}" destId="{1F509A5E-02D4-4213-9E1C-4B5FA772AB2A}" srcOrd="2" destOrd="0" parTransId="{A5C51F26-8225-4659-B024-27DFEB7FAB9A}" sibTransId="{6D7F5D21-AD6B-43B7-A819-636F0386CF7A}"/>
    <dgm:cxn modelId="{F1B040A5-B572-4055-9BD1-260E6DA9C9AC}" srcId="{4426D412-E8EB-46C1-83BC-02F4E6D3B30B}" destId="{61A65FF3-94D5-46EF-B801-C4D3F703F810}" srcOrd="3" destOrd="0" parTransId="{5F7E50AA-28EF-4E79-9FAA-B1280661A15C}" sibTransId="{E22AF39A-8FEF-4E20-852D-5E9960C8D95F}"/>
    <dgm:cxn modelId="{320715B0-1ACC-4A43-9C29-AA6CE9CA0EF0}" srcId="{3ED50C72-2F79-4B7E-87B2-0CDF73E51056}" destId="{449F3157-65B0-4A05-8F3F-C3EA91139805}" srcOrd="1" destOrd="0" parTransId="{04A63CAE-F337-446D-BCD5-525A46A50372}" sibTransId="{740CC5C2-8E00-412B-B23F-FEC18BE93253}"/>
    <dgm:cxn modelId="{BB647CB0-D9CC-4108-AD0F-BF2149319910}" type="presOf" srcId="{3ED50C72-2F79-4B7E-87B2-0CDF73E51056}" destId="{9CD294A8-3E3B-4EE2-A6CD-84D0EED040E5}" srcOrd="0" destOrd="0" presId="urn:microsoft.com/office/officeart/2005/8/layout/process3"/>
    <dgm:cxn modelId="{98E9CAB4-3C43-40A5-9E1E-20ED651E7CDA}" srcId="{4426D412-E8EB-46C1-83BC-02F4E6D3B30B}" destId="{A450C36A-6E67-4E54-9060-F7E62BD79DC7}" srcOrd="0" destOrd="0" parTransId="{89B6D86F-009D-4713-B916-BD9A01863408}" sibTransId="{435A7228-1981-4560-A838-EA8B00873D1E}"/>
    <dgm:cxn modelId="{A0926EB7-BFDE-4EB1-BD43-1EA40A47277A}" type="presOf" srcId="{1F509A5E-02D4-4213-9E1C-4B5FA772AB2A}" destId="{EB003B1C-EB66-4391-9D38-B0F6280401BE}" srcOrd="0" destOrd="2" presId="urn:microsoft.com/office/officeart/2005/8/layout/process3"/>
    <dgm:cxn modelId="{9759E3B7-793E-4BCD-A3CD-AD24252E0D68}" type="presOf" srcId="{5C9BDC1A-38CB-4FF5-832D-5DBB774A02F0}" destId="{9CF81A85-CD40-4E9F-B4A2-F9ECF5A3114C}" srcOrd="0" destOrd="2" presId="urn:microsoft.com/office/officeart/2005/8/layout/process3"/>
    <dgm:cxn modelId="{8F9D1AB8-3282-48B0-A084-675BEDDB0525}" type="presOf" srcId="{894EDC03-06F7-4E9C-9DAC-AF2C5CFE06FA}" destId="{6A0FED61-2831-4EE9-A095-8B044B36F6F1}" srcOrd="0" destOrd="0" presId="urn:microsoft.com/office/officeart/2005/8/layout/process3"/>
    <dgm:cxn modelId="{CCDBE3CC-A181-41AB-8D60-AD1D99EB9239}" srcId="{4426D412-E8EB-46C1-83BC-02F4E6D3B30B}" destId="{74BD46D4-13C5-4A7A-A524-0D65A0DB76B6}" srcOrd="4" destOrd="0" parTransId="{BFB39ED7-5CAF-43CC-8CF8-B0536C3FA86E}" sibTransId="{C7D5337F-0498-480B-80CA-8FDF2C18DBEF}"/>
    <dgm:cxn modelId="{20581DCD-9D6D-4F77-8BCB-F2F41E71498C}" type="presOf" srcId="{74BD46D4-13C5-4A7A-A524-0D65A0DB76B6}" destId="{EB003B1C-EB66-4391-9D38-B0F6280401BE}" srcOrd="0" destOrd="4" presId="urn:microsoft.com/office/officeart/2005/8/layout/process3"/>
    <dgm:cxn modelId="{DD381ECF-0AD3-47CF-A1A2-D9B1DE52397A}" type="presOf" srcId="{4426D412-E8EB-46C1-83BC-02F4E6D3B30B}" destId="{2F93ACBB-9B1E-47B8-9993-EDE9694FDC64}" srcOrd="1" destOrd="0" presId="urn:microsoft.com/office/officeart/2005/8/layout/process3"/>
    <dgm:cxn modelId="{1D35C8EC-A7F9-43C5-98DD-2A508718654C}" type="presOf" srcId="{69DCA703-0660-4076-93DC-1B06C0D691FE}" destId="{9CF81A85-CD40-4E9F-B4A2-F9ECF5A3114C}" srcOrd="0" destOrd="0" presId="urn:microsoft.com/office/officeart/2005/8/layout/process3"/>
    <dgm:cxn modelId="{2190B51C-AE7A-49E7-8E1C-FDC733C7840F}" type="presParOf" srcId="{B1E35AAE-C4B5-4534-9059-9945931360CA}" destId="{5DE7EC06-D226-4786-BD2F-BAAC29B0EA1F}" srcOrd="0" destOrd="0" presId="urn:microsoft.com/office/officeart/2005/8/layout/process3"/>
    <dgm:cxn modelId="{E949FF4D-1788-471B-BC6C-9864A71E2278}" type="presParOf" srcId="{5DE7EC06-D226-4786-BD2F-BAAC29B0EA1F}" destId="{F91F7720-A9CB-4C65-B78E-59225377ED0A}" srcOrd="0" destOrd="0" presId="urn:microsoft.com/office/officeart/2005/8/layout/process3"/>
    <dgm:cxn modelId="{FACB3B28-81DD-4871-8EBC-20FA3C23ED03}" type="presParOf" srcId="{5DE7EC06-D226-4786-BD2F-BAAC29B0EA1F}" destId="{2854704A-72AF-4E06-AF33-75A9D1496F1D}" srcOrd="1" destOrd="0" presId="urn:microsoft.com/office/officeart/2005/8/layout/process3"/>
    <dgm:cxn modelId="{2BB76CD0-B311-40D3-BB7F-EC1676A1A18E}" type="presParOf" srcId="{5DE7EC06-D226-4786-BD2F-BAAC29B0EA1F}" destId="{745E6F85-3678-4EE4-AA40-B0FDA83AF018}" srcOrd="2" destOrd="0" presId="urn:microsoft.com/office/officeart/2005/8/layout/process3"/>
    <dgm:cxn modelId="{6FF647C6-E37A-484B-BFD6-C447D6F27900}" type="presParOf" srcId="{B1E35AAE-C4B5-4534-9059-9945931360CA}" destId="{6A0FED61-2831-4EE9-A095-8B044B36F6F1}" srcOrd="1" destOrd="0" presId="urn:microsoft.com/office/officeart/2005/8/layout/process3"/>
    <dgm:cxn modelId="{17387857-5EBF-47C1-A078-BD9B7CECF4E3}" type="presParOf" srcId="{6A0FED61-2831-4EE9-A095-8B044B36F6F1}" destId="{A4D5E0F2-DE95-4381-A7E5-AB79649E264B}" srcOrd="0" destOrd="0" presId="urn:microsoft.com/office/officeart/2005/8/layout/process3"/>
    <dgm:cxn modelId="{16E5376E-0146-49CB-AEEA-9960D2790522}" type="presParOf" srcId="{B1E35AAE-C4B5-4534-9059-9945931360CA}" destId="{40A54BAF-9A7F-4CC0-8D5A-EAB820F8AFF0}" srcOrd="2" destOrd="0" presId="urn:microsoft.com/office/officeart/2005/8/layout/process3"/>
    <dgm:cxn modelId="{84288C2D-55C6-4922-8565-2B195AE101E9}" type="presParOf" srcId="{40A54BAF-9A7F-4CC0-8D5A-EAB820F8AFF0}" destId="{9CD294A8-3E3B-4EE2-A6CD-84D0EED040E5}" srcOrd="0" destOrd="0" presId="urn:microsoft.com/office/officeart/2005/8/layout/process3"/>
    <dgm:cxn modelId="{1153CA3F-145E-4F14-8B29-51236CA7A126}" type="presParOf" srcId="{40A54BAF-9A7F-4CC0-8D5A-EAB820F8AFF0}" destId="{2B167F9C-0E97-497A-BF77-8BFBBC8BD402}" srcOrd="1" destOrd="0" presId="urn:microsoft.com/office/officeart/2005/8/layout/process3"/>
    <dgm:cxn modelId="{6838203C-4E7A-4EA7-A42F-49F08CC674B2}" type="presParOf" srcId="{40A54BAF-9A7F-4CC0-8D5A-EAB820F8AFF0}" destId="{9CF81A85-CD40-4E9F-B4A2-F9ECF5A3114C}" srcOrd="2" destOrd="0" presId="urn:microsoft.com/office/officeart/2005/8/layout/process3"/>
    <dgm:cxn modelId="{01689737-F80E-4A51-BFEB-90F8A39E73A1}" type="presParOf" srcId="{B1E35AAE-C4B5-4534-9059-9945931360CA}" destId="{EEEBE867-C0C7-4DC9-A7E6-A8C3BDDDB380}" srcOrd="3" destOrd="0" presId="urn:microsoft.com/office/officeart/2005/8/layout/process3"/>
    <dgm:cxn modelId="{A4F693CB-D88F-443D-A343-06AB2B90CEA4}" type="presParOf" srcId="{EEEBE867-C0C7-4DC9-A7E6-A8C3BDDDB380}" destId="{07919F36-D933-4251-A772-596E1F85FCB3}" srcOrd="0" destOrd="0" presId="urn:microsoft.com/office/officeart/2005/8/layout/process3"/>
    <dgm:cxn modelId="{40E99055-CD52-4CCC-9EC6-90E9A1155E23}" type="presParOf" srcId="{B1E35AAE-C4B5-4534-9059-9945931360CA}" destId="{DECFF54C-9760-463E-85A0-72B47766B9CF}" srcOrd="4" destOrd="0" presId="urn:microsoft.com/office/officeart/2005/8/layout/process3"/>
    <dgm:cxn modelId="{E4C0D862-6073-48CE-B8C0-60F7AD990145}" type="presParOf" srcId="{DECFF54C-9760-463E-85A0-72B47766B9CF}" destId="{C9070A8D-3A17-4C90-BCD5-609C2152B176}" srcOrd="0" destOrd="0" presId="urn:microsoft.com/office/officeart/2005/8/layout/process3"/>
    <dgm:cxn modelId="{E367B9F5-8A70-4DB7-9A44-8E192583B379}" type="presParOf" srcId="{DECFF54C-9760-463E-85A0-72B47766B9CF}" destId="{2F93ACBB-9B1E-47B8-9993-EDE9694FDC64}" srcOrd="1" destOrd="0" presId="urn:microsoft.com/office/officeart/2005/8/layout/process3"/>
    <dgm:cxn modelId="{FB2F6E83-7807-4F4E-8C62-294F0C84D599}" type="presParOf" srcId="{DECFF54C-9760-463E-85A0-72B47766B9CF}" destId="{EB003B1C-EB66-4391-9D38-B0F6280401BE}"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4704A-72AF-4E06-AF33-75A9D1496F1D}">
      <dsp:nvSpPr>
        <dsp:cNvPr id="0" name=""/>
        <dsp:cNvSpPr/>
      </dsp:nvSpPr>
      <dsp:spPr>
        <a:xfrm>
          <a:off x="5154" y="42899"/>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b="1" kern="1200" dirty="0">
              <a:effectLst>
                <a:outerShdw blurRad="38100" dist="38100" dir="2700000" algn="tl">
                  <a:srgbClr val="000000">
                    <a:alpha val="43137"/>
                  </a:srgbClr>
                </a:outerShdw>
              </a:effectLst>
            </a:rPr>
            <a:t>需求与流程</a:t>
          </a:r>
        </a:p>
      </dsp:txBody>
      <dsp:txXfrm>
        <a:off x="5154" y="42899"/>
        <a:ext cx="2343560" cy="720000"/>
      </dsp:txXfrm>
    </dsp:sp>
    <dsp:sp modelId="{745E6F85-3678-4EE4-AA40-B0FDA83AF018}">
      <dsp:nvSpPr>
        <dsp:cNvPr id="0" name=""/>
        <dsp:cNvSpPr/>
      </dsp:nvSpPr>
      <dsp:spPr>
        <a:xfrm>
          <a:off x="485160" y="762899"/>
          <a:ext cx="2343560" cy="261843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需求分析</a:t>
          </a:r>
        </a:p>
        <a:p>
          <a:pPr marL="228600" lvl="1" indent="-228600" algn="l" defTabSz="1111250">
            <a:lnSpc>
              <a:spcPct val="90000"/>
            </a:lnSpc>
            <a:spcBef>
              <a:spcPct val="0"/>
            </a:spcBef>
            <a:spcAft>
              <a:spcPct val="15000"/>
            </a:spcAft>
            <a:buChar char="•"/>
          </a:pPr>
          <a:r>
            <a:rPr lang="zh-CN" altLang="en-US" sz="2500" kern="1200" dirty="0"/>
            <a:t>流程分析</a:t>
          </a:r>
        </a:p>
      </dsp:txBody>
      <dsp:txXfrm>
        <a:off x="553801" y="831540"/>
        <a:ext cx="2206278" cy="2481155"/>
      </dsp:txXfrm>
    </dsp:sp>
    <dsp:sp modelId="{6A0FED61-2831-4EE9-A095-8B044B36F6F1}">
      <dsp:nvSpPr>
        <dsp:cNvPr id="0" name=""/>
        <dsp:cNvSpPr/>
      </dsp:nvSpPr>
      <dsp:spPr>
        <a:xfrm>
          <a:off x="2703990" y="111160"/>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2703990" y="227856"/>
        <a:ext cx="578140" cy="350086"/>
      </dsp:txXfrm>
    </dsp:sp>
    <dsp:sp modelId="{2B167F9C-0E97-497A-BF77-8BFBBC8BD402}">
      <dsp:nvSpPr>
        <dsp:cNvPr id="0" name=""/>
        <dsp:cNvSpPr/>
      </dsp:nvSpPr>
      <dsp:spPr>
        <a:xfrm>
          <a:off x="3769816" y="42899"/>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b="1" kern="1200" dirty="0">
              <a:effectLst>
                <a:outerShdw blurRad="38100" dist="38100" dir="2700000" algn="tl">
                  <a:srgbClr val="000000">
                    <a:alpha val="43137"/>
                  </a:srgbClr>
                </a:outerShdw>
              </a:effectLst>
            </a:rPr>
            <a:t>总体结构设计</a:t>
          </a:r>
        </a:p>
      </dsp:txBody>
      <dsp:txXfrm>
        <a:off x="3769816" y="42899"/>
        <a:ext cx="2343560" cy="720000"/>
      </dsp:txXfrm>
    </dsp:sp>
    <dsp:sp modelId="{9CF81A85-CD40-4E9F-B4A2-F9ECF5A3114C}">
      <dsp:nvSpPr>
        <dsp:cNvPr id="0" name=""/>
        <dsp:cNvSpPr/>
      </dsp:nvSpPr>
      <dsp:spPr>
        <a:xfrm>
          <a:off x="4249822" y="762899"/>
          <a:ext cx="2343560" cy="261843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数据编码</a:t>
          </a:r>
        </a:p>
        <a:p>
          <a:pPr marL="228600" lvl="1" indent="-228600" algn="l" defTabSz="1111250">
            <a:lnSpc>
              <a:spcPct val="90000"/>
            </a:lnSpc>
            <a:spcBef>
              <a:spcPct val="0"/>
            </a:spcBef>
            <a:spcAft>
              <a:spcPct val="15000"/>
            </a:spcAft>
            <a:buChar char="•"/>
          </a:pPr>
          <a:r>
            <a:rPr lang="zh-CN" altLang="en-US" sz="2500" kern="1200" dirty="0"/>
            <a:t>数据文件</a:t>
          </a:r>
        </a:p>
        <a:p>
          <a:pPr marL="228600" lvl="1" indent="-228600" algn="l" defTabSz="1111250">
            <a:lnSpc>
              <a:spcPct val="90000"/>
            </a:lnSpc>
            <a:spcBef>
              <a:spcPct val="0"/>
            </a:spcBef>
            <a:spcAft>
              <a:spcPct val="15000"/>
            </a:spcAft>
            <a:buChar char="•"/>
          </a:pPr>
          <a:r>
            <a:rPr lang="zh-CN" altLang="en-US" sz="2500" kern="1200" dirty="0"/>
            <a:t>功能结构</a:t>
          </a:r>
        </a:p>
      </dsp:txBody>
      <dsp:txXfrm>
        <a:off x="4318463" y="831540"/>
        <a:ext cx="2206278" cy="2481155"/>
      </dsp:txXfrm>
    </dsp:sp>
    <dsp:sp modelId="{EEEBE867-C0C7-4DC9-A7E6-A8C3BDDDB380}">
      <dsp:nvSpPr>
        <dsp:cNvPr id="0" name=""/>
        <dsp:cNvSpPr/>
      </dsp:nvSpPr>
      <dsp:spPr>
        <a:xfrm>
          <a:off x="6468652" y="111160"/>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6468652" y="227856"/>
        <a:ext cx="578140" cy="350086"/>
      </dsp:txXfrm>
    </dsp:sp>
    <dsp:sp modelId="{2F93ACBB-9B1E-47B8-9993-EDE9694FDC64}">
      <dsp:nvSpPr>
        <dsp:cNvPr id="0" name=""/>
        <dsp:cNvSpPr/>
      </dsp:nvSpPr>
      <dsp:spPr>
        <a:xfrm>
          <a:off x="7534478" y="42899"/>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b="1" kern="1200" dirty="0">
              <a:effectLst>
                <a:outerShdw blurRad="38100" dist="38100" dir="2700000" algn="tl">
                  <a:srgbClr val="000000">
                    <a:alpha val="43137"/>
                  </a:srgbClr>
                </a:outerShdw>
              </a:effectLst>
            </a:rPr>
            <a:t>核心功能</a:t>
          </a:r>
        </a:p>
      </dsp:txBody>
      <dsp:txXfrm>
        <a:off x="7534478" y="42899"/>
        <a:ext cx="2343560" cy="720000"/>
      </dsp:txXfrm>
    </dsp:sp>
    <dsp:sp modelId="{EB003B1C-EB66-4391-9D38-B0F6280401BE}">
      <dsp:nvSpPr>
        <dsp:cNvPr id="0" name=""/>
        <dsp:cNvSpPr/>
      </dsp:nvSpPr>
      <dsp:spPr>
        <a:xfrm>
          <a:off x="8014484" y="762899"/>
          <a:ext cx="2343560" cy="261843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基础设置</a:t>
          </a:r>
        </a:p>
        <a:p>
          <a:pPr marL="228600" lvl="1" indent="-228600" algn="l" defTabSz="1111250">
            <a:lnSpc>
              <a:spcPct val="90000"/>
            </a:lnSpc>
            <a:spcBef>
              <a:spcPct val="0"/>
            </a:spcBef>
            <a:spcAft>
              <a:spcPct val="15000"/>
            </a:spcAft>
            <a:buChar char="•"/>
          </a:pPr>
          <a:r>
            <a:rPr lang="zh-CN" altLang="en-US" sz="2500" kern="1200" dirty="0"/>
            <a:t>销售管理</a:t>
          </a:r>
        </a:p>
        <a:p>
          <a:pPr marL="228600" lvl="1" indent="-228600" algn="l" defTabSz="1111250">
            <a:lnSpc>
              <a:spcPct val="90000"/>
            </a:lnSpc>
            <a:spcBef>
              <a:spcPct val="0"/>
            </a:spcBef>
            <a:spcAft>
              <a:spcPct val="15000"/>
            </a:spcAft>
            <a:buChar char="•"/>
          </a:pPr>
          <a:r>
            <a:rPr lang="zh-CN" altLang="en-US" sz="2500" kern="1200" dirty="0"/>
            <a:t>收款管理</a:t>
          </a:r>
        </a:p>
        <a:p>
          <a:pPr marL="228600" lvl="1" indent="-228600" algn="l" defTabSz="1111250">
            <a:lnSpc>
              <a:spcPct val="90000"/>
            </a:lnSpc>
            <a:spcBef>
              <a:spcPct val="0"/>
            </a:spcBef>
            <a:spcAft>
              <a:spcPct val="15000"/>
            </a:spcAft>
            <a:buChar char="•"/>
          </a:pPr>
          <a:r>
            <a:rPr lang="zh-CN" altLang="en-US" sz="2500" kern="1200" dirty="0"/>
            <a:t>一体化策略</a:t>
          </a:r>
        </a:p>
        <a:p>
          <a:pPr marL="228600" lvl="1" indent="-228600" algn="l" defTabSz="1111250">
            <a:lnSpc>
              <a:spcPct val="90000"/>
            </a:lnSpc>
            <a:spcBef>
              <a:spcPct val="0"/>
            </a:spcBef>
            <a:spcAft>
              <a:spcPct val="15000"/>
            </a:spcAft>
            <a:buChar char="•"/>
          </a:pPr>
          <a:r>
            <a:rPr lang="zh-CN" altLang="en-US" sz="2500" kern="1200" dirty="0"/>
            <a:t>管理分析</a:t>
          </a:r>
        </a:p>
      </dsp:txBody>
      <dsp:txXfrm>
        <a:off x="8083125" y="831540"/>
        <a:ext cx="2206278" cy="24811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A3245D-E9C2-4CAD-B433-9C02C0539F27}">
      <dsp:nvSpPr>
        <dsp:cNvPr id="0" name=""/>
        <dsp:cNvSpPr/>
      </dsp:nvSpPr>
      <dsp:spPr>
        <a:xfrm>
          <a:off x="330603" y="1673"/>
          <a:ext cx="7083563" cy="643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l" defTabSz="1244600">
            <a:lnSpc>
              <a:spcPct val="90000"/>
            </a:lnSpc>
            <a:spcBef>
              <a:spcPct val="0"/>
            </a:spcBef>
            <a:spcAft>
              <a:spcPct val="35000"/>
            </a:spcAft>
            <a:buNone/>
          </a:pPr>
          <a:r>
            <a:rPr lang="zh-CN" altLang="en-US" sz="2800" b="1" kern="1200" dirty="0">
              <a:effectLst>
                <a:outerShdw blurRad="38100" dist="38100" dir="2700000" algn="tl">
                  <a:srgbClr val="000000">
                    <a:alpha val="43137"/>
                  </a:srgbClr>
                </a:outerShdw>
              </a:effectLst>
            </a:rPr>
            <a:t>规范销售流程，全面收集销售信息</a:t>
          </a:r>
        </a:p>
      </dsp:txBody>
      <dsp:txXfrm>
        <a:off x="330603" y="1673"/>
        <a:ext cx="7083563" cy="643960"/>
      </dsp:txXfrm>
    </dsp:sp>
    <dsp:sp modelId="{2945EC4A-9990-41DA-96D9-CF0BB097B60C}">
      <dsp:nvSpPr>
        <dsp:cNvPr id="0" name=""/>
        <dsp:cNvSpPr/>
      </dsp:nvSpPr>
      <dsp:spPr>
        <a:xfrm>
          <a:off x="330603" y="645634"/>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9909185B-DD5F-465E-AB42-20FB4256C1B5}">
      <dsp:nvSpPr>
        <dsp:cNvPr id="0" name=""/>
        <dsp:cNvSpPr/>
      </dsp:nvSpPr>
      <dsp:spPr>
        <a:xfrm>
          <a:off x="1330172" y="645634"/>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948C0222-A555-4B19-97E2-2CBBA6A2E22D}">
      <dsp:nvSpPr>
        <dsp:cNvPr id="0" name=""/>
        <dsp:cNvSpPr/>
      </dsp:nvSpPr>
      <dsp:spPr>
        <a:xfrm>
          <a:off x="2329742" y="645634"/>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77A0C433-98C7-4EBB-978D-7CCE43671D85}">
      <dsp:nvSpPr>
        <dsp:cNvPr id="0" name=""/>
        <dsp:cNvSpPr/>
      </dsp:nvSpPr>
      <dsp:spPr>
        <a:xfrm>
          <a:off x="3329311" y="645634"/>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27635138-3618-42F3-B4FC-D60A4C89486A}">
      <dsp:nvSpPr>
        <dsp:cNvPr id="0" name=""/>
        <dsp:cNvSpPr/>
      </dsp:nvSpPr>
      <dsp:spPr>
        <a:xfrm>
          <a:off x="4328881" y="645634"/>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02AF607E-1555-4D58-A1CD-EACEBB1702FB}">
      <dsp:nvSpPr>
        <dsp:cNvPr id="0" name=""/>
        <dsp:cNvSpPr/>
      </dsp:nvSpPr>
      <dsp:spPr>
        <a:xfrm>
          <a:off x="5328451" y="645634"/>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14580CDD-3F9F-4DE3-8FDC-ED5AA2E89F4C}">
      <dsp:nvSpPr>
        <dsp:cNvPr id="0" name=""/>
        <dsp:cNvSpPr/>
      </dsp:nvSpPr>
      <dsp:spPr>
        <a:xfrm>
          <a:off x="6328020" y="645634"/>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0262E8B4-E902-4B52-AA86-020B9303880A}">
      <dsp:nvSpPr>
        <dsp:cNvPr id="0" name=""/>
        <dsp:cNvSpPr/>
      </dsp:nvSpPr>
      <dsp:spPr>
        <a:xfrm>
          <a:off x="330603" y="879232"/>
          <a:ext cx="8020081" cy="643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l" defTabSz="1244600">
            <a:lnSpc>
              <a:spcPct val="90000"/>
            </a:lnSpc>
            <a:spcBef>
              <a:spcPct val="0"/>
            </a:spcBef>
            <a:spcAft>
              <a:spcPct val="35000"/>
            </a:spcAft>
            <a:buNone/>
          </a:pPr>
          <a:r>
            <a:rPr lang="zh-CN" sz="2800" b="1" kern="1200" dirty="0">
              <a:effectLst>
                <a:outerShdw blurRad="38100" dist="38100" dir="2700000" algn="tl">
                  <a:srgbClr val="000000">
                    <a:alpha val="43137"/>
                  </a:srgbClr>
                </a:outerShdw>
              </a:effectLst>
            </a:rPr>
            <a:t>实行动态管理</a:t>
          </a:r>
          <a:r>
            <a:rPr lang="en-US" sz="2800" b="1" kern="1200" dirty="0">
              <a:effectLst>
                <a:outerShdw blurRad="38100" dist="38100" dir="2700000" algn="tl">
                  <a:srgbClr val="000000">
                    <a:alpha val="43137"/>
                  </a:srgbClr>
                </a:outerShdw>
              </a:effectLst>
            </a:rPr>
            <a:t>,</a:t>
          </a:r>
          <a:r>
            <a:rPr lang="zh-CN" sz="2800" b="1" kern="1200" dirty="0">
              <a:effectLst>
                <a:outerShdw blurRad="38100" dist="38100" dir="2700000" algn="tl">
                  <a:srgbClr val="000000">
                    <a:alpha val="43137"/>
                  </a:srgbClr>
                </a:outerShdw>
              </a:effectLst>
            </a:rPr>
            <a:t>有效控制销售</a:t>
          </a:r>
          <a:r>
            <a:rPr lang="en-US" sz="2800" b="1" kern="1200" dirty="0">
              <a:effectLst>
                <a:outerShdw blurRad="38100" dist="38100" dir="2700000" algn="tl">
                  <a:srgbClr val="000000">
                    <a:alpha val="43137"/>
                  </a:srgbClr>
                </a:outerShdw>
              </a:effectLst>
            </a:rPr>
            <a:t>—</a:t>
          </a:r>
          <a:r>
            <a:rPr lang="zh-CN" sz="2800" b="1" kern="1200" dirty="0">
              <a:effectLst>
                <a:outerShdw blurRad="38100" dist="38100" dir="2700000" algn="tl">
                  <a:srgbClr val="000000">
                    <a:alpha val="43137"/>
                  </a:srgbClr>
                </a:outerShdw>
              </a:effectLst>
            </a:rPr>
            <a:t>发货</a:t>
          </a:r>
          <a:r>
            <a:rPr lang="en-US" sz="2800" b="1" kern="1200" dirty="0">
              <a:effectLst>
                <a:outerShdw blurRad="38100" dist="38100" dir="2700000" algn="tl">
                  <a:srgbClr val="000000">
                    <a:alpha val="43137"/>
                  </a:srgbClr>
                </a:outerShdw>
              </a:effectLst>
            </a:rPr>
            <a:t>—</a:t>
          </a:r>
          <a:r>
            <a:rPr lang="zh-CN" sz="2800" b="1" kern="1200" dirty="0">
              <a:effectLst>
                <a:outerShdw blurRad="38100" dist="38100" dir="2700000" algn="tl">
                  <a:srgbClr val="000000">
                    <a:alpha val="43137"/>
                  </a:srgbClr>
                </a:outerShdw>
              </a:effectLst>
            </a:rPr>
            <a:t>收款等环节</a:t>
          </a:r>
          <a:endParaRPr lang="zh-CN" altLang="en-US" sz="2800" b="1" kern="1200" dirty="0">
            <a:effectLst>
              <a:outerShdw blurRad="38100" dist="38100" dir="2700000" algn="tl">
                <a:srgbClr val="000000">
                  <a:alpha val="43137"/>
                </a:srgbClr>
              </a:outerShdw>
            </a:effectLst>
          </a:endParaRPr>
        </a:p>
      </dsp:txBody>
      <dsp:txXfrm>
        <a:off x="330603" y="879232"/>
        <a:ext cx="8020081" cy="643960"/>
      </dsp:txXfrm>
    </dsp:sp>
    <dsp:sp modelId="{BEB9914B-6F99-425F-B247-63A60F5CEC3F}">
      <dsp:nvSpPr>
        <dsp:cNvPr id="0" name=""/>
        <dsp:cNvSpPr/>
      </dsp:nvSpPr>
      <dsp:spPr>
        <a:xfrm>
          <a:off x="330603" y="1523193"/>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07A99486-C2A8-4127-89EE-FAECBBC4C2CA}">
      <dsp:nvSpPr>
        <dsp:cNvPr id="0" name=""/>
        <dsp:cNvSpPr/>
      </dsp:nvSpPr>
      <dsp:spPr>
        <a:xfrm>
          <a:off x="1330172" y="1523193"/>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251300B0-A5B6-41E3-8F4D-9552098C4BA4}">
      <dsp:nvSpPr>
        <dsp:cNvPr id="0" name=""/>
        <dsp:cNvSpPr/>
      </dsp:nvSpPr>
      <dsp:spPr>
        <a:xfrm>
          <a:off x="2329742" y="1523193"/>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3A198747-C3EF-43B7-B92C-A355834F0386}">
      <dsp:nvSpPr>
        <dsp:cNvPr id="0" name=""/>
        <dsp:cNvSpPr/>
      </dsp:nvSpPr>
      <dsp:spPr>
        <a:xfrm>
          <a:off x="3329311" y="1523193"/>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FED38760-1AAD-47F2-ADF5-D234A5CAF985}">
      <dsp:nvSpPr>
        <dsp:cNvPr id="0" name=""/>
        <dsp:cNvSpPr/>
      </dsp:nvSpPr>
      <dsp:spPr>
        <a:xfrm>
          <a:off x="4328881" y="1523193"/>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54A2ED40-D26B-4BFE-8053-E02A714A54BD}">
      <dsp:nvSpPr>
        <dsp:cNvPr id="0" name=""/>
        <dsp:cNvSpPr/>
      </dsp:nvSpPr>
      <dsp:spPr>
        <a:xfrm>
          <a:off x="5328451" y="1523193"/>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93EFE926-62D9-4C62-8368-B32D4D0D599B}">
      <dsp:nvSpPr>
        <dsp:cNvPr id="0" name=""/>
        <dsp:cNvSpPr/>
      </dsp:nvSpPr>
      <dsp:spPr>
        <a:xfrm>
          <a:off x="6328020" y="1523193"/>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70FD7771-6FDE-4C2C-9D77-C3EABE1F4E54}">
      <dsp:nvSpPr>
        <dsp:cNvPr id="0" name=""/>
        <dsp:cNvSpPr/>
      </dsp:nvSpPr>
      <dsp:spPr>
        <a:xfrm>
          <a:off x="330603" y="1756791"/>
          <a:ext cx="7083563" cy="643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l" defTabSz="1244600">
            <a:lnSpc>
              <a:spcPct val="90000"/>
            </a:lnSpc>
            <a:spcBef>
              <a:spcPct val="0"/>
            </a:spcBef>
            <a:spcAft>
              <a:spcPct val="35000"/>
            </a:spcAft>
            <a:buNone/>
          </a:pPr>
          <a:r>
            <a:rPr lang="zh-CN" sz="2800" b="1" kern="1200" dirty="0">
              <a:effectLst>
                <a:outerShdw blurRad="38100" dist="38100" dir="2700000" algn="tl">
                  <a:srgbClr val="000000">
                    <a:alpha val="43137"/>
                  </a:srgbClr>
                </a:outerShdw>
              </a:effectLst>
            </a:rPr>
            <a:t>实行信用管理</a:t>
          </a:r>
          <a:r>
            <a:rPr lang="en-US" sz="2800" b="1" kern="1200" dirty="0">
              <a:effectLst>
                <a:outerShdw blurRad="38100" dist="38100" dir="2700000" algn="tl">
                  <a:srgbClr val="000000">
                    <a:alpha val="43137"/>
                  </a:srgbClr>
                </a:outerShdw>
              </a:effectLst>
            </a:rPr>
            <a:t>,</a:t>
          </a:r>
          <a:r>
            <a:rPr lang="zh-CN" sz="2800" b="1" kern="1200" dirty="0">
              <a:effectLst>
                <a:outerShdw blurRad="38100" dist="38100" dir="2700000" algn="tl">
                  <a:srgbClr val="000000">
                    <a:alpha val="43137"/>
                  </a:srgbClr>
                </a:outerShdw>
              </a:effectLst>
            </a:rPr>
            <a:t>防范经营风险</a:t>
          </a:r>
          <a:endParaRPr lang="zh-CN" altLang="en-US" sz="2800" b="1" kern="1200" dirty="0">
            <a:effectLst>
              <a:outerShdw blurRad="38100" dist="38100" dir="2700000" algn="tl">
                <a:srgbClr val="000000">
                  <a:alpha val="43137"/>
                </a:srgbClr>
              </a:outerShdw>
            </a:effectLst>
          </a:endParaRPr>
        </a:p>
      </dsp:txBody>
      <dsp:txXfrm>
        <a:off x="330603" y="1756791"/>
        <a:ext cx="7083563" cy="643960"/>
      </dsp:txXfrm>
    </dsp:sp>
    <dsp:sp modelId="{28327913-2412-49D1-8742-97815B2C389D}">
      <dsp:nvSpPr>
        <dsp:cNvPr id="0" name=""/>
        <dsp:cNvSpPr/>
      </dsp:nvSpPr>
      <dsp:spPr>
        <a:xfrm>
          <a:off x="330603" y="2400751"/>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FE7D6AEB-B229-4CD2-8FEC-9A0F2C9D861C}">
      <dsp:nvSpPr>
        <dsp:cNvPr id="0" name=""/>
        <dsp:cNvSpPr/>
      </dsp:nvSpPr>
      <dsp:spPr>
        <a:xfrm>
          <a:off x="1330172" y="2400751"/>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DCB4C324-DBBD-4A69-AC31-C3550A0C1DA6}">
      <dsp:nvSpPr>
        <dsp:cNvPr id="0" name=""/>
        <dsp:cNvSpPr/>
      </dsp:nvSpPr>
      <dsp:spPr>
        <a:xfrm>
          <a:off x="2329742" y="2400751"/>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7E50EC86-E565-43F5-9AE1-DC4AB36A78E8}">
      <dsp:nvSpPr>
        <dsp:cNvPr id="0" name=""/>
        <dsp:cNvSpPr/>
      </dsp:nvSpPr>
      <dsp:spPr>
        <a:xfrm>
          <a:off x="3329311" y="2400751"/>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407C6D32-0F3A-4DA8-80A1-B4D6B17B9AEE}">
      <dsp:nvSpPr>
        <dsp:cNvPr id="0" name=""/>
        <dsp:cNvSpPr/>
      </dsp:nvSpPr>
      <dsp:spPr>
        <a:xfrm>
          <a:off x="4328881" y="2400751"/>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D99F2C85-788E-4DFE-83B8-E81EED48B6CB}">
      <dsp:nvSpPr>
        <dsp:cNvPr id="0" name=""/>
        <dsp:cNvSpPr/>
      </dsp:nvSpPr>
      <dsp:spPr>
        <a:xfrm>
          <a:off x="5328451" y="2400751"/>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70308C32-9157-4BA0-AD1F-B142379FC924}">
      <dsp:nvSpPr>
        <dsp:cNvPr id="0" name=""/>
        <dsp:cNvSpPr/>
      </dsp:nvSpPr>
      <dsp:spPr>
        <a:xfrm>
          <a:off x="6328020" y="2400751"/>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3D669283-CD21-4276-9194-8397C82FD19B}">
      <dsp:nvSpPr>
        <dsp:cNvPr id="0" name=""/>
        <dsp:cNvSpPr/>
      </dsp:nvSpPr>
      <dsp:spPr>
        <a:xfrm>
          <a:off x="330603" y="2634350"/>
          <a:ext cx="8254193" cy="643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l" defTabSz="1244600">
            <a:lnSpc>
              <a:spcPct val="90000"/>
            </a:lnSpc>
            <a:spcBef>
              <a:spcPct val="0"/>
            </a:spcBef>
            <a:spcAft>
              <a:spcPct val="35000"/>
            </a:spcAft>
            <a:buNone/>
          </a:pPr>
          <a:r>
            <a:rPr lang="zh-CN" sz="2800" b="1" kern="1200" dirty="0">
              <a:effectLst>
                <a:outerShdw blurRad="38100" dist="38100" dir="2700000" algn="tl">
                  <a:srgbClr val="000000">
                    <a:alpha val="43137"/>
                  </a:srgbClr>
                </a:outerShdw>
              </a:effectLst>
            </a:rPr>
            <a:t>多角度销售和收款分析</a:t>
          </a:r>
          <a:r>
            <a:rPr lang="en-US" sz="2800" b="1" kern="1200" dirty="0">
              <a:effectLst>
                <a:outerShdw blurRad="38100" dist="38100" dir="2700000" algn="tl">
                  <a:srgbClr val="000000">
                    <a:alpha val="43137"/>
                  </a:srgbClr>
                </a:outerShdw>
              </a:effectLst>
            </a:rPr>
            <a:t>,</a:t>
          </a:r>
          <a:r>
            <a:rPr lang="zh-CN" sz="2800" b="1" kern="1200" dirty="0">
              <a:effectLst>
                <a:outerShdw blurRad="38100" dist="38100" dir="2700000" algn="tl">
                  <a:srgbClr val="000000">
                    <a:alpha val="43137"/>
                  </a:srgbClr>
                </a:outerShdw>
              </a:effectLst>
            </a:rPr>
            <a:t>提供销售决策支持信息</a:t>
          </a:r>
          <a:endParaRPr lang="zh-CN" altLang="en-US" sz="2800" b="1" kern="1200" dirty="0">
            <a:effectLst>
              <a:outerShdw blurRad="38100" dist="38100" dir="2700000" algn="tl">
                <a:srgbClr val="000000">
                  <a:alpha val="43137"/>
                </a:srgbClr>
              </a:outerShdw>
            </a:effectLst>
          </a:endParaRPr>
        </a:p>
      </dsp:txBody>
      <dsp:txXfrm>
        <a:off x="330603" y="2634350"/>
        <a:ext cx="8254193" cy="643960"/>
      </dsp:txXfrm>
    </dsp:sp>
    <dsp:sp modelId="{4EFB7C96-61C5-4D5E-A46F-0D7AB01E1C80}">
      <dsp:nvSpPr>
        <dsp:cNvPr id="0" name=""/>
        <dsp:cNvSpPr/>
      </dsp:nvSpPr>
      <dsp:spPr>
        <a:xfrm>
          <a:off x="330603" y="3278310"/>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4EAED31B-7E79-4240-A110-8F6C47E4507C}">
      <dsp:nvSpPr>
        <dsp:cNvPr id="0" name=""/>
        <dsp:cNvSpPr/>
      </dsp:nvSpPr>
      <dsp:spPr>
        <a:xfrm>
          <a:off x="1330172" y="3278310"/>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533520D8-3AD3-44B5-93F2-D1E24CB8BD18}">
      <dsp:nvSpPr>
        <dsp:cNvPr id="0" name=""/>
        <dsp:cNvSpPr/>
      </dsp:nvSpPr>
      <dsp:spPr>
        <a:xfrm>
          <a:off x="2329742" y="3278310"/>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7CFD8DC3-ACA1-4C32-9E7E-3D6D63AA8A74}">
      <dsp:nvSpPr>
        <dsp:cNvPr id="0" name=""/>
        <dsp:cNvSpPr/>
      </dsp:nvSpPr>
      <dsp:spPr>
        <a:xfrm>
          <a:off x="3329311" y="3278310"/>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66CF15F9-58AC-45DF-B90E-33F9B7B66B12}">
      <dsp:nvSpPr>
        <dsp:cNvPr id="0" name=""/>
        <dsp:cNvSpPr/>
      </dsp:nvSpPr>
      <dsp:spPr>
        <a:xfrm>
          <a:off x="4328881" y="3278310"/>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54AABB5D-D6FB-4A4F-9C4E-432B0C7758BD}">
      <dsp:nvSpPr>
        <dsp:cNvPr id="0" name=""/>
        <dsp:cNvSpPr/>
      </dsp:nvSpPr>
      <dsp:spPr>
        <a:xfrm>
          <a:off x="5328451" y="3278310"/>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7B03D59E-2AAB-4FBB-AA35-D7F45298C48F}">
      <dsp:nvSpPr>
        <dsp:cNvPr id="0" name=""/>
        <dsp:cNvSpPr/>
      </dsp:nvSpPr>
      <dsp:spPr>
        <a:xfrm>
          <a:off x="6328020" y="3278310"/>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052484EE-8BEA-42AC-90FB-1DF647820889}">
      <dsp:nvSpPr>
        <dsp:cNvPr id="0" name=""/>
        <dsp:cNvSpPr/>
      </dsp:nvSpPr>
      <dsp:spPr>
        <a:xfrm>
          <a:off x="330603" y="3511909"/>
          <a:ext cx="7083563" cy="643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l" defTabSz="1244600">
            <a:lnSpc>
              <a:spcPct val="90000"/>
            </a:lnSpc>
            <a:spcBef>
              <a:spcPct val="0"/>
            </a:spcBef>
            <a:spcAft>
              <a:spcPct val="35000"/>
            </a:spcAft>
            <a:buNone/>
          </a:pPr>
          <a:r>
            <a:rPr lang="zh-CN" sz="2800" b="1" kern="1200" dirty="0">
              <a:effectLst>
                <a:outerShdw blurRad="38100" dist="38100" dir="2700000" algn="tl">
                  <a:srgbClr val="000000">
                    <a:alpha val="43137"/>
                  </a:srgbClr>
                </a:outerShdw>
              </a:effectLst>
            </a:rPr>
            <a:t>与其他会计子系统集成</a:t>
          </a:r>
          <a:r>
            <a:rPr lang="zh-CN" altLang="en-US" sz="2800" b="1" kern="1200" dirty="0">
              <a:effectLst>
                <a:outerShdw blurRad="38100" dist="38100" dir="2700000" algn="tl">
                  <a:srgbClr val="000000">
                    <a:alpha val="43137"/>
                  </a:srgbClr>
                </a:outerShdw>
              </a:effectLst>
            </a:rPr>
            <a:t>使用</a:t>
          </a:r>
        </a:p>
      </dsp:txBody>
      <dsp:txXfrm>
        <a:off x="330603" y="3511909"/>
        <a:ext cx="7083563" cy="643960"/>
      </dsp:txXfrm>
    </dsp:sp>
    <dsp:sp modelId="{B30AB0E2-5146-45C0-93FE-EB8A334455EF}">
      <dsp:nvSpPr>
        <dsp:cNvPr id="0" name=""/>
        <dsp:cNvSpPr/>
      </dsp:nvSpPr>
      <dsp:spPr>
        <a:xfrm>
          <a:off x="330603" y="4155869"/>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4212CA90-F28F-41BD-A203-D8B52FDEB9CA}">
      <dsp:nvSpPr>
        <dsp:cNvPr id="0" name=""/>
        <dsp:cNvSpPr/>
      </dsp:nvSpPr>
      <dsp:spPr>
        <a:xfrm>
          <a:off x="1330172" y="4155869"/>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DE9F2232-1604-4DD4-AABC-B5D043F26E16}">
      <dsp:nvSpPr>
        <dsp:cNvPr id="0" name=""/>
        <dsp:cNvSpPr/>
      </dsp:nvSpPr>
      <dsp:spPr>
        <a:xfrm>
          <a:off x="2329742" y="4155869"/>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2E888C7B-7D98-4250-9AA6-AC6CD79B4DD5}">
      <dsp:nvSpPr>
        <dsp:cNvPr id="0" name=""/>
        <dsp:cNvSpPr/>
      </dsp:nvSpPr>
      <dsp:spPr>
        <a:xfrm>
          <a:off x="3329311" y="4155869"/>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2C1A58EF-E3E1-4505-9670-2A6C6657045A}">
      <dsp:nvSpPr>
        <dsp:cNvPr id="0" name=""/>
        <dsp:cNvSpPr/>
      </dsp:nvSpPr>
      <dsp:spPr>
        <a:xfrm>
          <a:off x="4328881" y="4155869"/>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A2501A34-A065-4B4F-B0C0-FAA8ACD13339}">
      <dsp:nvSpPr>
        <dsp:cNvPr id="0" name=""/>
        <dsp:cNvSpPr/>
      </dsp:nvSpPr>
      <dsp:spPr>
        <a:xfrm>
          <a:off x="5328451" y="4155869"/>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 modelId="{39E1C6BE-982A-41C4-9D56-2544D31288A6}">
      <dsp:nvSpPr>
        <dsp:cNvPr id="0" name=""/>
        <dsp:cNvSpPr/>
      </dsp:nvSpPr>
      <dsp:spPr>
        <a:xfrm>
          <a:off x="6328020" y="4155869"/>
          <a:ext cx="944475" cy="157412"/>
        </a:xfrm>
        <a:prstGeom prst="parallelogram">
          <a:avLst>
            <a:gd name="adj" fmla="val 14084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4704A-72AF-4E06-AF33-75A9D1496F1D}">
      <dsp:nvSpPr>
        <dsp:cNvPr id="0" name=""/>
        <dsp:cNvSpPr/>
      </dsp:nvSpPr>
      <dsp:spPr>
        <a:xfrm>
          <a:off x="5154" y="42899"/>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b="1" kern="1200" dirty="0">
              <a:effectLst>
                <a:outerShdw blurRad="38100" dist="38100" dir="2700000" algn="tl">
                  <a:srgbClr val="000000">
                    <a:alpha val="43137"/>
                  </a:srgbClr>
                </a:outerShdw>
              </a:effectLst>
            </a:rPr>
            <a:t>需求与流程</a:t>
          </a:r>
        </a:p>
      </dsp:txBody>
      <dsp:txXfrm>
        <a:off x="5154" y="42899"/>
        <a:ext cx="2343560" cy="720000"/>
      </dsp:txXfrm>
    </dsp:sp>
    <dsp:sp modelId="{745E6F85-3678-4EE4-AA40-B0FDA83AF018}">
      <dsp:nvSpPr>
        <dsp:cNvPr id="0" name=""/>
        <dsp:cNvSpPr/>
      </dsp:nvSpPr>
      <dsp:spPr>
        <a:xfrm>
          <a:off x="485160" y="762899"/>
          <a:ext cx="2343560" cy="261843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需求分析</a:t>
          </a:r>
        </a:p>
        <a:p>
          <a:pPr marL="228600" lvl="1" indent="-228600" algn="l" defTabSz="1111250">
            <a:lnSpc>
              <a:spcPct val="90000"/>
            </a:lnSpc>
            <a:spcBef>
              <a:spcPct val="0"/>
            </a:spcBef>
            <a:spcAft>
              <a:spcPct val="15000"/>
            </a:spcAft>
            <a:buChar char="•"/>
          </a:pPr>
          <a:r>
            <a:rPr lang="zh-CN" altLang="en-US" sz="2500" kern="1200" dirty="0"/>
            <a:t>流程分析</a:t>
          </a:r>
        </a:p>
      </dsp:txBody>
      <dsp:txXfrm>
        <a:off x="553801" y="831540"/>
        <a:ext cx="2206278" cy="2481155"/>
      </dsp:txXfrm>
    </dsp:sp>
    <dsp:sp modelId="{6A0FED61-2831-4EE9-A095-8B044B36F6F1}">
      <dsp:nvSpPr>
        <dsp:cNvPr id="0" name=""/>
        <dsp:cNvSpPr/>
      </dsp:nvSpPr>
      <dsp:spPr>
        <a:xfrm>
          <a:off x="2703990" y="111160"/>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2703990" y="227856"/>
        <a:ext cx="578140" cy="350086"/>
      </dsp:txXfrm>
    </dsp:sp>
    <dsp:sp modelId="{2B167F9C-0E97-497A-BF77-8BFBBC8BD402}">
      <dsp:nvSpPr>
        <dsp:cNvPr id="0" name=""/>
        <dsp:cNvSpPr/>
      </dsp:nvSpPr>
      <dsp:spPr>
        <a:xfrm>
          <a:off x="3769816" y="42899"/>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b="1" kern="1200" dirty="0">
              <a:effectLst>
                <a:outerShdw blurRad="38100" dist="38100" dir="2700000" algn="tl">
                  <a:srgbClr val="000000">
                    <a:alpha val="43137"/>
                  </a:srgbClr>
                </a:outerShdw>
              </a:effectLst>
            </a:rPr>
            <a:t>总体结构设计</a:t>
          </a:r>
        </a:p>
      </dsp:txBody>
      <dsp:txXfrm>
        <a:off x="3769816" y="42899"/>
        <a:ext cx="2343560" cy="720000"/>
      </dsp:txXfrm>
    </dsp:sp>
    <dsp:sp modelId="{9CF81A85-CD40-4E9F-B4A2-F9ECF5A3114C}">
      <dsp:nvSpPr>
        <dsp:cNvPr id="0" name=""/>
        <dsp:cNvSpPr/>
      </dsp:nvSpPr>
      <dsp:spPr>
        <a:xfrm>
          <a:off x="4249822" y="762899"/>
          <a:ext cx="2343560" cy="261843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数据编码</a:t>
          </a:r>
        </a:p>
        <a:p>
          <a:pPr marL="228600" lvl="1" indent="-228600" algn="l" defTabSz="1111250">
            <a:lnSpc>
              <a:spcPct val="90000"/>
            </a:lnSpc>
            <a:spcBef>
              <a:spcPct val="0"/>
            </a:spcBef>
            <a:spcAft>
              <a:spcPct val="15000"/>
            </a:spcAft>
            <a:buChar char="•"/>
          </a:pPr>
          <a:r>
            <a:rPr lang="zh-CN" altLang="en-US" sz="2500" kern="1200" dirty="0"/>
            <a:t>数据文件</a:t>
          </a:r>
        </a:p>
        <a:p>
          <a:pPr marL="228600" lvl="1" indent="-228600" algn="l" defTabSz="1111250">
            <a:lnSpc>
              <a:spcPct val="90000"/>
            </a:lnSpc>
            <a:spcBef>
              <a:spcPct val="0"/>
            </a:spcBef>
            <a:spcAft>
              <a:spcPct val="15000"/>
            </a:spcAft>
            <a:buChar char="•"/>
          </a:pPr>
          <a:r>
            <a:rPr lang="zh-CN" altLang="en-US" sz="2500" kern="1200" dirty="0"/>
            <a:t>功能结构</a:t>
          </a:r>
        </a:p>
      </dsp:txBody>
      <dsp:txXfrm>
        <a:off x="4318463" y="831540"/>
        <a:ext cx="2206278" cy="2481155"/>
      </dsp:txXfrm>
    </dsp:sp>
    <dsp:sp modelId="{EEEBE867-C0C7-4DC9-A7E6-A8C3BDDDB380}">
      <dsp:nvSpPr>
        <dsp:cNvPr id="0" name=""/>
        <dsp:cNvSpPr/>
      </dsp:nvSpPr>
      <dsp:spPr>
        <a:xfrm>
          <a:off x="6468652" y="111160"/>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6468652" y="227856"/>
        <a:ext cx="578140" cy="350086"/>
      </dsp:txXfrm>
    </dsp:sp>
    <dsp:sp modelId="{2F93ACBB-9B1E-47B8-9993-EDE9694FDC64}">
      <dsp:nvSpPr>
        <dsp:cNvPr id="0" name=""/>
        <dsp:cNvSpPr/>
      </dsp:nvSpPr>
      <dsp:spPr>
        <a:xfrm>
          <a:off x="7534478" y="42899"/>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b="1" kern="1200" dirty="0">
              <a:effectLst>
                <a:outerShdw blurRad="38100" dist="38100" dir="2700000" algn="tl">
                  <a:srgbClr val="000000">
                    <a:alpha val="43137"/>
                  </a:srgbClr>
                </a:outerShdw>
              </a:effectLst>
            </a:rPr>
            <a:t>核心功能</a:t>
          </a:r>
        </a:p>
      </dsp:txBody>
      <dsp:txXfrm>
        <a:off x="7534478" y="42899"/>
        <a:ext cx="2343560" cy="720000"/>
      </dsp:txXfrm>
    </dsp:sp>
    <dsp:sp modelId="{EB003B1C-EB66-4391-9D38-B0F6280401BE}">
      <dsp:nvSpPr>
        <dsp:cNvPr id="0" name=""/>
        <dsp:cNvSpPr/>
      </dsp:nvSpPr>
      <dsp:spPr>
        <a:xfrm>
          <a:off x="8014484" y="762899"/>
          <a:ext cx="2343560" cy="261843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基础设置</a:t>
          </a:r>
        </a:p>
        <a:p>
          <a:pPr marL="228600" lvl="1" indent="-228600" algn="l" defTabSz="1111250">
            <a:lnSpc>
              <a:spcPct val="90000"/>
            </a:lnSpc>
            <a:spcBef>
              <a:spcPct val="0"/>
            </a:spcBef>
            <a:spcAft>
              <a:spcPct val="15000"/>
            </a:spcAft>
            <a:buChar char="•"/>
          </a:pPr>
          <a:r>
            <a:rPr lang="zh-CN" altLang="en-US" sz="2500" kern="1200" dirty="0"/>
            <a:t>销售管理</a:t>
          </a:r>
        </a:p>
        <a:p>
          <a:pPr marL="228600" lvl="1" indent="-228600" algn="l" defTabSz="1111250">
            <a:lnSpc>
              <a:spcPct val="90000"/>
            </a:lnSpc>
            <a:spcBef>
              <a:spcPct val="0"/>
            </a:spcBef>
            <a:spcAft>
              <a:spcPct val="15000"/>
            </a:spcAft>
            <a:buChar char="•"/>
          </a:pPr>
          <a:r>
            <a:rPr lang="zh-CN" altLang="en-US" sz="2500" kern="1200" dirty="0"/>
            <a:t>收款管理</a:t>
          </a:r>
        </a:p>
        <a:p>
          <a:pPr marL="228600" lvl="1" indent="-228600" algn="l" defTabSz="1111250">
            <a:lnSpc>
              <a:spcPct val="90000"/>
            </a:lnSpc>
            <a:spcBef>
              <a:spcPct val="0"/>
            </a:spcBef>
            <a:spcAft>
              <a:spcPct val="15000"/>
            </a:spcAft>
            <a:buChar char="•"/>
          </a:pPr>
          <a:r>
            <a:rPr lang="zh-CN" altLang="en-US" sz="2500" kern="1200" dirty="0"/>
            <a:t>一体化策略</a:t>
          </a:r>
        </a:p>
        <a:p>
          <a:pPr marL="228600" lvl="1" indent="-228600" algn="l" defTabSz="1111250">
            <a:lnSpc>
              <a:spcPct val="90000"/>
            </a:lnSpc>
            <a:spcBef>
              <a:spcPct val="0"/>
            </a:spcBef>
            <a:spcAft>
              <a:spcPct val="15000"/>
            </a:spcAft>
            <a:buChar char="•"/>
          </a:pPr>
          <a:r>
            <a:rPr lang="zh-CN" altLang="en-US" sz="2500" kern="1200" dirty="0"/>
            <a:t>管理分析</a:t>
          </a:r>
        </a:p>
      </dsp:txBody>
      <dsp:txXfrm>
        <a:off x="8083125" y="831540"/>
        <a:ext cx="2206278" cy="24811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E6B311-5758-4D33-A022-AF8300A410F4}">
      <dsp:nvSpPr>
        <dsp:cNvPr id="0" name=""/>
        <dsp:cNvSpPr/>
      </dsp:nvSpPr>
      <dsp:spPr>
        <a:xfrm>
          <a:off x="4260578" y="2071034"/>
          <a:ext cx="1899575" cy="1311200"/>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effectLst>
                <a:outerShdw blurRad="38100" dist="38100" dir="2700000" algn="tl">
                  <a:srgbClr val="000000">
                    <a:alpha val="43137"/>
                  </a:srgbClr>
                </a:outerShdw>
              </a:effectLst>
            </a:rPr>
            <a:t>数据   文件</a:t>
          </a:r>
        </a:p>
      </dsp:txBody>
      <dsp:txXfrm>
        <a:off x="4538764" y="2263055"/>
        <a:ext cx="1343203" cy="927158"/>
      </dsp:txXfrm>
    </dsp:sp>
    <dsp:sp modelId="{D71A9A2A-E1DB-42C5-8F34-3F76A6BAD06A}">
      <dsp:nvSpPr>
        <dsp:cNvPr id="0" name=""/>
        <dsp:cNvSpPr/>
      </dsp:nvSpPr>
      <dsp:spPr>
        <a:xfrm rot="16200000">
          <a:off x="5042412" y="1519772"/>
          <a:ext cx="335908" cy="4877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5092798" y="1667708"/>
        <a:ext cx="235136" cy="292648"/>
      </dsp:txXfrm>
    </dsp:sp>
    <dsp:sp modelId="{B8BEF5CF-F761-45A2-BAC0-B155B6D06B62}">
      <dsp:nvSpPr>
        <dsp:cNvPr id="0" name=""/>
        <dsp:cNvSpPr/>
      </dsp:nvSpPr>
      <dsp:spPr>
        <a:xfrm>
          <a:off x="4084729" y="2691"/>
          <a:ext cx="2251274" cy="1434554"/>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effectLst>
                <a:outerShdw blurRad="38100" dist="38100" dir="2700000" algn="tl">
                  <a:srgbClr val="000000">
                    <a:alpha val="43137"/>
                  </a:srgbClr>
                </a:outerShdw>
              </a:effectLst>
            </a:rPr>
            <a:t>客户</a:t>
          </a:r>
          <a:r>
            <a:rPr lang="zh-CN" sz="2800" b="1" kern="1200" dirty="0">
              <a:effectLst>
                <a:outerShdw blurRad="38100" dist="38100" dir="2700000" algn="tl">
                  <a:srgbClr val="000000">
                    <a:alpha val="43137"/>
                  </a:srgbClr>
                </a:outerShdw>
              </a:effectLst>
            </a:rPr>
            <a:t>档案文件</a:t>
          </a:r>
          <a:endParaRPr lang="zh-CN" altLang="en-US" sz="2800" b="1" kern="1200" dirty="0">
            <a:effectLst>
              <a:outerShdw blurRad="38100" dist="38100" dir="2700000" algn="tl">
                <a:srgbClr val="000000">
                  <a:alpha val="43137"/>
                </a:srgbClr>
              </a:outerShdw>
            </a:effectLst>
          </a:endParaRPr>
        </a:p>
      </dsp:txBody>
      <dsp:txXfrm>
        <a:off x="4414420" y="212777"/>
        <a:ext cx="1591892" cy="1014382"/>
      </dsp:txXfrm>
    </dsp:sp>
    <dsp:sp modelId="{02461885-FC45-4372-9E67-8D2F2EB3EF98}">
      <dsp:nvSpPr>
        <dsp:cNvPr id="0" name=""/>
        <dsp:cNvSpPr/>
      </dsp:nvSpPr>
      <dsp:spPr>
        <a:xfrm rot="21548916">
          <a:off x="6433423" y="2459688"/>
          <a:ext cx="659020" cy="4877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6433431" y="2558325"/>
        <a:ext cx="512696" cy="292648"/>
      </dsp:txXfrm>
    </dsp:sp>
    <dsp:sp modelId="{E559AECF-899E-4AAF-A16A-D7ED4AA7262E}">
      <dsp:nvSpPr>
        <dsp:cNvPr id="0" name=""/>
        <dsp:cNvSpPr/>
      </dsp:nvSpPr>
      <dsp:spPr>
        <a:xfrm>
          <a:off x="7402863" y="1958961"/>
          <a:ext cx="2397513" cy="1434554"/>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effectLst>
                <a:outerShdw blurRad="38100" dist="38100" dir="2700000" algn="tl">
                  <a:srgbClr val="000000">
                    <a:alpha val="43137"/>
                  </a:srgbClr>
                </a:outerShdw>
              </a:effectLst>
            </a:rPr>
            <a:t>收款</a:t>
          </a:r>
          <a:r>
            <a:rPr lang="zh-CN" sz="2800" b="1" kern="1200" dirty="0">
              <a:effectLst>
                <a:outerShdw blurRad="38100" dist="38100" dir="2700000" algn="tl">
                  <a:srgbClr val="000000">
                    <a:alpha val="43137"/>
                  </a:srgbClr>
                </a:outerShdw>
              </a:effectLst>
            </a:rPr>
            <a:t>单</a:t>
          </a:r>
          <a:r>
            <a:rPr lang="en-US" altLang="zh-CN" sz="2800" b="1" kern="1200" dirty="0">
              <a:effectLst>
                <a:outerShdw blurRad="38100" dist="38100" dir="2700000" algn="tl">
                  <a:srgbClr val="000000">
                    <a:alpha val="43137"/>
                  </a:srgbClr>
                </a:outerShdw>
              </a:effectLst>
            </a:rPr>
            <a:t>   </a:t>
          </a:r>
          <a:r>
            <a:rPr lang="zh-CN" sz="2800" b="1" kern="1200" dirty="0">
              <a:effectLst>
                <a:outerShdw blurRad="38100" dist="38100" dir="2700000" algn="tl">
                  <a:srgbClr val="000000">
                    <a:alpha val="43137"/>
                  </a:srgbClr>
                </a:outerShdw>
              </a:effectLst>
            </a:rPr>
            <a:t>文件</a:t>
          </a:r>
          <a:endParaRPr lang="zh-CN" altLang="en-US" sz="2800" b="1" kern="1200" dirty="0">
            <a:effectLst>
              <a:outerShdw blurRad="38100" dist="38100" dir="2700000" algn="tl">
                <a:srgbClr val="000000">
                  <a:alpha val="43137"/>
                </a:srgbClr>
              </a:outerShdw>
            </a:effectLst>
          </a:endParaRPr>
        </a:p>
      </dsp:txBody>
      <dsp:txXfrm>
        <a:off x="7753971" y="2169047"/>
        <a:ext cx="1695297" cy="1014382"/>
      </dsp:txXfrm>
    </dsp:sp>
    <dsp:sp modelId="{C0E67899-E4DE-46E5-A95C-64B87F7834F1}">
      <dsp:nvSpPr>
        <dsp:cNvPr id="0" name=""/>
        <dsp:cNvSpPr/>
      </dsp:nvSpPr>
      <dsp:spPr>
        <a:xfrm rot="5400000">
          <a:off x="5042412" y="3445748"/>
          <a:ext cx="335908" cy="4877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5092798" y="3492912"/>
        <a:ext cx="235136" cy="292648"/>
      </dsp:txXfrm>
    </dsp:sp>
    <dsp:sp modelId="{9EF46CFA-B818-4C87-81E1-14883BAC5538}">
      <dsp:nvSpPr>
        <dsp:cNvPr id="0" name=""/>
        <dsp:cNvSpPr/>
      </dsp:nvSpPr>
      <dsp:spPr>
        <a:xfrm>
          <a:off x="4025783" y="4016024"/>
          <a:ext cx="2369166" cy="1434554"/>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effectLst>
                <a:outerShdw blurRad="38100" dist="38100" dir="2700000" algn="tl">
                  <a:srgbClr val="000000">
                    <a:alpha val="43137"/>
                  </a:srgbClr>
                </a:outerShdw>
              </a:effectLst>
            </a:rPr>
            <a:t>销售</a:t>
          </a:r>
          <a:r>
            <a:rPr lang="zh-CN" sz="2800" b="1" kern="1200" dirty="0">
              <a:effectLst>
                <a:outerShdw blurRad="38100" dist="38100" dir="2700000" algn="tl">
                  <a:srgbClr val="000000">
                    <a:alpha val="43137"/>
                  </a:srgbClr>
                </a:outerShdw>
              </a:effectLst>
            </a:rPr>
            <a:t>发票文件</a:t>
          </a:r>
          <a:endParaRPr lang="zh-CN" altLang="en-US" sz="2800" b="1" kern="1200" dirty="0">
            <a:effectLst>
              <a:outerShdw blurRad="38100" dist="38100" dir="2700000" algn="tl">
                <a:srgbClr val="000000">
                  <a:alpha val="43137"/>
                </a:srgbClr>
              </a:outerShdw>
            </a:effectLst>
          </a:endParaRPr>
        </a:p>
      </dsp:txBody>
      <dsp:txXfrm>
        <a:off x="4372739" y="4226110"/>
        <a:ext cx="1675254" cy="1014382"/>
      </dsp:txXfrm>
    </dsp:sp>
    <dsp:sp modelId="{EEAF0C36-BF1F-43E9-9990-4997D5B32C10}">
      <dsp:nvSpPr>
        <dsp:cNvPr id="0" name=""/>
        <dsp:cNvSpPr/>
      </dsp:nvSpPr>
      <dsp:spPr>
        <a:xfrm rot="10800000">
          <a:off x="3273741" y="2482760"/>
          <a:ext cx="697365" cy="4877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rot="10800000">
        <a:off x="3420065" y="2580310"/>
        <a:ext cx="551041" cy="292648"/>
      </dsp:txXfrm>
    </dsp:sp>
    <dsp:sp modelId="{27B54291-544D-484F-8839-994BA26BD8DA}">
      <dsp:nvSpPr>
        <dsp:cNvPr id="0" name=""/>
        <dsp:cNvSpPr/>
      </dsp:nvSpPr>
      <dsp:spPr>
        <a:xfrm>
          <a:off x="432216" y="2009357"/>
          <a:ext cx="2512578" cy="1434554"/>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effectLst>
                <a:outerShdw blurRad="38100" dist="38100" dir="2700000" algn="tl">
                  <a:srgbClr val="000000">
                    <a:alpha val="43137"/>
                  </a:srgbClr>
                </a:outerShdw>
              </a:effectLst>
            </a:rPr>
            <a:t>销售</a:t>
          </a:r>
          <a:r>
            <a:rPr lang="zh-CN" sz="2800" b="1" kern="1200" dirty="0">
              <a:effectLst>
                <a:outerShdw blurRad="38100" dist="38100" dir="2700000" algn="tl">
                  <a:srgbClr val="000000">
                    <a:alpha val="43137"/>
                  </a:srgbClr>
                </a:outerShdw>
              </a:effectLst>
            </a:rPr>
            <a:t>订单文件</a:t>
          </a:r>
          <a:endParaRPr lang="zh-CN" altLang="en-US" sz="2800" b="1" kern="1200" dirty="0">
            <a:effectLst>
              <a:outerShdw blurRad="38100" dist="38100" dir="2700000" algn="tl">
                <a:srgbClr val="000000">
                  <a:alpha val="43137"/>
                </a:srgbClr>
              </a:outerShdw>
            </a:effectLst>
          </a:endParaRPr>
        </a:p>
      </dsp:txBody>
      <dsp:txXfrm>
        <a:off x="800175" y="2219443"/>
        <a:ext cx="1776660" cy="101438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52F451-571E-4F7E-AFF5-69D76AB573DA}">
      <dsp:nvSpPr>
        <dsp:cNvPr id="0" name=""/>
        <dsp:cNvSpPr/>
      </dsp:nvSpPr>
      <dsp:spPr>
        <a:xfrm>
          <a:off x="5433398" y="1662444"/>
          <a:ext cx="4490122" cy="867288"/>
        </a:xfrm>
        <a:custGeom>
          <a:avLst/>
          <a:gdLst/>
          <a:ahLst/>
          <a:cxnLst/>
          <a:rect l="0" t="0" r="0" b="0"/>
          <a:pathLst>
            <a:path>
              <a:moveTo>
                <a:pt x="0" y="0"/>
              </a:moveTo>
              <a:lnTo>
                <a:pt x="0" y="672181"/>
              </a:lnTo>
              <a:lnTo>
                <a:pt x="4490122" y="672181"/>
              </a:lnTo>
              <a:lnTo>
                <a:pt x="4490122" y="86728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2920BD-4AD3-4EB5-8A4C-D7F12A07942C}">
      <dsp:nvSpPr>
        <dsp:cNvPr id="0" name=""/>
        <dsp:cNvSpPr/>
      </dsp:nvSpPr>
      <dsp:spPr>
        <a:xfrm>
          <a:off x="5433398" y="1662444"/>
          <a:ext cx="2228495" cy="860664"/>
        </a:xfrm>
        <a:custGeom>
          <a:avLst/>
          <a:gdLst/>
          <a:ahLst/>
          <a:cxnLst/>
          <a:rect l="0" t="0" r="0" b="0"/>
          <a:pathLst>
            <a:path>
              <a:moveTo>
                <a:pt x="0" y="0"/>
              </a:moveTo>
              <a:lnTo>
                <a:pt x="0" y="665557"/>
              </a:lnTo>
              <a:lnTo>
                <a:pt x="2228495" y="665557"/>
              </a:lnTo>
              <a:lnTo>
                <a:pt x="2228495" y="86066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A090A0-3CBE-4DA0-9EE2-27C56308EFA7}">
      <dsp:nvSpPr>
        <dsp:cNvPr id="0" name=""/>
        <dsp:cNvSpPr/>
      </dsp:nvSpPr>
      <dsp:spPr>
        <a:xfrm>
          <a:off x="5381044" y="1662444"/>
          <a:ext cx="91440" cy="867288"/>
        </a:xfrm>
        <a:custGeom>
          <a:avLst/>
          <a:gdLst/>
          <a:ahLst/>
          <a:cxnLst/>
          <a:rect l="0" t="0" r="0" b="0"/>
          <a:pathLst>
            <a:path>
              <a:moveTo>
                <a:pt x="52353" y="0"/>
              </a:moveTo>
              <a:lnTo>
                <a:pt x="52353" y="672181"/>
              </a:lnTo>
              <a:lnTo>
                <a:pt x="45720" y="672181"/>
              </a:lnTo>
              <a:lnTo>
                <a:pt x="45720" y="86728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79F50F-ADC0-4660-8DDD-7F634F0D6004}">
      <dsp:nvSpPr>
        <dsp:cNvPr id="0" name=""/>
        <dsp:cNvSpPr/>
      </dsp:nvSpPr>
      <dsp:spPr>
        <a:xfrm>
          <a:off x="3178387" y="1662444"/>
          <a:ext cx="2255011" cy="867288"/>
        </a:xfrm>
        <a:custGeom>
          <a:avLst/>
          <a:gdLst/>
          <a:ahLst/>
          <a:cxnLst/>
          <a:rect l="0" t="0" r="0" b="0"/>
          <a:pathLst>
            <a:path>
              <a:moveTo>
                <a:pt x="2255011" y="0"/>
              </a:moveTo>
              <a:lnTo>
                <a:pt x="2255011" y="672181"/>
              </a:lnTo>
              <a:lnTo>
                <a:pt x="0" y="672181"/>
              </a:lnTo>
              <a:lnTo>
                <a:pt x="0" y="86728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33428B-BE33-4C76-A0A0-0A8446002A01}">
      <dsp:nvSpPr>
        <dsp:cNvPr id="0" name=""/>
        <dsp:cNvSpPr/>
      </dsp:nvSpPr>
      <dsp:spPr>
        <a:xfrm>
          <a:off x="930009" y="1662444"/>
          <a:ext cx="4503389" cy="867288"/>
        </a:xfrm>
        <a:custGeom>
          <a:avLst/>
          <a:gdLst/>
          <a:ahLst/>
          <a:cxnLst/>
          <a:rect l="0" t="0" r="0" b="0"/>
          <a:pathLst>
            <a:path>
              <a:moveTo>
                <a:pt x="4503389" y="0"/>
              </a:moveTo>
              <a:lnTo>
                <a:pt x="4503389" y="672181"/>
              </a:lnTo>
              <a:lnTo>
                <a:pt x="0" y="672181"/>
              </a:lnTo>
              <a:lnTo>
                <a:pt x="0" y="867288"/>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409524-7219-4834-A905-242740377C3B}">
      <dsp:nvSpPr>
        <dsp:cNvPr id="0" name=""/>
        <dsp:cNvSpPr/>
      </dsp:nvSpPr>
      <dsp:spPr>
        <a:xfrm>
          <a:off x="4321389" y="443953"/>
          <a:ext cx="2224017" cy="121849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effectLst>
                <a:outerShdw blurRad="38100" dist="38100" dir="2700000" algn="tl">
                  <a:srgbClr val="000000">
                    <a:alpha val="43137"/>
                  </a:srgbClr>
                </a:outerShdw>
              </a:effectLst>
              <a:latin typeface="+mj-ea"/>
              <a:ea typeface="+mj-ea"/>
            </a:rPr>
            <a:t>销售与收款</a:t>
          </a:r>
          <a:endParaRPr lang="en-US" altLang="zh-CN" sz="2400" b="1" kern="1200" dirty="0">
            <a:effectLst>
              <a:outerShdw blurRad="38100" dist="38100" dir="2700000" algn="tl">
                <a:srgbClr val="000000">
                  <a:alpha val="43137"/>
                </a:srgbClr>
              </a:outerShdw>
            </a:effectLst>
            <a:latin typeface="+mj-ea"/>
            <a:ea typeface="+mj-ea"/>
          </a:endParaRPr>
        </a:p>
        <a:p>
          <a:pPr marL="0" lvl="0" indent="0" algn="ctr" defTabSz="1066800">
            <a:lnSpc>
              <a:spcPct val="90000"/>
            </a:lnSpc>
            <a:spcBef>
              <a:spcPct val="0"/>
            </a:spcBef>
            <a:spcAft>
              <a:spcPct val="35000"/>
            </a:spcAft>
            <a:buNone/>
          </a:pPr>
          <a:r>
            <a:rPr lang="zh-CN" altLang="en-US" sz="2400" b="1" kern="1200" dirty="0">
              <a:effectLst>
                <a:outerShdw blurRad="38100" dist="38100" dir="2700000" algn="tl">
                  <a:srgbClr val="000000">
                    <a:alpha val="43137"/>
                  </a:srgbClr>
                </a:outerShdw>
              </a:effectLst>
              <a:latin typeface="+mj-ea"/>
              <a:ea typeface="+mj-ea"/>
            </a:rPr>
            <a:t>子系统</a:t>
          </a:r>
        </a:p>
      </dsp:txBody>
      <dsp:txXfrm>
        <a:off x="4321389" y="443953"/>
        <a:ext cx="2224017" cy="1218490"/>
      </dsp:txXfrm>
    </dsp:sp>
    <dsp:sp modelId="{3B1728EF-9457-4D9F-969A-209841878BAB}">
      <dsp:nvSpPr>
        <dsp:cNvPr id="0" name=""/>
        <dsp:cNvSpPr/>
      </dsp:nvSpPr>
      <dsp:spPr>
        <a:xfrm>
          <a:off x="927" y="2529733"/>
          <a:ext cx="1858163" cy="92908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effectLst>
                <a:outerShdw blurRad="38100" dist="38100" dir="2700000" algn="tl">
                  <a:srgbClr val="000000">
                    <a:alpha val="43137"/>
                  </a:srgbClr>
                </a:outerShdw>
              </a:effectLst>
              <a:latin typeface="+mj-ea"/>
              <a:ea typeface="+mj-ea"/>
            </a:rPr>
            <a:t>基础设置</a:t>
          </a:r>
        </a:p>
      </dsp:txBody>
      <dsp:txXfrm>
        <a:off x="927" y="2529733"/>
        <a:ext cx="1858163" cy="929081"/>
      </dsp:txXfrm>
    </dsp:sp>
    <dsp:sp modelId="{DA2631CA-BCDE-48A9-A70E-B3739AFCE5F6}">
      <dsp:nvSpPr>
        <dsp:cNvPr id="0" name=""/>
        <dsp:cNvSpPr/>
      </dsp:nvSpPr>
      <dsp:spPr>
        <a:xfrm>
          <a:off x="2249305" y="2529733"/>
          <a:ext cx="1858163" cy="92908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effectLst>
                <a:outerShdw blurRad="38100" dist="38100" dir="2700000" algn="tl">
                  <a:srgbClr val="000000">
                    <a:alpha val="43137"/>
                  </a:srgbClr>
                </a:outerShdw>
              </a:effectLst>
              <a:latin typeface="+mj-ea"/>
              <a:ea typeface="+mj-ea"/>
            </a:rPr>
            <a:t>销售管理</a:t>
          </a:r>
        </a:p>
      </dsp:txBody>
      <dsp:txXfrm>
        <a:off x="2249305" y="2529733"/>
        <a:ext cx="1858163" cy="929081"/>
      </dsp:txXfrm>
    </dsp:sp>
    <dsp:sp modelId="{40B5DAE2-C611-4659-9103-A3008CAE5769}">
      <dsp:nvSpPr>
        <dsp:cNvPr id="0" name=""/>
        <dsp:cNvSpPr/>
      </dsp:nvSpPr>
      <dsp:spPr>
        <a:xfrm>
          <a:off x="4497683" y="2529733"/>
          <a:ext cx="1858163" cy="92908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effectLst>
                <a:outerShdw blurRad="38100" dist="38100" dir="2700000" algn="tl">
                  <a:srgbClr val="000000">
                    <a:alpha val="43137"/>
                  </a:srgbClr>
                </a:outerShdw>
              </a:effectLst>
              <a:latin typeface="+mj-ea"/>
              <a:ea typeface="+mj-ea"/>
            </a:rPr>
            <a:t>收款管理</a:t>
          </a:r>
        </a:p>
      </dsp:txBody>
      <dsp:txXfrm>
        <a:off x="4497683" y="2529733"/>
        <a:ext cx="1858163" cy="929081"/>
      </dsp:txXfrm>
    </dsp:sp>
    <dsp:sp modelId="{2530D82A-F2D0-4107-9455-2CDC41E1FE91}">
      <dsp:nvSpPr>
        <dsp:cNvPr id="0" name=""/>
        <dsp:cNvSpPr/>
      </dsp:nvSpPr>
      <dsp:spPr>
        <a:xfrm>
          <a:off x="6732812" y="2523108"/>
          <a:ext cx="1858163" cy="92908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effectLst>
                <a:outerShdw blurRad="38100" dist="38100" dir="2700000" algn="tl">
                  <a:srgbClr val="000000">
                    <a:alpha val="43137"/>
                  </a:srgbClr>
                </a:outerShdw>
              </a:effectLst>
              <a:latin typeface="+mj-ea"/>
              <a:ea typeface="+mj-ea"/>
            </a:rPr>
            <a:t>一体化策略</a:t>
          </a:r>
        </a:p>
      </dsp:txBody>
      <dsp:txXfrm>
        <a:off x="6732812" y="2523108"/>
        <a:ext cx="1858163" cy="929081"/>
      </dsp:txXfrm>
    </dsp:sp>
    <dsp:sp modelId="{BC4D6842-95F2-496E-882F-E846CCD73032}">
      <dsp:nvSpPr>
        <dsp:cNvPr id="0" name=""/>
        <dsp:cNvSpPr/>
      </dsp:nvSpPr>
      <dsp:spPr>
        <a:xfrm>
          <a:off x="8994439" y="2529733"/>
          <a:ext cx="1858163" cy="92908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effectLst>
                <a:outerShdw blurRad="38100" dist="38100" dir="2700000" algn="tl">
                  <a:srgbClr val="000000">
                    <a:alpha val="43137"/>
                  </a:srgbClr>
                </a:outerShdw>
              </a:effectLst>
              <a:latin typeface="+mj-ea"/>
              <a:ea typeface="+mj-ea"/>
            </a:rPr>
            <a:t>管理分析</a:t>
          </a:r>
        </a:p>
      </dsp:txBody>
      <dsp:txXfrm>
        <a:off x="8994439" y="2529733"/>
        <a:ext cx="1858163" cy="9290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4704A-72AF-4E06-AF33-75A9D1496F1D}">
      <dsp:nvSpPr>
        <dsp:cNvPr id="0" name=""/>
        <dsp:cNvSpPr/>
      </dsp:nvSpPr>
      <dsp:spPr>
        <a:xfrm>
          <a:off x="5154" y="42899"/>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b="1" kern="1200" dirty="0">
              <a:effectLst>
                <a:outerShdw blurRad="38100" dist="38100" dir="2700000" algn="tl">
                  <a:srgbClr val="000000">
                    <a:alpha val="43137"/>
                  </a:srgbClr>
                </a:outerShdw>
              </a:effectLst>
              <a:latin typeface="+mj-ea"/>
              <a:ea typeface="+mj-ea"/>
            </a:rPr>
            <a:t>需求与流程</a:t>
          </a:r>
        </a:p>
      </dsp:txBody>
      <dsp:txXfrm>
        <a:off x="5154" y="42899"/>
        <a:ext cx="2343560" cy="720000"/>
      </dsp:txXfrm>
    </dsp:sp>
    <dsp:sp modelId="{745E6F85-3678-4EE4-AA40-B0FDA83AF018}">
      <dsp:nvSpPr>
        <dsp:cNvPr id="0" name=""/>
        <dsp:cNvSpPr/>
      </dsp:nvSpPr>
      <dsp:spPr>
        <a:xfrm>
          <a:off x="485160" y="762899"/>
          <a:ext cx="2343560" cy="261843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需求分析</a:t>
          </a:r>
        </a:p>
        <a:p>
          <a:pPr marL="228600" lvl="1" indent="-228600" algn="l" defTabSz="1111250">
            <a:lnSpc>
              <a:spcPct val="90000"/>
            </a:lnSpc>
            <a:spcBef>
              <a:spcPct val="0"/>
            </a:spcBef>
            <a:spcAft>
              <a:spcPct val="15000"/>
            </a:spcAft>
            <a:buChar char="•"/>
          </a:pPr>
          <a:r>
            <a:rPr lang="zh-CN" altLang="en-US" sz="2500" kern="1200" dirty="0"/>
            <a:t>流程分析</a:t>
          </a:r>
        </a:p>
      </dsp:txBody>
      <dsp:txXfrm>
        <a:off x="553801" y="831540"/>
        <a:ext cx="2206278" cy="2481155"/>
      </dsp:txXfrm>
    </dsp:sp>
    <dsp:sp modelId="{6A0FED61-2831-4EE9-A095-8B044B36F6F1}">
      <dsp:nvSpPr>
        <dsp:cNvPr id="0" name=""/>
        <dsp:cNvSpPr/>
      </dsp:nvSpPr>
      <dsp:spPr>
        <a:xfrm>
          <a:off x="2703990" y="111160"/>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effectLst/>
          </a:endParaRPr>
        </a:p>
      </dsp:txBody>
      <dsp:txXfrm>
        <a:off x="2703990" y="227856"/>
        <a:ext cx="578140" cy="350086"/>
      </dsp:txXfrm>
    </dsp:sp>
    <dsp:sp modelId="{2B167F9C-0E97-497A-BF77-8BFBBC8BD402}">
      <dsp:nvSpPr>
        <dsp:cNvPr id="0" name=""/>
        <dsp:cNvSpPr/>
      </dsp:nvSpPr>
      <dsp:spPr>
        <a:xfrm>
          <a:off x="3769816" y="42899"/>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b="1" kern="1200" dirty="0">
              <a:effectLst>
                <a:outerShdw blurRad="38100" dist="38100" dir="2700000" algn="tl">
                  <a:srgbClr val="000000">
                    <a:alpha val="43137"/>
                  </a:srgbClr>
                </a:outerShdw>
              </a:effectLst>
              <a:latin typeface="+mj-ea"/>
              <a:ea typeface="+mj-ea"/>
            </a:rPr>
            <a:t>总体结构设计</a:t>
          </a:r>
        </a:p>
      </dsp:txBody>
      <dsp:txXfrm>
        <a:off x="3769816" y="42899"/>
        <a:ext cx="2343560" cy="720000"/>
      </dsp:txXfrm>
    </dsp:sp>
    <dsp:sp modelId="{9CF81A85-CD40-4E9F-B4A2-F9ECF5A3114C}">
      <dsp:nvSpPr>
        <dsp:cNvPr id="0" name=""/>
        <dsp:cNvSpPr/>
      </dsp:nvSpPr>
      <dsp:spPr>
        <a:xfrm>
          <a:off x="4249822" y="762899"/>
          <a:ext cx="2343560" cy="261843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数据编码</a:t>
          </a:r>
        </a:p>
        <a:p>
          <a:pPr marL="228600" lvl="1" indent="-228600" algn="l" defTabSz="1111250">
            <a:lnSpc>
              <a:spcPct val="90000"/>
            </a:lnSpc>
            <a:spcBef>
              <a:spcPct val="0"/>
            </a:spcBef>
            <a:spcAft>
              <a:spcPct val="15000"/>
            </a:spcAft>
            <a:buChar char="•"/>
          </a:pPr>
          <a:r>
            <a:rPr lang="zh-CN" altLang="en-US" sz="2500" kern="1200" dirty="0"/>
            <a:t>数据文件</a:t>
          </a:r>
        </a:p>
        <a:p>
          <a:pPr marL="228600" lvl="1" indent="-228600" algn="l" defTabSz="1111250">
            <a:lnSpc>
              <a:spcPct val="90000"/>
            </a:lnSpc>
            <a:spcBef>
              <a:spcPct val="0"/>
            </a:spcBef>
            <a:spcAft>
              <a:spcPct val="15000"/>
            </a:spcAft>
            <a:buChar char="•"/>
          </a:pPr>
          <a:r>
            <a:rPr lang="zh-CN" altLang="en-US" sz="2500" kern="1200" dirty="0"/>
            <a:t>功能结构</a:t>
          </a:r>
        </a:p>
      </dsp:txBody>
      <dsp:txXfrm>
        <a:off x="4318463" y="831540"/>
        <a:ext cx="2206278" cy="2481155"/>
      </dsp:txXfrm>
    </dsp:sp>
    <dsp:sp modelId="{EEEBE867-C0C7-4DC9-A7E6-A8C3BDDDB380}">
      <dsp:nvSpPr>
        <dsp:cNvPr id="0" name=""/>
        <dsp:cNvSpPr/>
      </dsp:nvSpPr>
      <dsp:spPr>
        <a:xfrm>
          <a:off x="6468652" y="111160"/>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6468652" y="227856"/>
        <a:ext cx="578140" cy="350086"/>
      </dsp:txXfrm>
    </dsp:sp>
    <dsp:sp modelId="{2F93ACBB-9B1E-47B8-9993-EDE9694FDC64}">
      <dsp:nvSpPr>
        <dsp:cNvPr id="0" name=""/>
        <dsp:cNvSpPr/>
      </dsp:nvSpPr>
      <dsp:spPr>
        <a:xfrm>
          <a:off x="7534478" y="42899"/>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b="1" kern="1200" dirty="0">
              <a:effectLst>
                <a:outerShdw blurRad="38100" dist="38100" dir="2700000" algn="tl">
                  <a:srgbClr val="000000">
                    <a:alpha val="43137"/>
                  </a:srgbClr>
                </a:outerShdw>
              </a:effectLst>
              <a:latin typeface="+mj-ea"/>
              <a:ea typeface="+mj-ea"/>
            </a:rPr>
            <a:t>核心功能</a:t>
          </a:r>
        </a:p>
      </dsp:txBody>
      <dsp:txXfrm>
        <a:off x="7534478" y="42899"/>
        <a:ext cx="2343560" cy="720000"/>
      </dsp:txXfrm>
    </dsp:sp>
    <dsp:sp modelId="{EB003B1C-EB66-4391-9D38-B0F6280401BE}">
      <dsp:nvSpPr>
        <dsp:cNvPr id="0" name=""/>
        <dsp:cNvSpPr/>
      </dsp:nvSpPr>
      <dsp:spPr>
        <a:xfrm>
          <a:off x="8014484" y="762899"/>
          <a:ext cx="2343560" cy="261843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基础设置</a:t>
          </a:r>
        </a:p>
        <a:p>
          <a:pPr marL="228600" lvl="1" indent="-228600" algn="l" defTabSz="1111250">
            <a:lnSpc>
              <a:spcPct val="90000"/>
            </a:lnSpc>
            <a:spcBef>
              <a:spcPct val="0"/>
            </a:spcBef>
            <a:spcAft>
              <a:spcPct val="15000"/>
            </a:spcAft>
            <a:buChar char="•"/>
          </a:pPr>
          <a:r>
            <a:rPr lang="zh-CN" altLang="en-US" sz="2500" kern="1200" dirty="0"/>
            <a:t>销售管理</a:t>
          </a:r>
        </a:p>
        <a:p>
          <a:pPr marL="228600" lvl="1" indent="-228600" algn="l" defTabSz="1111250">
            <a:lnSpc>
              <a:spcPct val="90000"/>
            </a:lnSpc>
            <a:spcBef>
              <a:spcPct val="0"/>
            </a:spcBef>
            <a:spcAft>
              <a:spcPct val="15000"/>
            </a:spcAft>
            <a:buChar char="•"/>
          </a:pPr>
          <a:r>
            <a:rPr lang="zh-CN" altLang="en-US" sz="2500" kern="1200" dirty="0"/>
            <a:t>收款管理</a:t>
          </a:r>
        </a:p>
        <a:p>
          <a:pPr marL="228600" lvl="1" indent="-228600" algn="l" defTabSz="1111250">
            <a:lnSpc>
              <a:spcPct val="90000"/>
            </a:lnSpc>
            <a:spcBef>
              <a:spcPct val="0"/>
            </a:spcBef>
            <a:spcAft>
              <a:spcPct val="15000"/>
            </a:spcAft>
            <a:buChar char="•"/>
          </a:pPr>
          <a:r>
            <a:rPr lang="zh-CN" altLang="en-US" sz="2500" kern="1200" dirty="0"/>
            <a:t>一体化策略</a:t>
          </a:r>
        </a:p>
        <a:p>
          <a:pPr marL="228600" lvl="1" indent="-228600" algn="l" defTabSz="1111250">
            <a:lnSpc>
              <a:spcPct val="90000"/>
            </a:lnSpc>
            <a:spcBef>
              <a:spcPct val="0"/>
            </a:spcBef>
            <a:spcAft>
              <a:spcPct val="15000"/>
            </a:spcAft>
            <a:buChar char="•"/>
          </a:pPr>
          <a:r>
            <a:rPr lang="zh-CN" altLang="en-US" sz="2500" kern="1200" dirty="0"/>
            <a:t>管理分析</a:t>
          </a:r>
        </a:p>
      </dsp:txBody>
      <dsp:txXfrm>
        <a:off x="8083125" y="831540"/>
        <a:ext cx="2206278" cy="2481155"/>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1213AC-48F2-4CD9-80A1-3400EA0E4736}" type="datetimeFigureOut">
              <a:rPr lang="zh-CN" altLang="en-US" smtClean="0"/>
              <a:t>2019-08-29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20A0EF-73F6-4673-905C-93795FE7DBF7}" type="slidenum">
              <a:rPr lang="zh-CN" altLang="en-US" smtClean="0"/>
              <a:t>‹#›</a:t>
            </a:fld>
            <a:endParaRPr lang="zh-CN" altLang="en-US"/>
          </a:p>
        </p:txBody>
      </p:sp>
    </p:spTree>
    <p:extLst>
      <p:ext uri="{BB962C8B-B14F-4D97-AF65-F5344CB8AC3E}">
        <p14:creationId xmlns:p14="http://schemas.microsoft.com/office/powerpoint/2010/main" val="3508136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520A0EF-73F6-4673-905C-93795FE7DBF7}" type="slidenum">
              <a:rPr lang="zh-CN" altLang="en-US" smtClean="0"/>
              <a:t>21</a:t>
            </a:fld>
            <a:endParaRPr lang="zh-CN" altLang="en-US"/>
          </a:p>
        </p:txBody>
      </p:sp>
    </p:spTree>
    <p:extLst>
      <p:ext uri="{BB962C8B-B14F-4D97-AF65-F5344CB8AC3E}">
        <p14:creationId xmlns:p14="http://schemas.microsoft.com/office/powerpoint/2010/main" val="1018817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latin typeface="楷体" panose="02010609060101010101" pitchFamily="49" charset="-122"/>
                <a:ea typeface="楷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2249460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410410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2238111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073BA6-FF01-4C58-96FB-15BE775FE573}" type="slidenum">
              <a:rPr lang="zh-CN" altLang="en-US" smtClean="0"/>
              <a:t>‹#›</a:t>
            </a:fld>
            <a:endParaRPr lang="zh-CN" alt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2422944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2973705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11470914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3266862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3664496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1246605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13495041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10972800" cy="1143000"/>
          </a:xfrm>
        </p:spPr>
        <p:txBody>
          <a:bodyPr anchor="ctr"/>
          <a:lstStyle>
            <a:lvl1pPr>
              <a:defRPr/>
            </a:lvl1p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600" y="1535113"/>
            <a:ext cx="5386917"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a:t>单击此处编辑母版文本样式</a:t>
            </a:r>
          </a:p>
        </p:txBody>
      </p:sp>
      <p:sp>
        <p:nvSpPr>
          <p:cNvPr id="4" name="文本占位符 3"/>
          <p:cNvSpPr>
            <a:spLocks noGrp="1"/>
          </p:cNvSpPr>
          <p:nvPr>
            <p:ph type="body" sz="half" idx="3"/>
          </p:nvPr>
        </p:nvSpPr>
        <p:spPr>
          <a:xfrm>
            <a:off x="6193368" y="1535113"/>
            <a:ext cx="5389033"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a:t>单击此处编辑母版文本样式</a:t>
            </a:r>
          </a:p>
        </p:txBody>
      </p:sp>
      <p:sp>
        <p:nvSpPr>
          <p:cNvPr id="5" name="内容占位符 4"/>
          <p:cNvSpPr>
            <a:spLocks noGrp="1"/>
          </p:cNvSpPr>
          <p:nvPr>
            <p:ph sz="quarter" idx="2"/>
          </p:nvPr>
        </p:nvSpPr>
        <p:spPr>
          <a:xfrm>
            <a:off x="609600" y="2362201"/>
            <a:ext cx="5386917"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6" name="内容占位符 5"/>
          <p:cNvSpPr>
            <a:spLocks noGrp="1"/>
          </p:cNvSpPr>
          <p:nvPr>
            <p:ph sz="quarter" idx="4"/>
          </p:nvPr>
        </p:nvSpPr>
        <p:spPr>
          <a:xfrm>
            <a:off x="6193368" y="2362201"/>
            <a:ext cx="5389033"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7" name="日期占位符 6"/>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2428083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409509"/>
            <a:ext cx="10364451" cy="1596177"/>
          </a:xfrm>
        </p:spPr>
        <p:txBody>
          <a:bodyPr/>
          <a:lstStyle>
            <a:lvl1pPr>
              <a:defRPr>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12" name="Content Placeholder 2"/>
          <p:cNvSpPr>
            <a:spLocks noGrp="1"/>
          </p:cNvSpPr>
          <p:nvPr>
            <p:ph sz="quarter" idx="13"/>
          </p:nvPr>
        </p:nvSpPr>
        <p:spPr>
          <a:xfrm>
            <a:off x="913774" y="2066643"/>
            <a:ext cx="10363826" cy="3816632"/>
          </a:xfrm>
        </p:spPr>
        <p:txBody>
          <a:bodyPr>
            <a:normAutofit/>
          </a:bodyPr>
          <a:lstStyle>
            <a:lvl1pPr>
              <a:defRPr sz="2800">
                <a:latin typeface="楷体" panose="02010609060101010101" pitchFamily="49" charset="-122"/>
                <a:ea typeface="楷体" panose="02010609060101010101" pitchFamily="49" charset="-122"/>
              </a:defRPr>
            </a:lvl1pPr>
            <a:lvl2pPr>
              <a:defRPr sz="2800">
                <a:latin typeface="楷体" panose="02010609060101010101" pitchFamily="49" charset="-122"/>
                <a:ea typeface="楷体" panose="02010609060101010101" pitchFamily="49" charset="-122"/>
              </a:defRPr>
            </a:lvl2pPr>
            <a:lvl3pPr>
              <a:defRPr sz="2800">
                <a:latin typeface="楷体" panose="02010609060101010101" pitchFamily="49" charset="-122"/>
                <a:ea typeface="楷体" panose="02010609060101010101" pitchFamily="49" charset="-122"/>
              </a:defRPr>
            </a:lvl3pPr>
            <a:lvl4pPr>
              <a:defRPr sz="2800">
                <a:latin typeface="楷体" panose="02010609060101010101" pitchFamily="49" charset="-122"/>
                <a:ea typeface="楷体" panose="02010609060101010101" pitchFamily="49" charset="-122"/>
              </a:defRPr>
            </a:lvl4pPr>
            <a:lvl5pPr>
              <a:defRPr sz="2800">
                <a:latin typeface="楷体" panose="02010609060101010101" pitchFamily="49" charset="-122"/>
                <a:ea typeface="楷体" panose="02010609060101010101" pitchFamily="49"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1812460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zh-CN" altLang="en-US"/>
              <a:t>单击此处编辑母版标题样式</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391991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305005"/>
            <a:ext cx="10364451" cy="1596177"/>
          </a:xfrm>
        </p:spPr>
        <p:txBody>
          <a:bodyPr vert="horz" lIns="91440" tIns="45720" rIns="91440" bIns="45720" rtlCol="0" anchor="ctr">
            <a:normAutofit/>
          </a:bodyPr>
          <a:lstStyle>
            <a:lvl1pPr>
              <a:defRPr lang="en-US" dirty="0">
                <a:latin typeface="黑体" panose="02010609060101010101" pitchFamily="49" charset="-122"/>
                <a:ea typeface="黑体" panose="02010609060101010101" pitchFamily="49" charset="-122"/>
              </a:defRPr>
            </a:lvl1pPr>
          </a:lstStyle>
          <a:p>
            <a:pPr lvl="0"/>
            <a:r>
              <a:rPr lang="zh-CN" altLang="en-US"/>
              <a:t>单击此处编辑母版标题样式</a:t>
            </a:r>
            <a:endParaRPr lang="en-US" dirty="0"/>
          </a:p>
        </p:txBody>
      </p:sp>
      <p:sp>
        <p:nvSpPr>
          <p:cNvPr id="12" name="Content Placeholder 2"/>
          <p:cNvSpPr>
            <a:spLocks noGrp="1"/>
          </p:cNvSpPr>
          <p:nvPr>
            <p:ph sz="quarter" idx="13"/>
          </p:nvPr>
        </p:nvSpPr>
        <p:spPr>
          <a:xfrm>
            <a:off x="913774" y="2053580"/>
            <a:ext cx="5106026" cy="3667951"/>
          </a:xfrm>
        </p:spPr>
        <p:txBody>
          <a:bodyPr vert="horz" lIns="91440" tIns="45720" rIns="91440" bIns="45720" rtlCol="0">
            <a:normAutofit/>
          </a:bodyPr>
          <a:lstStyle>
            <a:lvl1pPr>
              <a:defRPr lang="zh-CN" altLang="en-US" sz="2800" dirty="0">
                <a:latin typeface="楷体" panose="02010609060101010101" pitchFamily="49" charset="-122"/>
                <a:ea typeface="楷体" panose="02010609060101010101" pitchFamily="49" charset="-122"/>
              </a:defRPr>
            </a:lvl1pPr>
            <a:lvl2pPr>
              <a:defRPr lang="zh-CN" altLang="en-US" sz="2800" dirty="0">
                <a:latin typeface="楷体" panose="02010609060101010101" pitchFamily="49" charset="-122"/>
                <a:ea typeface="楷体" panose="02010609060101010101" pitchFamily="49" charset="-122"/>
              </a:defRPr>
            </a:lvl2pPr>
            <a:lvl3pPr>
              <a:defRPr lang="zh-CN" altLang="en-US" sz="2800" dirty="0">
                <a:latin typeface="楷体" panose="02010609060101010101" pitchFamily="49" charset="-122"/>
                <a:ea typeface="楷体" panose="02010609060101010101" pitchFamily="49" charset="-122"/>
              </a:defRPr>
            </a:lvl3pPr>
            <a:lvl4pPr>
              <a:defRPr lang="zh-CN" altLang="en-US" sz="2800" dirty="0">
                <a:latin typeface="楷体" panose="02010609060101010101" pitchFamily="49" charset="-122"/>
                <a:ea typeface="楷体" panose="02010609060101010101" pitchFamily="49" charset="-122"/>
              </a:defRPr>
            </a:lvl4pPr>
            <a:lvl5pPr>
              <a:defRPr lang="en-US" sz="2800" dirty="0">
                <a:latin typeface="楷体" panose="02010609060101010101" pitchFamily="49" charset="-122"/>
                <a:ea typeface="楷体" panose="02010609060101010101" pitchFamily="49"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13" name="Content Placeholder 3"/>
          <p:cNvSpPr>
            <a:spLocks noGrp="1"/>
          </p:cNvSpPr>
          <p:nvPr>
            <p:ph sz="quarter" idx="14"/>
          </p:nvPr>
        </p:nvSpPr>
        <p:spPr>
          <a:xfrm>
            <a:off x="6172200" y="2053580"/>
            <a:ext cx="5105400" cy="3667951"/>
          </a:xfrm>
        </p:spPr>
        <p:txBody>
          <a:bodyPr vert="horz" lIns="91440" tIns="45720" rIns="91440" bIns="45720" rtlCol="0">
            <a:normAutofit/>
          </a:bodyPr>
          <a:lstStyle>
            <a:lvl1pPr>
              <a:defRPr lang="zh-CN" altLang="en-US" sz="2800" dirty="0">
                <a:latin typeface="楷体" panose="02010609060101010101" pitchFamily="49" charset="-122"/>
                <a:ea typeface="楷体" panose="02010609060101010101" pitchFamily="49" charset="-122"/>
              </a:defRPr>
            </a:lvl1pPr>
            <a:lvl2pPr>
              <a:defRPr lang="zh-CN" altLang="en-US" sz="2800" dirty="0">
                <a:latin typeface="楷体" panose="02010609060101010101" pitchFamily="49" charset="-122"/>
                <a:ea typeface="楷体" panose="02010609060101010101" pitchFamily="49" charset="-122"/>
              </a:defRPr>
            </a:lvl2pPr>
            <a:lvl3pPr>
              <a:defRPr lang="zh-CN" altLang="en-US" sz="2800" dirty="0">
                <a:latin typeface="楷体" panose="02010609060101010101" pitchFamily="49" charset="-122"/>
                <a:ea typeface="楷体" panose="02010609060101010101" pitchFamily="49" charset="-122"/>
              </a:defRPr>
            </a:lvl3pPr>
            <a:lvl4pPr>
              <a:defRPr lang="zh-CN" altLang="en-US" sz="2800" dirty="0">
                <a:latin typeface="楷体" panose="02010609060101010101" pitchFamily="49" charset="-122"/>
                <a:ea typeface="楷体" panose="02010609060101010101" pitchFamily="49" charset="-122"/>
              </a:defRPr>
            </a:lvl4pPr>
            <a:lvl5pPr>
              <a:defRPr lang="en-US" sz="2800" dirty="0">
                <a:latin typeface="楷体" panose="02010609060101010101" pitchFamily="49" charset="-122"/>
                <a:ea typeface="楷体" panose="02010609060101010101" pitchFamily="49"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2977347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2" name="Content Placeholder 3"/>
          <p:cNvSpPr>
            <a:spLocks noGrp="1"/>
          </p:cNvSpPr>
          <p:nvPr>
            <p:ph sz="quarter" idx="13"/>
          </p:nvPr>
        </p:nvSpPr>
        <p:spPr>
          <a:xfrm>
            <a:off x="913774" y="3051012"/>
            <a:ext cx="5106027" cy="274018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3" name="Content Placeholder 5"/>
          <p:cNvSpPr>
            <a:spLocks noGrp="1"/>
          </p:cNvSpPr>
          <p:nvPr>
            <p:ph sz="quarter" idx="14"/>
          </p:nvPr>
        </p:nvSpPr>
        <p:spPr>
          <a:xfrm>
            <a:off x="6172200" y="3051012"/>
            <a:ext cx="5105401" cy="274018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2839478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lang="en-US" sz="4000" kern="1200" cap="all" baseline="0" dirty="0">
                <a:solidFill>
                  <a:schemeClr val="tx1"/>
                </a:solidFill>
                <a:effectLst/>
                <a:latin typeface="黑体" panose="02010609060101010101" pitchFamily="49" charset="-122"/>
                <a:ea typeface="黑体" panose="02010609060101010101" pitchFamily="49" charset="-122"/>
                <a:cs typeface="+mj-cs"/>
              </a:defRPr>
            </a:lvl1p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3665428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2703484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1782953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94" y="2632852"/>
            <a:ext cx="5934949" cy="3158347"/>
          </a:xfrm>
        </p:spPr>
        <p:txBody>
          <a:bodyPr>
            <a:normAutofit/>
          </a:bodyPr>
          <a:lstStyle>
            <a:lvl1pPr marL="0" indent="0" algn="ctr">
              <a:buNone/>
              <a:defRPr sz="2400">
                <a:latin typeface="楷体" panose="02010609060101010101" pitchFamily="49" charset="-122"/>
                <a:ea typeface="楷体" panose="02010609060101010101" pitchFamily="49"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81DD33C-EA67-4BEA-8288-90DF448DBBF1}" type="datetimeFigureOut">
              <a:rPr lang="zh-CN" altLang="en-US" smtClean="0"/>
              <a:t>2019-08-29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1273626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1">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pPr lvl="0"/>
            <a:r>
              <a:rPr lang="zh-CN" altLang="en-US"/>
              <a:t>单击此处编辑母版标题样式</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C81DD33C-EA67-4BEA-8288-90DF448DBBF1}" type="datetimeFigureOut">
              <a:rPr lang="zh-CN" altLang="en-US" smtClean="0"/>
              <a:t>2019-08-29</a:t>
            </a:fld>
            <a:endParaRPr lang="zh-CN" alt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zh-CN" alt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B073BA6-FF01-4C58-96FB-15BE775FE573}" type="slidenum">
              <a:rPr lang="zh-CN" altLang="en-US" smtClean="0"/>
              <a:t>‹#›</a:t>
            </a:fld>
            <a:endParaRPr lang="zh-CN" altLang="en-US"/>
          </a:p>
        </p:txBody>
      </p:sp>
    </p:spTree>
    <p:extLst>
      <p:ext uri="{BB962C8B-B14F-4D97-AF65-F5344CB8AC3E}">
        <p14:creationId xmlns:p14="http://schemas.microsoft.com/office/powerpoint/2010/main" val="151341568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Lst>
  <p:txStyles>
    <p:titleStyle>
      <a:lvl1pPr algn="ctr" defTabSz="914400" rtl="0" eaLnBrk="1" latinLnBrk="0" hangingPunct="1">
        <a:lnSpc>
          <a:spcPct val="90000"/>
        </a:lnSpc>
        <a:spcBef>
          <a:spcPct val="0"/>
        </a:spcBef>
        <a:buNone/>
        <a:defRPr lang="en-US" altLang="en-US" sz="3600" kern="1200" cap="all" baseline="0" dirty="0">
          <a:solidFill>
            <a:schemeClr val="tx1"/>
          </a:solidFill>
          <a:effectLst/>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lang="en-US" altLang="en-US" sz="2800" kern="1200" cap="all" baseline="0" dirty="0">
          <a:solidFill>
            <a:schemeClr val="tx1"/>
          </a:solidFill>
          <a:effectLst/>
          <a:latin typeface="楷体" panose="02010609060101010101" pitchFamily="49" charset="-122"/>
          <a:ea typeface="楷体" panose="02010609060101010101" pitchFamily="49" charset="-122"/>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vert="horz" lIns="91440" tIns="45720" rIns="91440" bIns="45720" rtlCol="0" anchor="b">
            <a:normAutofit/>
          </a:bodyPr>
          <a:lstStyle/>
          <a:p>
            <a:r>
              <a:rPr lang="zh-CN" altLang="zh-CN" dirty="0"/>
              <a:t>第</a:t>
            </a:r>
            <a:r>
              <a:rPr lang="en-US" altLang="zh-CN" dirty="0"/>
              <a:t>5</a:t>
            </a:r>
            <a:r>
              <a:rPr lang="zh-CN" altLang="zh-CN" dirty="0"/>
              <a:t>章</a:t>
            </a:r>
            <a:r>
              <a:rPr lang="en-US" altLang="zh-CN" dirty="0"/>
              <a:t> </a:t>
            </a:r>
            <a:br>
              <a:rPr lang="en-US" altLang="zh-CN" dirty="0"/>
            </a:br>
            <a:r>
              <a:rPr lang="zh-CN" altLang="zh-CN" dirty="0"/>
              <a:t>销售与收款核算与管理</a:t>
            </a:r>
            <a:endParaRPr lang="zh-CN" altLang="en-US" dirty="0"/>
          </a:p>
        </p:txBody>
      </p:sp>
      <p:sp>
        <p:nvSpPr>
          <p:cNvPr id="3" name="副标题 2"/>
          <p:cNvSpPr>
            <a:spLocks noGrp="1"/>
          </p:cNvSpPr>
          <p:nvPr>
            <p:ph type="subTitle" idx="1"/>
          </p:nvPr>
        </p:nvSpPr>
        <p:spPr/>
        <p:txBody>
          <a:bodyPr/>
          <a:lstStyle/>
          <a:p>
            <a:r>
              <a:rPr lang="zh-CN" altLang="en-US" dirty="0"/>
              <a:t>中国人民大学商学院会计系</a:t>
            </a:r>
            <a:r>
              <a:rPr lang="en-US" altLang="zh-CN"/>
              <a:t>	</a:t>
            </a:r>
            <a:endParaRPr lang="en-US" altLang="zh-CN" dirty="0"/>
          </a:p>
          <a:p>
            <a:r>
              <a:rPr lang="en-US" altLang="zh-CN" dirty="0"/>
              <a:t>2019-06</a:t>
            </a:r>
            <a:endParaRPr lang="zh-CN" altLang="en-US" dirty="0"/>
          </a:p>
        </p:txBody>
      </p:sp>
    </p:spTree>
    <p:extLst>
      <p:ext uri="{BB962C8B-B14F-4D97-AF65-F5344CB8AC3E}">
        <p14:creationId xmlns:p14="http://schemas.microsoft.com/office/powerpoint/2010/main" val="2017306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zh-CN" dirty="0"/>
              <a:t>数据编码设计</a:t>
            </a:r>
            <a:endParaRPr lang="zh-CN" altLang="en-US" dirty="0"/>
          </a:p>
        </p:txBody>
      </p:sp>
      <p:sp>
        <p:nvSpPr>
          <p:cNvPr id="8" name="内容占位符 7"/>
          <p:cNvSpPr>
            <a:spLocks noGrp="1"/>
          </p:cNvSpPr>
          <p:nvPr>
            <p:ph idx="1"/>
          </p:nvPr>
        </p:nvSpPr>
        <p:spPr/>
        <p:txBody>
          <a:bodyPr>
            <a:normAutofit fontScale="92500"/>
          </a:bodyPr>
          <a:lstStyle/>
          <a:p>
            <a:r>
              <a:rPr lang="zh-CN" altLang="zh-CN" dirty="0"/>
              <a:t>　</a:t>
            </a:r>
            <a:r>
              <a:rPr lang="zh-CN" altLang="zh-CN" b="1" dirty="0">
                <a:effectLst>
                  <a:outerShdw blurRad="38100" dist="38100" dir="2700000" algn="tl">
                    <a:srgbClr val="000000">
                      <a:alpha val="43137"/>
                    </a:srgbClr>
                  </a:outerShdw>
                </a:effectLst>
              </a:rPr>
              <a:t>例如</a:t>
            </a:r>
            <a:r>
              <a:rPr lang="en-US" altLang="zh-CN" b="1" dirty="0">
                <a:effectLst>
                  <a:outerShdw blurRad="38100" dist="38100" dir="2700000" algn="tl">
                    <a:srgbClr val="000000">
                      <a:alpha val="43137"/>
                    </a:srgbClr>
                  </a:outerShdw>
                </a:effectLst>
              </a:rPr>
              <a:t>,</a:t>
            </a:r>
            <a:r>
              <a:rPr lang="zh-CN" altLang="zh-CN" b="1" dirty="0">
                <a:effectLst>
                  <a:outerShdw blurRad="38100" dist="38100" dir="2700000" algn="tl">
                    <a:srgbClr val="000000">
                      <a:alpha val="43137"/>
                    </a:srgbClr>
                  </a:outerShdw>
                </a:effectLst>
              </a:rPr>
              <a:t>某企业希望对客户按照不同地区、不同行业进行管理</a:t>
            </a:r>
            <a:r>
              <a:rPr lang="en-US" altLang="zh-CN" b="1" dirty="0">
                <a:effectLst>
                  <a:outerShdw blurRad="38100" dist="38100" dir="2700000" algn="tl">
                    <a:srgbClr val="000000">
                      <a:alpha val="43137"/>
                    </a:srgbClr>
                  </a:outerShdw>
                </a:effectLst>
              </a:rPr>
              <a:t>, </a:t>
            </a:r>
            <a:r>
              <a:rPr lang="zh-CN" altLang="zh-CN" b="1" dirty="0">
                <a:effectLst>
                  <a:outerShdw blurRad="38100" dist="38100" dir="2700000" algn="tl">
                    <a:srgbClr val="000000">
                      <a:alpha val="43137"/>
                    </a:srgbClr>
                  </a:outerShdw>
                </a:effectLst>
              </a:rPr>
              <a:t>则可以将客户编码分为三段</a:t>
            </a:r>
            <a:r>
              <a:rPr lang="en-US" altLang="zh-CN" b="1" dirty="0">
                <a:effectLst>
                  <a:outerShdw blurRad="38100" dist="38100" dir="2700000" algn="tl">
                    <a:srgbClr val="000000">
                      <a:alpha val="43137"/>
                    </a:srgbClr>
                  </a:outerShdw>
                </a:effectLst>
              </a:rPr>
              <a:t>:## ## ####</a:t>
            </a:r>
            <a:r>
              <a:rPr lang="zh-CN" altLang="zh-CN" b="1" dirty="0">
                <a:effectLst>
                  <a:outerShdw blurRad="38100" dist="38100" dir="2700000" algn="tl">
                    <a:srgbClr val="000000">
                      <a:alpha val="43137"/>
                    </a:srgbClr>
                  </a:outerShdw>
                </a:effectLst>
              </a:rPr>
              <a:t>。前两位表示客户所处地区</a:t>
            </a:r>
            <a:r>
              <a:rPr lang="en-US" altLang="zh-CN" b="1" dirty="0">
                <a:effectLst>
                  <a:outerShdw blurRad="38100" dist="38100" dir="2700000" algn="tl">
                    <a:srgbClr val="000000">
                      <a:alpha val="43137"/>
                    </a:srgbClr>
                  </a:outerShdw>
                </a:effectLst>
              </a:rPr>
              <a:t>,</a:t>
            </a:r>
            <a:r>
              <a:rPr lang="zh-CN" altLang="zh-CN" b="1" dirty="0">
                <a:effectLst>
                  <a:outerShdw blurRad="38100" dist="38100" dir="2700000" algn="tl">
                    <a:srgbClr val="000000">
                      <a:alpha val="43137"/>
                    </a:srgbClr>
                  </a:outerShdw>
                </a:effectLst>
              </a:rPr>
              <a:t>第二段</a:t>
            </a:r>
            <a:r>
              <a:rPr lang="en-US" altLang="zh-CN" b="1" dirty="0">
                <a:effectLst>
                  <a:outerShdw blurRad="38100" dist="38100" dir="2700000" algn="tl">
                    <a:srgbClr val="000000">
                      <a:alpha val="43137"/>
                    </a:srgbClr>
                  </a:outerShdw>
                </a:effectLst>
              </a:rPr>
              <a:t>(</a:t>
            </a:r>
            <a:r>
              <a:rPr lang="zh-CN" altLang="zh-CN" b="1" dirty="0">
                <a:effectLst>
                  <a:outerShdw blurRad="38100" dist="38100" dir="2700000" algn="tl">
                    <a:srgbClr val="000000">
                      <a:alpha val="43137"/>
                    </a:srgbClr>
                  </a:outerShdw>
                </a:effectLst>
              </a:rPr>
              <a:t>第</a:t>
            </a:r>
            <a:r>
              <a:rPr lang="en-US" altLang="zh-CN" b="1" dirty="0">
                <a:effectLst>
                  <a:outerShdw blurRad="38100" dist="38100" dir="2700000" algn="tl">
                    <a:srgbClr val="000000">
                      <a:alpha val="43137"/>
                    </a:srgbClr>
                  </a:outerShdw>
                </a:effectLst>
              </a:rPr>
              <a:t>3</a:t>
            </a:r>
            <a:r>
              <a:rPr lang="zh-CN" altLang="zh-CN" b="1" dirty="0">
                <a:effectLst>
                  <a:outerShdw blurRad="38100" dist="38100" dir="2700000" algn="tl">
                    <a:srgbClr val="000000">
                      <a:alpha val="43137"/>
                    </a:srgbClr>
                  </a:outerShdw>
                </a:effectLst>
              </a:rPr>
              <a:t>、</a:t>
            </a:r>
            <a:r>
              <a:rPr lang="en-US" altLang="zh-CN" b="1" dirty="0">
                <a:effectLst>
                  <a:outerShdw blurRad="38100" dist="38100" dir="2700000" algn="tl">
                    <a:srgbClr val="000000">
                      <a:alpha val="43137"/>
                    </a:srgbClr>
                  </a:outerShdw>
                </a:effectLst>
              </a:rPr>
              <a:t>4</a:t>
            </a:r>
            <a:r>
              <a:rPr lang="zh-CN" altLang="zh-CN" b="1" dirty="0">
                <a:effectLst>
                  <a:outerShdw blurRad="38100" dist="38100" dir="2700000" algn="tl">
                    <a:srgbClr val="000000">
                      <a:alpha val="43137"/>
                    </a:srgbClr>
                  </a:outerShdw>
                </a:effectLst>
              </a:rPr>
              <a:t>位编码</a:t>
            </a:r>
            <a:r>
              <a:rPr lang="en-US" altLang="zh-CN" b="1" dirty="0">
                <a:effectLst>
                  <a:outerShdw blurRad="38100" dist="38100" dir="2700000" algn="tl">
                    <a:srgbClr val="000000">
                      <a:alpha val="43137"/>
                    </a:srgbClr>
                  </a:outerShdw>
                </a:effectLst>
              </a:rPr>
              <a:t>)</a:t>
            </a:r>
            <a:r>
              <a:rPr lang="zh-CN" altLang="zh-CN" b="1" dirty="0">
                <a:effectLst>
                  <a:outerShdw blurRad="38100" dist="38100" dir="2700000" algn="tl">
                    <a:srgbClr val="000000">
                      <a:alpha val="43137"/>
                    </a:srgbClr>
                  </a:outerShdw>
                </a:effectLst>
              </a:rPr>
              <a:t>表示客户所处行业</a:t>
            </a:r>
            <a:r>
              <a:rPr lang="en-US" altLang="zh-CN" b="1" dirty="0">
                <a:effectLst>
                  <a:outerShdw blurRad="38100" dist="38100" dir="2700000" algn="tl">
                    <a:srgbClr val="000000">
                      <a:alpha val="43137"/>
                    </a:srgbClr>
                  </a:outerShdw>
                </a:effectLst>
              </a:rPr>
              <a:t>,</a:t>
            </a:r>
            <a:r>
              <a:rPr lang="zh-CN" altLang="zh-CN" b="1" dirty="0">
                <a:effectLst>
                  <a:outerShdw blurRad="38100" dist="38100" dir="2700000" algn="tl">
                    <a:srgbClr val="000000">
                      <a:alpha val="43137"/>
                    </a:srgbClr>
                  </a:outerShdw>
                </a:effectLst>
              </a:rPr>
              <a:t>第三段表示客户序号。</a:t>
            </a:r>
          </a:p>
          <a:p>
            <a:pPr marL="137160" indent="0">
              <a:buNone/>
            </a:pPr>
            <a:r>
              <a:rPr lang="zh-CN" altLang="zh-CN" b="1" dirty="0">
                <a:effectLst>
                  <a:outerShdw blurRad="38100" dist="38100" dir="2700000" algn="tl">
                    <a:srgbClr val="000000">
                      <a:alpha val="43137"/>
                    </a:srgbClr>
                  </a:outerShdw>
                </a:effectLst>
              </a:rPr>
              <a:t>　　</a:t>
            </a:r>
            <a:r>
              <a:rPr lang="en-US" altLang="zh-CN" b="1" dirty="0">
                <a:effectLst>
                  <a:outerShdw blurRad="38100" dist="38100" dir="2700000" algn="tl">
                    <a:srgbClr val="000000">
                      <a:alpha val="43137"/>
                    </a:srgbClr>
                  </a:outerShdw>
                </a:effectLst>
              </a:rPr>
              <a:t>    ##</a:t>
            </a:r>
            <a:r>
              <a:rPr lang="zh-CN" altLang="zh-CN" b="1" dirty="0">
                <a:effectLst>
                  <a:outerShdw blurRad="38100" dist="38100" dir="2700000" algn="tl">
                    <a:srgbClr val="000000">
                      <a:alpha val="43137"/>
                    </a:srgbClr>
                  </a:outerShdw>
                </a:effectLst>
              </a:rPr>
              <a:t>　　　 </a:t>
            </a:r>
            <a:r>
              <a:rPr lang="en-US" altLang="zh-CN" b="1" dirty="0">
                <a:effectLst>
                  <a:outerShdw blurRad="38100" dist="38100" dir="2700000" algn="tl">
                    <a:srgbClr val="000000">
                      <a:alpha val="43137"/>
                    </a:srgbClr>
                  </a:outerShdw>
                </a:effectLst>
              </a:rPr>
              <a:t>##</a:t>
            </a:r>
            <a:r>
              <a:rPr lang="zh-CN" altLang="zh-CN" b="1" dirty="0">
                <a:effectLst>
                  <a:outerShdw blurRad="38100" dist="38100" dir="2700000" algn="tl">
                    <a:srgbClr val="000000">
                      <a:alpha val="43137"/>
                    </a:srgbClr>
                  </a:outerShdw>
                </a:effectLst>
              </a:rPr>
              <a:t>　　　</a:t>
            </a:r>
            <a:r>
              <a:rPr lang="en-US" altLang="zh-CN" b="1" dirty="0">
                <a:effectLst>
                  <a:outerShdw blurRad="38100" dist="38100" dir="2700000" algn="tl">
                    <a:srgbClr val="000000">
                      <a:alpha val="43137"/>
                    </a:srgbClr>
                  </a:outerShdw>
                </a:effectLst>
              </a:rPr>
              <a:t>####</a:t>
            </a:r>
            <a:endParaRPr lang="zh-CN" altLang="zh-CN" b="1" dirty="0">
              <a:effectLst>
                <a:outerShdw blurRad="38100" dist="38100" dir="2700000" algn="tl">
                  <a:srgbClr val="000000">
                    <a:alpha val="43137"/>
                  </a:srgbClr>
                </a:outerShdw>
              </a:effectLst>
            </a:endParaRPr>
          </a:p>
          <a:p>
            <a:pPr marL="137160" indent="0">
              <a:buNone/>
            </a:pPr>
            <a:r>
              <a:rPr lang="zh-CN" altLang="zh-CN" b="1" dirty="0">
                <a:effectLst>
                  <a:outerShdw blurRad="38100" dist="38100" dir="2700000" algn="tl">
                    <a:srgbClr val="000000">
                      <a:alpha val="43137"/>
                    </a:srgbClr>
                  </a:outerShdw>
                </a:effectLst>
              </a:rPr>
              <a:t>　　</a:t>
            </a:r>
            <a:r>
              <a:rPr lang="en-US" altLang="zh-CN" b="1" dirty="0">
                <a:effectLst>
                  <a:outerShdw blurRad="38100" dist="38100" dir="2700000" algn="tl">
                    <a:srgbClr val="000000">
                      <a:alpha val="43137"/>
                    </a:srgbClr>
                  </a:outerShdw>
                </a:effectLst>
              </a:rPr>
              <a:t>   </a:t>
            </a:r>
            <a:r>
              <a:rPr lang="zh-CN" altLang="zh-CN" b="1" dirty="0">
                <a:effectLst>
                  <a:outerShdw blurRad="38100" dist="38100" dir="2700000" algn="tl">
                    <a:srgbClr val="000000">
                      <a:alpha val="43137"/>
                    </a:srgbClr>
                  </a:outerShdw>
                </a:effectLst>
              </a:rPr>
              <a:t>地区</a:t>
            </a:r>
            <a:r>
              <a:rPr lang="en-US" altLang="zh-CN" b="1" dirty="0">
                <a:effectLst>
                  <a:outerShdw blurRad="38100" dist="38100" dir="2700000" algn="tl">
                    <a:srgbClr val="000000">
                      <a:alpha val="43137"/>
                    </a:srgbClr>
                  </a:outerShdw>
                </a:effectLst>
              </a:rPr>
              <a:t>	</a:t>
            </a:r>
            <a:r>
              <a:rPr lang="zh-CN" altLang="zh-CN" b="1" dirty="0">
                <a:effectLst>
                  <a:outerShdw blurRad="38100" dist="38100" dir="2700000" algn="tl">
                    <a:srgbClr val="000000">
                      <a:alpha val="43137"/>
                    </a:srgbClr>
                  </a:outerShdw>
                </a:effectLst>
              </a:rPr>
              <a:t>行业</a:t>
            </a:r>
            <a:r>
              <a:rPr lang="en-US" altLang="zh-CN" b="1" dirty="0">
                <a:effectLst>
                  <a:outerShdw blurRad="38100" dist="38100" dir="2700000" algn="tl">
                    <a:srgbClr val="000000">
                      <a:alpha val="43137"/>
                    </a:srgbClr>
                  </a:outerShdw>
                </a:effectLst>
              </a:rPr>
              <a:t>	     </a:t>
            </a:r>
            <a:r>
              <a:rPr lang="zh-CN" altLang="zh-CN" b="1" dirty="0">
                <a:effectLst>
                  <a:outerShdw blurRad="38100" dist="38100" dir="2700000" algn="tl">
                    <a:srgbClr val="000000">
                      <a:alpha val="43137"/>
                    </a:srgbClr>
                  </a:outerShdw>
                </a:effectLst>
              </a:rPr>
              <a:t>客户序号</a:t>
            </a:r>
          </a:p>
          <a:p>
            <a:r>
              <a:rPr lang="zh-CN" altLang="zh-CN" b="1" dirty="0">
                <a:effectLst>
                  <a:outerShdw blurRad="38100" dist="38100" dir="2700000" algn="tl">
                    <a:srgbClr val="000000">
                      <a:alpha val="43137"/>
                    </a:srgbClr>
                  </a:outerShdw>
                </a:effectLst>
              </a:rPr>
              <a:t>对于客户数量较少的企业</a:t>
            </a:r>
            <a:r>
              <a:rPr lang="en-US" altLang="zh-CN" b="1" dirty="0">
                <a:effectLst>
                  <a:outerShdw blurRad="38100" dist="38100" dir="2700000" algn="tl">
                    <a:srgbClr val="000000">
                      <a:alpha val="43137"/>
                    </a:srgbClr>
                  </a:outerShdw>
                </a:effectLst>
              </a:rPr>
              <a:t>,</a:t>
            </a:r>
            <a:r>
              <a:rPr lang="zh-CN" altLang="zh-CN" b="1" dirty="0">
                <a:effectLst>
                  <a:outerShdw blurRad="38100" dist="38100" dir="2700000" algn="tl">
                    <a:srgbClr val="000000">
                      <a:alpha val="43137"/>
                    </a:srgbClr>
                  </a:outerShdw>
                </a:effectLst>
              </a:rPr>
              <a:t>可根据具体情况压缩编码长度和编码层级。</a:t>
            </a:r>
          </a:p>
        </p:txBody>
      </p:sp>
    </p:spTree>
    <p:extLst>
      <p:ext uri="{BB962C8B-B14F-4D97-AF65-F5344CB8AC3E}">
        <p14:creationId xmlns:p14="http://schemas.microsoft.com/office/powerpoint/2010/main" val="914402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7652" y="76911"/>
            <a:ext cx="10364451" cy="936880"/>
          </a:xfrm>
        </p:spPr>
        <p:txBody>
          <a:bodyPr/>
          <a:lstStyle/>
          <a:p>
            <a:r>
              <a:rPr lang="zh-CN" altLang="zh-CN" dirty="0"/>
              <a:t>数</a:t>
            </a:r>
            <a:r>
              <a:rPr lang="en-US" altLang="zh-CN" dirty="0"/>
              <a:t> </a:t>
            </a:r>
            <a:r>
              <a:rPr lang="zh-CN" altLang="zh-CN" dirty="0"/>
              <a:t>据</a:t>
            </a:r>
            <a:r>
              <a:rPr lang="en-US" altLang="zh-CN" dirty="0"/>
              <a:t> </a:t>
            </a:r>
            <a:r>
              <a:rPr lang="zh-CN" altLang="zh-CN" dirty="0"/>
              <a:t>文</a:t>
            </a:r>
            <a:r>
              <a:rPr lang="en-US" altLang="zh-CN" dirty="0"/>
              <a:t> </a:t>
            </a:r>
            <a:r>
              <a:rPr lang="zh-CN" altLang="zh-CN" dirty="0"/>
              <a:t>件</a:t>
            </a:r>
            <a:r>
              <a:rPr lang="en-US" altLang="zh-CN" dirty="0"/>
              <a:t> </a:t>
            </a:r>
            <a:r>
              <a:rPr lang="zh-CN" altLang="zh-CN" dirty="0"/>
              <a:t>设</a:t>
            </a:r>
            <a:r>
              <a:rPr lang="en-US" altLang="zh-CN" dirty="0"/>
              <a:t> </a:t>
            </a:r>
            <a:r>
              <a:rPr lang="zh-CN" altLang="zh-CN" dirty="0"/>
              <a:t>计</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2775656371"/>
              </p:ext>
            </p:extLst>
          </p:nvPr>
        </p:nvGraphicFramePr>
        <p:xfrm>
          <a:off x="887895" y="1252330"/>
          <a:ext cx="10363200" cy="5453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4900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1"/>
          <p:cNvSpPr>
            <a:spLocks noGrp="1"/>
          </p:cNvSpPr>
          <p:nvPr>
            <p:ph type="title"/>
          </p:nvPr>
        </p:nvSpPr>
        <p:spPr>
          <a:xfrm>
            <a:off x="2725260" y="59635"/>
            <a:ext cx="5934969" cy="404191"/>
          </a:xfrm>
        </p:spPr>
        <p:txBody>
          <a:bodyPr>
            <a:noAutofit/>
          </a:bodyPr>
          <a:lstStyle/>
          <a:p>
            <a:r>
              <a:rPr lang="zh-CN" altLang="en-US" sz="3200" dirty="0"/>
              <a:t>客 户 档 案 文 件</a:t>
            </a:r>
          </a:p>
        </p:txBody>
      </p:sp>
      <p:sp>
        <p:nvSpPr>
          <p:cNvPr id="2" name="图片占位符 1"/>
          <p:cNvSpPr>
            <a:spLocks noGrp="1"/>
          </p:cNvSpPr>
          <p:nvPr>
            <p:ph type="pic" idx="1"/>
          </p:nvPr>
        </p:nvSpPr>
        <p:spPr/>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904" y="526049"/>
            <a:ext cx="10221311" cy="6331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1263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1"/>
          <p:cNvSpPr>
            <a:spLocks noGrp="1"/>
          </p:cNvSpPr>
          <p:nvPr>
            <p:ph type="title"/>
          </p:nvPr>
        </p:nvSpPr>
        <p:spPr>
          <a:xfrm>
            <a:off x="2725260" y="119270"/>
            <a:ext cx="5934969" cy="404191"/>
          </a:xfrm>
        </p:spPr>
        <p:txBody>
          <a:bodyPr>
            <a:noAutofit/>
          </a:bodyPr>
          <a:lstStyle/>
          <a:p>
            <a:r>
              <a:rPr lang="zh-CN" altLang="en-US" sz="3200" dirty="0"/>
              <a:t>客 户 档 案 文 件</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391" y="642730"/>
            <a:ext cx="10104782" cy="4704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13791" y="5572539"/>
            <a:ext cx="10078279" cy="954107"/>
          </a:xfrm>
          <a:prstGeom prst="rect">
            <a:avLst/>
          </a:prstGeom>
          <a:noFill/>
        </p:spPr>
        <p:txBody>
          <a:bodyPr wrap="square" rtlCol="0">
            <a:spAutoFit/>
          </a:bodyPr>
          <a:lstStyle/>
          <a:p>
            <a:r>
              <a:rPr lang="zh-CN" altLang="zh-CN" sz="2800" b="1" dirty="0">
                <a:effectLst>
                  <a:outerShdw blurRad="38100" dist="38100" dir="2700000" algn="tl">
                    <a:srgbClr val="000000">
                      <a:alpha val="43137"/>
                    </a:srgbClr>
                  </a:outerShdw>
                </a:effectLst>
              </a:rPr>
              <a:t>客户档案文件作为查询用的目录文件</a:t>
            </a:r>
            <a:r>
              <a:rPr lang="en-US" altLang="zh-CN"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可以采用一年一个文件。该文件以</a:t>
            </a:r>
            <a:r>
              <a:rPr lang="en-US" altLang="zh-CN"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客户编码</a:t>
            </a:r>
            <a:r>
              <a:rPr lang="en-US" altLang="zh-CN"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为索引关键字建立索引文件</a:t>
            </a:r>
            <a:r>
              <a:rPr lang="zh-CN" altLang="en-US" sz="2800" b="1" dirty="0">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3818301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4330" y="1795671"/>
            <a:ext cx="9839740" cy="4996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45164" y="13253"/>
            <a:ext cx="11827565" cy="1631216"/>
          </a:xfrm>
          <a:prstGeom prst="rect">
            <a:avLst/>
          </a:prstGeom>
          <a:noFill/>
        </p:spPr>
        <p:txBody>
          <a:bodyPr wrap="square" rtlCol="0">
            <a:spAutoFit/>
          </a:bodyPr>
          <a:lstStyle/>
          <a:p>
            <a:r>
              <a:rPr lang="zh-CN" altLang="zh-CN" sz="2000" b="1" dirty="0">
                <a:effectLst>
                  <a:outerShdw blurRad="38100" dist="38100" dir="2700000" algn="tl">
                    <a:srgbClr val="000000">
                      <a:alpha val="43137"/>
                    </a:srgbClr>
                  </a:outerShdw>
                </a:effectLst>
                <a:latin typeface="+mj-ea"/>
                <a:ea typeface="+mj-ea"/>
              </a:rPr>
              <a:t>将销售订单文件拆分成两个文件</a:t>
            </a:r>
            <a:r>
              <a:rPr lang="en-US" altLang="zh-CN" sz="2000" b="1" dirty="0">
                <a:effectLst>
                  <a:outerShdw blurRad="38100" dist="38100" dir="2700000" algn="tl">
                    <a:srgbClr val="000000">
                      <a:alpha val="43137"/>
                    </a:srgbClr>
                  </a:outerShdw>
                </a:effectLst>
                <a:latin typeface="+mj-ea"/>
                <a:ea typeface="+mj-ea"/>
              </a:rPr>
              <a:t>:</a:t>
            </a:r>
          </a:p>
          <a:p>
            <a:pPr marL="342900" indent="-342900">
              <a:buFont typeface="Arial" pitchFamily="34" charset="0"/>
              <a:buChar char="•"/>
            </a:pPr>
            <a:r>
              <a:rPr lang="zh-CN" altLang="zh-CN" sz="2000" b="1" dirty="0">
                <a:effectLst>
                  <a:outerShdw blurRad="38100" dist="38100" dir="2700000" algn="tl">
                    <a:srgbClr val="000000">
                      <a:alpha val="43137"/>
                    </a:srgbClr>
                  </a:outerShdw>
                </a:effectLst>
                <a:latin typeface="+mj-ea"/>
                <a:ea typeface="+mj-ea"/>
              </a:rPr>
              <a:t>一个文件用于保存销售订单的固定信息</a:t>
            </a:r>
            <a:r>
              <a:rPr lang="en-US" altLang="zh-CN" sz="2000" b="1" dirty="0">
                <a:effectLst>
                  <a:outerShdw blurRad="38100" dist="38100" dir="2700000" algn="tl">
                    <a:srgbClr val="000000">
                      <a:alpha val="43137"/>
                    </a:srgbClr>
                  </a:outerShdw>
                </a:effectLst>
                <a:latin typeface="+mj-ea"/>
                <a:ea typeface="+mj-ea"/>
              </a:rPr>
              <a:t>,</a:t>
            </a:r>
            <a:r>
              <a:rPr lang="zh-CN" altLang="zh-CN" sz="2000" b="1" dirty="0">
                <a:effectLst>
                  <a:outerShdw blurRad="38100" dist="38100" dir="2700000" algn="tl">
                    <a:srgbClr val="000000">
                      <a:alpha val="43137"/>
                    </a:srgbClr>
                  </a:outerShdw>
                </a:effectLst>
                <a:latin typeface="+mj-ea"/>
                <a:ea typeface="+mj-ea"/>
              </a:rPr>
              <a:t>处于单据的上半部分的表头位置，一条记录存储一个订单的固定信息，称为订单的固定信息文件</a:t>
            </a:r>
            <a:r>
              <a:rPr lang="en-US" altLang="zh-CN" sz="2000" b="1" dirty="0">
                <a:effectLst>
                  <a:outerShdw blurRad="38100" dist="38100" dir="2700000" algn="tl">
                    <a:srgbClr val="000000">
                      <a:alpha val="43137"/>
                    </a:srgbClr>
                  </a:outerShdw>
                </a:effectLst>
                <a:latin typeface="+mj-ea"/>
                <a:ea typeface="+mj-ea"/>
              </a:rPr>
              <a:t>;</a:t>
            </a:r>
          </a:p>
          <a:p>
            <a:pPr marL="342900" indent="-342900">
              <a:buFont typeface="Arial" pitchFamily="34" charset="0"/>
              <a:buChar char="•"/>
            </a:pPr>
            <a:r>
              <a:rPr lang="zh-CN" altLang="zh-CN" sz="2000" b="1" dirty="0">
                <a:effectLst>
                  <a:outerShdw blurRad="38100" dist="38100" dir="2700000" algn="tl">
                    <a:srgbClr val="000000">
                      <a:alpha val="43137"/>
                    </a:srgbClr>
                  </a:outerShdw>
                </a:effectLst>
                <a:latin typeface="+mj-ea"/>
                <a:ea typeface="+mj-ea"/>
              </a:rPr>
              <a:t>另一个文件用于保存销售订单的变动信息</a:t>
            </a:r>
            <a:r>
              <a:rPr lang="en-US" altLang="zh-CN" sz="2000" b="1" dirty="0">
                <a:effectLst>
                  <a:outerShdw blurRad="38100" dist="38100" dir="2700000" algn="tl">
                    <a:srgbClr val="000000">
                      <a:alpha val="43137"/>
                    </a:srgbClr>
                  </a:outerShdw>
                </a:effectLst>
                <a:latin typeface="+mj-ea"/>
                <a:ea typeface="+mj-ea"/>
              </a:rPr>
              <a:t>,</a:t>
            </a:r>
            <a:r>
              <a:rPr lang="zh-CN" altLang="zh-CN" sz="2000" b="1" dirty="0">
                <a:effectLst>
                  <a:outerShdw blurRad="38100" dist="38100" dir="2700000" algn="tl">
                    <a:srgbClr val="000000">
                      <a:alpha val="43137"/>
                    </a:srgbClr>
                  </a:outerShdw>
                </a:effectLst>
                <a:latin typeface="+mj-ea"/>
                <a:ea typeface="+mj-ea"/>
              </a:rPr>
              <a:t>处于单据的下半部分的表体位置</a:t>
            </a:r>
            <a:r>
              <a:rPr lang="en-US" altLang="zh-CN" sz="2000" b="1" dirty="0">
                <a:effectLst>
                  <a:outerShdw blurRad="38100" dist="38100" dir="2700000" algn="tl">
                    <a:srgbClr val="000000">
                      <a:alpha val="43137"/>
                    </a:srgbClr>
                  </a:outerShdw>
                </a:effectLst>
                <a:latin typeface="+mj-ea"/>
                <a:ea typeface="+mj-ea"/>
              </a:rPr>
              <a:t>,</a:t>
            </a:r>
            <a:r>
              <a:rPr lang="zh-CN" altLang="zh-CN" sz="2000" b="1" dirty="0">
                <a:effectLst>
                  <a:outerShdw blurRad="38100" dist="38100" dir="2700000" algn="tl">
                    <a:srgbClr val="000000">
                      <a:alpha val="43137"/>
                    </a:srgbClr>
                  </a:outerShdw>
                </a:effectLst>
                <a:latin typeface="+mj-ea"/>
                <a:ea typeface="+mj-ea"/>
              </a:rPr>
              <a:t> 一条记录存储一种商品，多条记录可以存储同一订单中的多种商品，称为订单的变动信息文件。</a:t>
            </a:r>
            <a:endParaRPr lang="zh-CN" altLang="en-US" sz="2000" b="1" dirty="0">
              <a:effectLst>
                <a:outerShdw blurRad="38100" dist="38100" dir="2700000" algn="tl">
                  <a:srgbClr val="000000">
                    <a:alpha val="43137"/>
                  </a:srgbClr>
                </a:outerShdw>
              </a:effectLst>
              <a:latin typeface="+mj-ea"/>
              <a:ea typeface="+mj-ea"/>
            </a:endParaRPr>
          </a:p>
        </p:txBody>
      </p:sp>
      <p:sp>
        <p:nvSpPr>
          <p:cNvPr id="4" name="TextBox 3"/>
          <p:cNvSpPr txBox="1"/>
          <p:nvPr/>
        </p:nvSpPr>
        <p:spPr>
          <a:xfrm>
            <a:off x="431369" y="2544417"/>
            <a:ext cx="615553" cy="4081670"/>
          </a:xfrm>
          <a:prstGeom prst="rect">
            <a:avLst/>
          </a:prstGeom>
          <a:noFill/>
        </p:spPr>
        <p:txBody>
          <a:bodyPr vert="eaVert" wrap="square" rtlCol="0">
            <a:spAutoFit/>
          </a:bodyPr>
          <a:lstStyle/>
          <a:p>
            <a:r>
              <a:rPr lang="zh-CN" altLang="en-US" sz="2800" b="1" dirty="0">
                <a:solidFill>
                  <a:schemeClr val="accent1">
                    <a:lumMod val="60000"/>
                    <a:lumOff val="40000"/>
                  </a:schemeClr>
                </a:solidFill>
                <a:effectLst>
                  <a:outerShdw blurRad="38100" dist="38100" dir="2700000" algn="tl">
                    <a:srgbClr val="000000">
                      <a:alpha val="43137"/>
                    </a:srgbClr>
                  </a:outerShdw>
                </a:effectLst>
                <a:latin typeface="+mj-ea"/>
                <a:ea typeface="+mj-ea"/>
              </a:rPr>
              <a:t>销 售 订 单 文 件</a:t>
            </a:r>
          </a:p>
        </p:txBody>
      </p:sp>
    </p:spTree>
    <p:extLst>
      <p:ext uri="{BB962C8B-B14F-4D97-AF65-F5344CB8AC3E}">
        <p14:creationId xmlns:p14="http://schemas.microsoft.com/office/powerpoint/2010/main" val="3464188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1"/>
          <p:cNvSpPr>
            <a:spLocks noGrp="1"/>
          </p:cNvSpPr>
          <p:nvPr>
            <p:ph type="title"/>
          </p:nvPr>
        </p:nvSpPr>
        <p:spPr>
          <a:xfrm>
            <a:off x="2837904" y="165652"/>
            <a:ext cx="5934969" cy="413810"/>
          </a:xfrm>
        </p:spPr>
        <p:txBody>
          <a:bodyPr>
            <a:noAutofit/>
          </a:bodyPr>
          <a:lstStyle/>
          <a:p>
            <a:r>
              <a:rPr lang="zh-CN" altLang="en-US" sz="2800" dirty="0"/>
              <a:t>销 售 订 单 文 件</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9443" y="798442"/>
            <a:ext cx="9687339" cy="3959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179441" y="5168348"/>
            <a:ext cx="9627705" cy="1384995"/>
          </a:xfrm>
          <a:prstGeom prst="rect">
            <a:avLst/>
          </a:prstGeom>
          <a:noFill/>
        </p:spPr>
        <p:txBody>
          <a:bodyPr wrap="square" rtlCol="0">
            <a:spAutoFit/>
          </a:bodyPr>
          <a:lstStyle/>
          <a:p>
            <a:pPr marL="457200" indent="-457200">
              <a:buFont typeface="Arial" pitchFamily="34" charset="0"/>
              <a:buChar char="•"/>
            </a:pPr>
            <a:r>
              <a:rPr lang="zh-CN" altLang="zh-CN" sz="2800" b="1" dirty="0">
                <a:effectLst>
                  <a:outerShdw blurRad="38100" dist="38100" dir="2700000" algn="tl">
                    <a:srgbClr val="000000">
                      <a:alpha val="43137"/>
                    </a:srgbClr>
                  </a:outerShdw>
                </a:effectLst>
              </a:rPr>
              <a:t>固定信息文件组织方式是以</a:t>
            </a:r>
            <a:r>
              <a:rPr lang="en-US" altLang="zh-CN"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订单编号</a:t>
            </a:r>
            <a:r>
              <a:rPr lang="en-US" altLang="zh-CN"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建立顺序文件</a:t>
            </a:r>
            <a:r>
              <a:rPr lang="en-US" altLang="zh-CN" sz="2800" b="1" dirty="0">
                <a:effectLst>
                  <a:outerShdw blurRad="38100" dist="38100" dir="2700000" algn="tl">
                    <a:srgbClr val="000000">
                      <a:alpha val="43137"/>
                    </a:srgbClr>
                  </a:outerShdw>
                </a:effectLst>
              </a:rPr>
              <a:t>;</a:t>
            </a:r>
          </a:p>
          <a:p>
            <a:pPr marL="457200" indent="-457200">
              <a:buFont typeface="Arial" pitchFamily="34" charset="0"/>
              <a:buChar char="•"/>
            </a:pPr>
            <a:r>
              <a:rPr lang="zh-CN" altLang="zh-CN" sz="2800" b="1" dirty="0">
                <a:effectLst>
                  <a:outerShdw blurRad="38100" dist="38100" dir="2700000" algn="tl">
                    <a:srgbClr val="000000">
                      <a:alpha val="43137"/>
                    </a:srgbClr>
                  </a:outerShdw>
                </a:effectLst>
              </a:rPr>
              <a:t>变动信息文件以</a:t>
            </a:r>
            <a:r>
              <a:rPr lang="en-US" altLang="zh-CN"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订单编号</a:t>
            </a:r>
            <a:r>
              <a:rPr lang="en-US" altLang="zh-CN"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存货编码</a:t>
            </a:r>
            <a:r>
              <a:rPr lang="en-US" altLang="zh-CN"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建立顺序文件。</a:t>
            </a:r>
            <a:endParaRPr lang="en-US" altLang="zh-CN" sz="2800" b="1" dirty="0">
              <a:effectLst>
                <a:outerShdw blurRad="38100" dist="38100" dir="2700000" algn="tl">
                  <a:srgbClr val="000000">
                    <a:alpha val="43137"/>
                  </a:srgbClr>
                </a:outerShdw>
              </a:effectLst>
            </a:endParaRPr>
          </a:p>
          <a:p>
            <a:pPr marL="457200" indent="-457200">
              <a:buFont typeface="Arial" pitchFamily="34" charset="0"/>
              <a:buChar char="•"/>
            </a:pPr>
            <a:r>
              <a:rPr lang="zh-CN" altLang="zh-CN" sz="2800" b="1" dirty="0">
                <a:effectLst>
                  <a:outerShdw blurRad="38100" dist="38100" dir="2700000" algn="tl">
                    <a:srgbClr val="000000">
                      <a:alpha val="43137"/>
                    </a:srgbClr>
                  </a:outerShdw>
                </a:effectLst>
              </a:rPr>
              <a:t>采用一年一个销售订单文件的存储方式。</a:t>
            </a:r>
            <a:endParaRPr lang="zh-CN" alt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594491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5513" y="0"/>
            <a:ext cx="9826487" cy="579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90634" y="1420849"/>
            <a:ext cx="677108" cy="4284211"/>
          </a:xfrm>
          <a:prstGeom prst="rect">
            <a:avLst/>
          </a:prstGeom>
          <a:noFill/>
        </p:spPr>
        <p:txBody>
          <a:bodyPr vert="eaVert" wrap="square" rtlCol="0">
            <a:spAutoFit/>
          </a:bodyPr>
          <a:lstStyle/>
          <a:p>
            <a:r>
              <a:rPr lang="zh-CN" altLang="en-US" sz="3200" b="1" dirty="0">
                <a:solidFill>
                  <a:schemeClr val="accent1">
                    <a:lumMod val="60000"/>
                    <a:lumOff val="40000"/>
                  </a:schemeClr>
                </a:solidFill>
                <a:effectLst>
                  <a:outerShdw blurRad="38100" dist="38100" dir="2700000" algn="tl">
                    <a:srgbClr val="000000">
                      <a:alpha val="43137"/>
                    </a:srgbClr>
                  </a:outerShdw>
                </a:effectLst>
                <a:latin typeface="+mj-ea"/>
                <a:ea typeface="+mj-ea"/>
              </a:rPr>
              <a:t>销 售 发 票 文 件</a:t>
            </a: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9252" y="5791200"/>
            <a:ext cx="989274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9503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0634" y="201649"/>
            <a:ext cx="677108" cy="4284211"/>
          </a:xfrm>
          <a:prstGeom prst="rect">
            <a:avLst/>
          </a:prstGeom>
          <a:noFill/>
        </p:spPr>
        <p:txBody>
          <a:bodyPr vert="eaVert" wrap="square" rtlCol="0">
            <a:spAutoFit/>
          </a:bodyPr>
          <a:lstStyle/>
          <a:p>
            <a:r>
              <a:rPr lang="zh-CN" altLang="en-US" sz="3200" b="1" dirty="0">
                <a:solidFill>
                  <a:schemeClr val="accent1">
                    <a:lumMod val="60000"/>
                    <a:lumOff val="40000"/>
                  </a:schemeClr>
                </a:solidFill>
                <a:effectLst>
                  <a:outerShdw blurRad="38100" dist="38100" dir="2700000" algn="tl">
                    <a:srgbClr val="000000">
                      <a:alpha val="43137"/>
                    </a:srgbClr>
                  </a:outerShdw>
                </a:effectLst>
                <a:latin typeface="+mj-ea"/>
                <a:ea typeface="+mj-ea"/>
              </a:rPr>
              <a:t>销 售 发 票 文 件</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5299" y="38704"/>
            <a:ext cx="8938039" cy="432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630016" y="4598504"/>
            <a:ext cx="10277061" cy="2585323"/>
          </a:xfrm>
          <a:prstGeom prst="rect">
            <a:avLst/>
          </a:prstGeom>
          <a:noFill/>
        </p:spPr>
        <p:txBody>
          <a:bodyPr wrap="square" rtlCol="0">
            <a:spAutoFit/>
          </a:bodyPr>
          <a:lstStyle/>
          <a:p>
            <a:pPr marL="342900" indent="-342900">
              <a:buFont typeface="Arial" pitchFamily="34" charset="0"/>
              <a:buChar char="•"/>
            </a:pPr>
            <a:r>
              <a:rPr lang="zh-CN" altLang="zh-CN" sz="2400" b="1" dirty="0">
                <a:effectLst>
                  <a:outerShdw blurRad="38100" dist="38100" dir="2700000" algn="tl">
                    <a:srgbClr val="000000">
                      <a:alpha val="43137"/>
                    </a:srgbClr>
                  </a:outerShdw>
                </a:effectLst>
                <a:latin typeface="+mj-ea"/>
                <a:ea typeface="+mj-ea"/>
              </a:rPr>
              <a:t>固定信息文件中每个客户对应一笔销售业务</a:t>
            </a:r>
            <a:r>
              <a:rPr lang="en-US" altLang="zh-CN" sz="2400" b="1" dirty="0">
                <a:effectLst>
                  <a:outerShdw blurRad="38100" dist="38100" dir="2700000" algn="tl">
                    <a:srgbClr val="000000">
                      <a:alpha val="43137"/>
                    </a:srgbClr>
                  </a:outerShdw>
                </a:effectLst>
                <a:latin typeface="+mj-ea"/>
                <a:ea typeface="+mj-ea"/>
              </a:rPr>
              <a:t>,</a:t>
            </a:r>
            <a:r>
              <a:rPr lang="zh-CN" altLang="zh-CN" sz="2400" b="1" dirty="0">
                <a:effectLst>
                  <a:outerShdw blurRad="38100" dist="38100" dir="2700000" algn="tl">
                    <a:srgbClr val="000000">
                      <a:alpha val="43137"/>
                    </a:srgbClr>
                  </a:outerShdw>
                </a:effectLst>
                <a:latin typeface="+mj-ea"/>
                <a:ea typeface="+mj-ea"/>
              </a:rPr>
              <a:t>即每张发票对应一个记录。</a:t>
            </a:r>
            <a:endParaRPr lang="en-US" altLang="zh-CN" sz="2400" b="1" dirty="0">
              <a:effectLst>
                <a:outerShdw blurRad="38100" dist="38100" dir="2700000" algn="tl">
                  <a:srgbClr val="000000">
                    <a:alpha val="43137"/>
                  </a:srgbClr>
                </a:outerShdw>
              </a:effectLst>
              <a:latin typeface="+mj-ea"/>
              <a:ea typeface="+mj-ea"/>
            </a:endParaRPr>
          </a:p>
          <a:p>
            <a:pPr marL="342900" indent="-342900">
              <a:buFont typeface="Arial" pitchFamily="34" charset="0"/>
              <a:buChar char="•"/>
            </a:pPr>
            <a:r>
              <a:rPr lang="zh-CN" altLang="zh-CN" sz="2400" b="1" dirty="0">
                <a:effectLst>
                  <a:outerShdw blurRad="38100" dist="38100" dir="2700000" algn="tl">
                    <a:srgbClr val="000000">
                      <a:alpha val="43137"/>
                    </a:srgbClr>
                  </a:outerShdw>
                </a:effectLst>
                <a:latin typeface="+mj-ea"/>
                <a:ea typeface="+mj-ea"/>
              </a:rPr>
              <a:t>变动信息中</a:t>
            </a:r>
            <a:r>
              <a:rPr lang="en-US" altLang="zh-CN" sz="2400" b="1" dirty="0">
                <a:effectLst>
                  <a:outerShdw blurRad="38100" dist="38100" dir="2700000" algn="tl">
                    <a:srgbClr val="000000">
                      <a:alpha val="43137"/>
                    </a:srgbClr>
                  </a:outerShdw>
                </a:effectLst>
                <a:latin typeface="+mj-ea"/>
                <a:ea typeface="+mj-ea"/>
              </a:rPr>
              <a:t>,</a:t>
            </a:r>
            <a:r>
              <a:rPr lang="zh-CN" altLang="zh-CN" sz="2400" b="1" dirty="0">
                <a:effectLst>
                  <a:outerShdw blurRad="38100" dist="38100" dir="2700000" algn="tl">
                    <a:srgbClr val="000000">
                      <a:alpha val="43137"/>
                    </a:srgbClr>
                  </a:outerShdw>
                </a:effectLst>
                <a:latin typeface="+mj-ea"/>
                <a:ea typeface="+mj-ea"/>
              </a:rPr>
              <a:t>每种商品对应一个记录。</a:t>
            </a:r>
            <a:endParaRPr lang="en-US" altLang="zh-CN" sz="2400" b="1" dirty="0">
              <a:effectLst>
                <a:outerShdw blurRad="38100" dist="38100" dir="2700000" algn="tl">
                  <a:srgbClr val="000000">
                    <a:alpha val="43137"/>
                  </a:srgbClr>
                </a:outerShdw>
              </a:effectLst>
              <a:latin typeface="+mj-ea"/>
              <a:ea typeface="+mj-ea"/>
            </a:endParaRPr>
          </a:p>
          <a:p>
            <a:pPr marL="342900" indent="-342900">
              <a:buFont typeface="Arial" pitchFamily="34" charset="0"/>
              <a:buChar char="•"/>
            </a:pPr>
            <a:r>
              <a:rPr lang="zh-CN" altLang="zh-CN" sz="2400" b="1" dirty="0">
                <a:effectLst>
                  <a:outerShdw blurRad="38100" dist="38100" dir="2700000" algn="tl">
                    <a:srgbClr val="000000">
                      <a:alpha val="43137"/>
                    </a:srgbClr>
                  </a:outerShdw>
                </a:effectLst>
                <a:latin typeface="+mj-ea"/>
                <a:ea typeface="+mj-ea"/>
              </a:rPr>
              <a:t>固定信息文件以</a:t>
            </a:r>
            <a:r>
              <a:rPr lang="en-US" altLang="zh-CN" sz="2400" b="1" dirty="0">
                <a:effectLst>
                  <a:outerShdw blurRad="38100" dist="38100" dir="2700000" algn="tl">
                    <a:srgbClr val="000000">
                      <a:alpha val="43137"/>
                    </a:srgbClr>
                  </a:outerShdw>
                </a:effectLst>
                <a:latin typeface="+mj-ea"/>
                <a:ea typeface="+mj-ea"/>
              </a:rPr>
              <a:t>“</a:t>
            </a:r>
            <a:r>
              <a:rPr lang="zh-CN" altLang="zh-CN" sz="2400" b="1" dirty="0">
                <a:effectLst>
                  <a:outerShdw blurRad="38100" dist="38100" dir="2700000" algn="tl">
                    <a:srgbClr val="000000">
                      <a:alpha val="43137"/>
                    </a:srgbClr>
                  </a:outerShdw>
                </a:effectLst>
                <a:latin typeface="+mj-ea"/>
                <a:ea typeface="+mj-ea"/>
              </a:rPr>
              <a:t>销售发票号</a:t>
            </a:r>
            <a:r>
              <a:rPr lang="en-US" altLang="zh-CN" sz="2400" b="1" dirty="0">
                <a:effectLst>
                  <a:outerShdw blurRad="38100" dist="38100" dir="2700000" algn="tl">
                    <a:srgbClr val="000000">
                      <a:alpha val="43137"/>
                    </a:srgbClr>
                  </a:outerShdw>
                </a:effectLst>
                <a:latin typeface="+mj-ea"/>
                <a:ea typeface="+mj-ea"/>
              </a:rPr>
              <a:t>”</a:t>
            </a:r>
            <a:r>
              <a:rPr lang="zh-CN" altLang="zh-CN" sz="2400" b="1" dirty="0">
                <a:effectLst>
                  <a:outerShdw blurRad="38100" dist="38100" dir="2700000" algn="tl">
                    <a:srgbClr val="000000">
                      <a:alpha val="43137"/>
                    </a:srgbClr>
                  </a:outerShdw>
                </a:effectLst>
                <a:latin typeface="+mj-ea"/>
                <a:ea typeface="+mj-ea"/>
              </a:rPr>
              <a:t>建立顺序文件</a:t>
            </a:r>
            <a:r>
              <a:rPr lang="en-US" altLang="zh-CN" sz="2400" b="1" dirty="0">
                <a:effectLst>
                  <a:outerShdw blurRad="38100" dist="38100" dir="2700000" algn="tl">
                    <a:srgbClr val="000000">
                      <a:alpha val="43137"/>
                    </a:srgbClr>
                  </a:outerShdw>
                </a:effectLst>
                <a:latin typeface="+mj-ea"/>
                <a:ea typeface="+mj-ea"/>
              </a:rPr>
              <a:t>,</a:t>
            </a:r>
          </a:p>
          <a:p>
            <a:pPr marL="342900" indent="-342900">
              <a:buFont typeface="Arial" pitchFamily="34" charset="0"/>
              <a:buChar char="•"/>
            </a:pPr>
            <a:r>
              <a:rPr lang="zh-CN" altLang="zh-CN" sz="2400" b="1" dirty="0">
                <a:effectLst>
                  <a:outerShdw blurRad="38100" dist="38100" dir="2700000" algn="tl">
                    <a:srgbClr val="000000">
                      <a:alpha val="43137"/>
                    </a:srgbClr>
                  </a:outerShdw>
                </a:effectLst>
                <a:latin typeface="+mj-ea"/>
                <a:ea typeface="+mj-ea"/>
              </a:rPr>
              <a:t>变动信息文件以</a:t>
            </a:r>
            <a:r>
              <a:rPr lang="en-US" altLang="zh-CN" sz="2400" b="1" dirty="0">
                <a:effectLst>
                  <a:outerShdw blurRad="38100" dist="38100" dir="2700000" algn="tl">
                    <a:srgbClr val="000000">
                      <a:alpha val="43137"/>
                    </a:srgbClr>
                  </a:outerShdw>
                </a:effectLst>
                <a:latin typeface="+mj-ea"/>
                <a:ea typeface="+mj-ea"/>
              </a:rPr>
              <a:t>“</a:t>
            </a:r>
            <a:r>
              <a:rPr lang="zh-CN" altLang="zh-CN" sz="2400" b="1" dirty="0">
                <a:effectLst>
                  <a:outerShdw blurRad="38100" dist="38100" dir="2700000" algn="tl">
                    <a:srgbClr val="000000">
                      <a:alpha val="43137"/>
                    </a:srgbClr>
                  </a:outerShdw>
                </a:effectLst>
                <a:latin typeface="+mj-ea"/>
                <a:ea typeface="+mj-ea"/>
              </a:rPr>
              <a:t>销售发票号</a:t>
            </a:r>
            <a:r>
              <a:rPr lang="en-US" altLang="zh-CN" sz="2400" b="1" dirty="0">
                <a:effectLst>
                  <a:outerShdw blurRad="38100" dist="38100" dir="2700000" algn="tl">
                    <a:srgbClr val="000000">
                      <a:alpha val="43137"/>
                    </a:srgbClr>
                  </a:outerShdw>
                </a:effectLst>
                <a:latin typeface="+mj-ea"/>
                <a:ea typeface="+mj-ea"/>
              </a:rPr>
              <a:t>”+“</a:t>
            </a:r>
            <a:r>
              <a:rPr lang="zh-CN" altLang="zh-CN" sz="2400" b="1" dirty="0">
                <a:effectLst>
                  <a:outerShdw blurRad="38100" dist="38100" dir="2700000" algn="tl">
                    <a:srgbClr val="000000">
                      <a:alpha val="43137"/>
                    </a:srgbClr>
                  </a:outerShdw>
                </a:effectLst>
                <a:latin typeface="+mj-ea"/>
                <a:ea typeface="+mj-ea"/>
              </a:rPr>
              <a:t>存货编码</a:t>
            </a:r>
            <a:r>
              <a:rPr lang="en-US" altLang="zh-CN" sz="2400" b="1" dirty="0">
                <a:effectLst>
                  <a:outerShdw blurRad="38100" dist="38100" dir="2700000" algn="tl">
                    <a:srgbClr val="000000">
                      <a:alpha val="43137"/>
                    </a:srgbClr>
                  </a:outerShdw>
                </a:effectLst>
                <a:latin typeface="+mj-ea"/>
                <a:ea typeface="+mj-ea"/>
              </a:rPr>
              <a:t>”</a:t>
            </a:r>
            <a:r>
              <a:rPr lang="zh-CN" altLang="zh-CN" sz="2400" b="1" dirty="0">
                <a:effectLst>
                  <a:outerShdw blurRad="38100" dist="38100" dir="2700000" algn="tl">
                    <a:srgbClr val="000000">
                      <a:alpha val="43137"/>
                    </a:srgbClr>
                  </a:outerShdw>
                </a:effectLst>
                <a:latin typeface="+mj-ea"/>
                <a:ea typeface="+mj-ea"/>
              </a:rPr>
              <a:t>建立顺序文件。</a:t>
            </a:r>
            <a:endParaRPr lang="en-US" altLang="zh-CN" sz="2400" b="1" dirty="0">
              <a:effectLst>
                <a:outerShdw blurRad="38100" dist="38100" dir="2700000" algn="tl">
                  <a:srgbClr val="000000">
                    <a:alpha val="43137"/>
                  </a:srgbClr>
                </a:outerShdw>
              </a:effectLst>
              <a:latin typeface="+mj-ea"/>
              <a:ea typeface="+mj-ea"/>
            </a:endParaRPr>
          </a:p>
          <a:p>
            <a:pPr marL="342900" indent="-342900">
              <a:buFont typeface="Arial" pitchFamily="34" charset="0"/>
              <a:buChar char="•"/>
            </a:pPr>
            <a:r>
              <a:rPr lang="zh-CN" altLang="zh-CN" sz="2400" b="1" dirty="0">
                <a:effectLst>
                  <a:outerShdw blurRad="38100" dist="38100" dir="2700000" algn="tl">
                    <a:srgbClr val="000000">
                      <a:alpha val="43137"/>
                    </a:srgbClr>
                  </a:outerShdw>
                </a:effectLst>
                <a:latin typeface="+mj-ea"/>
                <a:ea typeface="+mj-ea"/>
              </a:rPr>
              <a:t>两个文件以</a:t>
            </a:r>
            <a:r>
              <a:rPr lang="en-US" altLang="zh-CN" sz="2400" b="1" dirty="0">
                <a:effectLst>
                  <a:outerShdw blurRad="38100" dist="38100" dir="2700000" algn="tl">
                    <a:srgbClr val="000000">
                      <a:alpha val="43137"/>
                    </a:srgbClr>
                  </a:outerShdw>
                </a:effectLst>
                <a:latin typeface="+mj-ea"/>
                <a:ea typeface="+mj-ea"/>
              </a:rPr>
              <a:t>“</a:t>
            </a:r>
            <a:r>
              <a:rPr lang="zh-CN" altLang="zh-CN" sz="2400" b="1" dirty="0">
                <a:effectLst>
                  <a:outerShdw blurRad="38100" dist="38100" dir="2700000" algn="tl">
                    <a:srgbClr val="000000">
                      <a:alpha val="43137"/>
                    </a:srgbClr>
                  </a:outerShdw>
                </a:effectLst>
                <a:latin typeface="+mj-ea"/>
                <a:ea typeface="+mj-ea"/>
              </a:rPr>
              <a:t>销售发票号</a:t>
            </a:r>
            <a:r>
              <a:rPr lang="en-US" altLang="zh-CN" sz="2400" b="1" dirty="0">
                <a:effectLst>
                  <a:outerShdw blurRad="38100" dist="38100" dir="2700000" algn="tl">
                    <a:srgbClr val="000000">
                      <a:alpha val="43137"/>
                    </a:srgbClr>
                  </a:outerShdw>
                </a:effectLst>
                <a:latin typeface="+mj-ea"/>
                <a:ea typeface="+mj-ea"/>
              </a:rPr>
              <a:t>”</a:t>
            </a:r>
            <a:r>
              <a:rPr lang="zh-CN" altLang="zh-CN" sz="2400" b="1" dirty="0">
                <a:effectLst>
                  <a:outerShdw blurRad="38100" dist="38100" dir="2700000" algn="tl">
                    <a:srgbClr val="000000">
                      <a:alpha val="43137"/>
                    </a:srgbClr>
                  </a:outerShdw>
                </a:effectLst>
                <a:latin typeface="+mj-ea"/>
                <a:ea typeface="+mj-ea"/>
              </a:rPr>
              <a:t>进行链接，形成完整销售发票信息。</a:t>
            </a:r>
            <a:endParaRPr lang="en-US" altLang="zh-CN" sz="2400" b="1" dirty="0">
              <a:effectLst>
                <a:outerShdw blurRad="38100" dist="38100" dir="2700000" algn="tl">
                  <a:srgbClr val="000000">
                    <a:alpha val="43137"/>
                  </a:srgbClr>
                </a:outerShdw>
              </a:effectLst>
              <a:latin typeface="+mj-ea"/>
              <a:ea typeface="+mj-ea"/>
            </a:endParaRPr>
          </a:p>
          <a:p>
            <a:pPr marL="342900" indent="-342900">
              <a:buFont typeface="Arial" pitchFamily="34" charset="0"/>
              <a:buChar char="•"/>
            </a:pPr>
            <a:r>
              <a:rPr lang="zh-CN" altLang="zh-CN" sz="2400" b="1" dirty="0">
                <a:effectLst>
                  <a:outerShdw blurRad="38100" dist="38100" dir="2700000" algn="tl">
                    <a:srgbClr val="000000">
                      <a:alpha val="43137"/>
                    </a:srgbClr>
                  </a:outerShdw>
                </a:effectLst>
                <a:latin typeface="+mj-ea"/>
                <a:ea typeface="+mj-ea"/>
              </a:rPr>
              <a:t>销售发票文件可以采用一年一个文件的方式存储。</a:t>
            </a:r>
          </a:p>
          <a:p>
            <a:endParaRPr lang="zh-CN" altLang="en-US" dirty="0"/>
          </a:p>
        </p:txBody>
      </p:sp>
    </p:spTree>
    <p:extLst>
      <p:ext uri="{BB962C8B-B14F-4D97-AF65-F5344CB8AC3E}">
        <p14:creationId xmlns:p14="http://schemas.microsoft.com/office/powerpoint/2010/main" val="3547591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9861" y="98424"/>
            <a:ext cx="9972261" cy="513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339009" y="5486400"/>
            <a:ext cx="9614452" cy="954107"/>
          </a:xfrm>
          <a:prstGeom prst="rect">
            <a:avLst/>
          </a:prstGeom>
          <a:noFill/>
        </p:spPr>
        <p:txBody>
          <a:bodyPr wrap="square" rtlCol="0">
            <a:spAutoFit/>
          </a:bodyPr>
          <a:lstStyle/>
          <a:p>
            <a:pPr marL="457200" indent="-457200">
              <a:buFont typeface="Arial" pitchFamily="34" charset="0"/>
              <a:buChar char="•"/>
            </a:pPr>
            <a:r>
              <a:rPr lang="zh-CN" altLang="zh-CN" sz="2800" b="1" dirty="0">
                <a:effectLst>
                  <a:outerShdw blurRad="38100" dist="38100" dir="2700000" algn="tl">
                    <a:srgbClr val="000000">
                      <a:alpha val="43137"/>
                    </a:srgbClr>
                  </a:outerShdw>
                </a:effectLst>
                <a:latin typeface="+mj-ea"/>
                <a:ea typeface="+mj-ea"/>
              </a:rPr>
              <a:t>收款单文件可以采用一年一个文件方式存储收款单信息</a:t>
            </a:r>
            <a:endParaRPr lang="en-US" altLang="zh-CN" sz="2800" b="1" dirty="0">
              <a:effectLst>
                <a:outerShdw blurRad="38100" dist="38100" dir="2700000" algn="tl">
                  <a:srgbClr val="000000">
                    <a:alpha val="43137"/>
                  </a:srgbClr>
                </a:outerShdw>
              </a:effectLst>
              <a:latin typeface="+mj-ea"/>
              <a:ea typeface="+mj-ea"/>
            </a:endParaRPr>
          </a:p>
          <a:p>
            <a:pPr marL="457200" indent="-457200">
              <a:buFont typeface="Arial" pitchFamily="34" charset="0"/>
              <a:buChar char="•"/>
            </a:pPr>
            <a:r>
              <a:rPr lang="zh-CN" altLang="zh-CN" sz="2800" b="1" dirty="0">
                <a:effectLst>
                  <a:outerShdw blurRad="38100" dist="38100" dir="2700000" algn="tl">
                    <a:srgbClr val="000000">
                      <a:alpha val="43137"/>
                    </a:srgbClr>
                  </a:outerShdw>
                </a:effectLst>
                <a:latin typeface="+mj-ea"/>
                <a:ea typeface="+mj-ea"/>
              </a:rPr>
              <a:t>组织方式以“收款单号“建立顺序文件</a:t>
            </a:r>
            <a:endParaRPr lang="zh-CN" altLang="en-US" sz="2800" b="1" dirty="0">
              <a:effectLst>
                <a:outerShdw blurRad="38100" dist="38100" dir="2700000" algn="tl">
                  <a:srgbClr val="000000">
                    <a:alpha val="43137"/>
                  </a:srgbClr>
                </a:outerShdw>
              </a:effectLst>
              <a:latin typeface="+mj-ea"/>
              <a:ea typeface="+mj-ea"/>
            </a:endParaRPr>
          </a:p>
        </p:txBody>
      </p:sp>
      <p:sp>
        <p:nvSpPr>
          <p:cNvPr id="5" name="TextBox 4"/>
          <p:cNvSpPr txBox="1"/>
          <p:nvPr/>
        </p:nvSpPr>
        <p:spPr>
          <a:xfrm>
            <a:off x="736169" y="940904"/>
            <a:ext cx="615553" cy="4545496"/>
          </a:xfrm>
          <a:prstGeom prst="rect">
            <a:avLst/>
          </a:prstGeom>
          <a:noFill/>
        </p:spPr>
        <p:txBody>
          <a:bodyPr vert="eaVert" wrap="square" rtlCol="0">
            <a:spAutoFit/>
          </a:bodyPr>
          <a:lstStyle/>
          <a:p>
            <a:r>
              <a:rPr lang="zh-CN" altLang="en-US" sz="2800" b="1" dirty="0">
                <a:solidFill>
                  <a:schemeClr val="accent1">
                    <a:lumMod val="40000"/>
                    <a:lumOff val="60000"/>
                  </a:schemeClr>
                </a:solidFill>
                <a:effectLst>
                  <a:outerShdw blurRad="38100" dist="38100" dir="2700000" algn="tl">
                    <a:srgbClr val="000000">
                      <a:alpha val="43137"/>
                    </a:srgbClr>
                  </a:outerShdw>
                </a:effectLst>
                <a:latin typeface="+mj-ea"/>
                <a:ea typeface="+mj-ea"/>
              </a:rPr>
              <a:t>收 款 单 文 件</a:t>
            </a:r>
          </a:p>
        </p:txBody>
      </p:sp>
    </p:spTree>
    <p:extLst>
      <p:ext uri="{BB962C8B-B14F-4D97-AF65-F5344CB8AC3E}">
        <p14:creationId xmlns:p14="http://schemas.microsoft.com/office/powerpoint/2010/main" val="2202615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zh-CN" dirty="0"/>
              <a:t>功</a:t>
            </a:r>
            <a:r>
              <a:rPr lang="en-US" altLang="zh-CN" dirty="0"/>
              <a:t> </a:t>
            </a:r>
            <a:r>
              <a:rPr lang="zh-CN" altLang="zh-CN" dirty="0"/>
              <a:t>能</a:t>
            </a:r>
            <a:r>
              <a:rPr lang="en-US" altLang="zh-CN" dirty="0"/>
              <a:t> </a:t>
            </a:r>
            <a:r>
              <a:rPr lang="zh-CN" altLang="zh-CN" dirty="0"/>
              <a:t>结</a:t>
            </a:r>
            <a:r>
              <a:rPr lang="en-US" altLang="zh-CN" dirty="0"/>
              <a:t> </a:t>
            </a:r>
            <a:r>
              <a:rPr lang="zh-CN" altLang="zh-CN" dirty="0"/>
              <a:t>构</a:t>
            </a:r>
            <a:r>
              <a:rPr lang="en-US" altLang="zh-CN" dirty="0"/>
              <a:t> </a:t>
            </a:r>
            <a:endParaRPr lang="zh-CN" altLang="en-US" dirty="0"/>
          </a:p>
        </p:txBody>
      </p:sp>
      <p:graphicFrame>
        <p:nvGraphicFramePr>
          <p:cNvPr id="6" name="图示 5"/>
          <p:cNvGraphicFramePr/>
          <p:nvPr>
            <p:extLst>
              <p:ext uri="{D42A27DB-BD31-4B8C-83A1-F6EECF244321}">
                <p14:modId xmlns:p14="http://schemas.microsoft.com/office/powerpoint/2010/main" val="931896220"/>
              </p:ext>
            </p:extLst>
          </p:nvPr>
        </p:nvGraphicFramePr>
        <p:xfrm>
          <a:off x="669235" y="1643270"/>
          <a:ext cx="10853530" cy="43798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9876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 容 提 要</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3784076743"/>
              </p:ext>
            </p:extLst>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7083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 容 提 要</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4030606946"/>
              </p:ext>
            </p:extLst>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0605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2853" y="69230"/>
            <a:ext cx="10972800" cy="1143000"/>
          </a:xfrm>
        </p:spPr>
        <p:txBody>
          <a:bodyPr/>
          <a:lstStyle/>
          <a:p>
            <a:r>
              <a:rPr lang="zh-CN" altLang="en-US" dirty="0"/>
              <a:t>基 础 设 置</a:t>
            </a:r>
          </a:p>
        </p:txBody>
      </p:sp>
      <p:sp>
        <p:nvSpPr>
          <p:cNvPr id="3" name="内容占位符 2"/>
          <p:cNvSpPr>
            <a:spLocks noGrp="1"/>
          </p:cNvSpPr>
          <p:nvPr>
            <p:ph idx="1"/>
          </p:nvPr>
        </p:nvSpPr>
        <p:spPr>
          <a:xfrm>
            <a:off x="596348" y="1036982"/>
            <a:ext cx="10972800" cy="5516218"/>
          </a:xfrm>
        </p:spPr>
        <p:txBody>
          <a:bodyPr>
            <a:normAutofit fontScale="92500" lnSpcReduction="10000"/>
          </a:bodyPr>
          <a:lstStyle/>
          <a:p>
            <a:r>
              <a:rPr lang="zh-CN" altLang="en-US" sz="3600" b="1" dirty="0">
                <a:effectLst>
                  <a:outerShdw blurRad="38100" dist="38100" dir="2700000" algn="tl">
                    <a:srgbClr val="000000">
                      <a:alpha val="43137"/>
                    </a:srgbClr>
                  </a:outerShdw>
                </a:effectLst>
                <a:latin typeface="+mn-ea"/>
              </a:rPr>
              <a:t>客户</a:t>
            </a:r>
            <a:r>
              <a:rPr lang="zh-CN" altLang="zh-CN" sz="3600" b="1" dirty="0">
                <a:effectLst>
                  <a:outerShdw blurRad="38100" dist="38100" dir="2700000" algn="tl">
                    <a:srgbClr val="000000">
                      <a:alpha val="43137"/>
                    </a:srgbClr>
                  </a:outerShdw>
                </a:effectLst>
                <a:latin typeface="+mn-ea"/>
              </a:rPr>
              <a:t>档案设置</a:t>
            </a:r>
            <a:endParaRPr lang="en-US" altLang="zh-CN" sz="3600" b="1" dirty="0">
              <a:effectLst>
                <a:outerShdw blurRad="38100" dist="38100" dir="2700000" algn="tl">
                  <a:srgbClr val="000000">
                    <a:alpha val="43137"/>
                  </a:srgbClr>
                </a:outerShdw>
              </a:effectLst>
              <a:latin typeface="+mn-ea"/>
            </a:endParaRPr>
          </a:p>
          <a:p>
            <a:r>
              <a:rPr lang="zh-CN" altLang="zh-CN" sz="3600" b="1" dirty="0">
                <a:effectLst>
                  <a:outerShdw blurRad="38100" dist="38100" dir="2700000" algn="tl">
                    <a:srgbClr val="000000">
                      <a:alpha val="43137"/>
                    </a:srgbClr>
                  </a:outerShdw>
                </a:effectLst>
                <a:latin typeface="+mn-ea"/>
              </a:rPr>
              <a:t>付款条件设置</a:t>
            </a:r>
            <a:endParaRPr lang="en-US" altLang="zh-CN" sz="3600" b="1" dirty="0">
              <a:effectLst>
                <a:outerShdw blurRad="38100" dist="38100" dir="2700000" algn="tl">
                  <a:srgbClr val="000000">
                    <a:alpha val="43137"/>
                  </a:srgbClr>
                </a:outerShdw>
              </a:effectLst>
              <a:latin typeface="+mn-ea"/>
            </a:endParaRPr>
          </a:p>
          <a:p>
            <a:r>
              <a:rPr lang="zh-CN" altLang="en-US" sz="3600" b="1" dirty="0">
                <a:effectLst>
                  <a:outerShdw blurRad="38100" dist="38100" dir="2700000" algn="tl">
                    <a:srgbClr val="000000">
                      <a:alpha val="43137"/>
                    </a:srgbClr>
                  </a:outerShdw>
                </a:effectLst>
                <a:latin typeface="+mn-ea"/>
              </a:rPr>
              <a:t>结算方式</a:t>
            </a:r>
            <a:r>
              <a:rPr lang="zh-CN" altLang="zh-CN" sz="3600" b="1" dirty="0">
                <a:effectLst>
                  <a:outerShdw blurRad="38100" dist="38100" dir="2700000" algn="tl">
                    <a:srgbClr val="000000">
                      <a:alpha val="43137"/>
                    </a:srgbClr>
                  </a:outerShdw>
                </a:effectLst>
                <a:latin typeface="+mn-ea"/>
              </a:rPr>
              <a:t>设置</a:t>
            </a:r>
            <a:endParaRPr lang="en-US" altLang="zh-CN" sz="3600" b="1" dirty="0">
              <a:effectLst>
                <a:outerShdw blurRad="38100" dist="38100" dir="2700000" algn="tl">
                  <a:srgbClr val="000000">
                    <a:alpha val="43137"/>
                  </a:srgbClr>
                </a:outerShdw>
              </a:effectLst>
              <a:latin typeface="+mn-ea"/>
            </a:endParaRPr>
          </a:p>
          <a:p>
            <a:r>
              <a:rPr lang="zh-CN" altLang="zh-CN" sz="3600" b="1" dirty="0">
                <a:effectLst>
                  <a:outerShdw blurRad="38100" dist="38100" dir="2700000" algn="tl">
                    <a:srgbClr val="000000">
                      <a:alpha val="43137"/>
                    </a:srgbClr>
                  </a:outerShdw>
                </a:effectLst>
                <a:latin typeface="+mn-ea"/>
              </a:rPr>
              <a:t>期初余额设置</a:t>
            </a:r>
            <a:endParaRPr lang="en-US" altLang="zh-CN" sz="3600" b="1" dirty="0">
              <a:effectLst>
                <a:outerShdw blurRad="38100" dist="38100" dir="2700000" algn="tl">
                  <a:srgbClr val="000000">
                    <a:alpha val="43137"/>
                  </a:srgbClr>
                </a:outerShdw>
              </a:effectLst>
              <a:latin typeface="+mn-ea"/>
            </a:endParaRPr>
          </a:p>
          <a:p>
            <a:r>
              <a:rPr lang="zh-CN" altLang="zh-CN" sz="3600" b="1" dirty="0">
                <a:effectLst>
                  <a:outerShdw blurRad="38100" dist="38100" dir="2700000" algn="tl">
                    <a:srgbClr val="000000">
                      <a:alpha val="43137"/>
                    </a:srgbClr>
                  </a:outerShdw>
                </a:effectLst>
                <a:latin typeface="+mn-ea"/>
              </a:rPr>
              <a:t>存货档案设置</a:t>
            </a:r>
            <a:r>
              <a:rPr lang="zh-CN" altLang="en-US" sz="3600" b="1" dirty="0">
                <a:effectLst>
                  <a:outerShdw blurRad="38100" dist="38100" dir="2700000" algn="tl">
                    <a:srgbClr val="000000">
                      <a:alpha val="43137"/>
                    </a:srgbClr>
                  </a:outerShdw>
                </a:effectLst>
                <a:latin typeface="+mn-ea"/>
              </a:rPr>
              <a:t>（详见第</a:t>
            </a:r>
            <a:r>
              <a:rPr lang="en-US" altLang="zh-CN" sz="3600" b="1" dirty="0">
                <a:effectLst>
                  <a:outerShdw blurRad="38100" dist="38100" dir="2700000" algn="tl">
                    <a:srgbClr val="000000">
                      <a:alpha val="43137"/>
                    </a:srgbClr>
                  </a:outerShdw>
                </a:effectLst>
                <a:latin typeface="+mn-ea"/>
              </a:rPr>
              <a:t>6</a:t>
            </a:r>
            <a:r>
              <a:rPr lang="zh-CN" altLang="en-US" sz="3600" b="1" dirty="0">
                <a:effectLst>
                  <a:outerShdw blurRad="38100" dist="38100" dir="2700000" algn="tl">
                    <a:srgbClr val="000000">
                      <a:alpha val="43137"/>
                    </a:srgbClr>
                  </a:outerShdw>
                </a:effectLst>
                <a:latin typeface="+mn-ea"/>
              </a:rPr>
              <a:t>章）</a:t>
            </a:r>
            <a:endParaRPr lang="en-US" altLang="zh-CN" sz="3600" b="1" dirty="0">
              <a:effectLst>
                <a:outerShdw blurRad="38100" dist="38100" dir="2700000" algn="tl">
                  <a:srgbClr val="000000">
                    <a:alpha val="43137"/>
                  </a:srgbClr>
                </a:outerShdw>
              </a:effectLst>
              <a:latin typeface="+mn-ea"/>
            </a:endParaRPr>
          </a:p>
          <a:p>
            <a:r>
              <a:rPr lang="zh-CN" altLang="en-US" sz="3600" b="1" dirty="0">
                <a:effectLst>
                  <a:outerShdw blurRad="38100" dist="38100" dir="2700000" algn="tl">
                    <a:srgbClr val="000000">
                      <a:alpha val="43137"/>
                    </a:srgbClr>
                  </a:outerShdw>
                </a:effectLst>
                <a:latin typeface="+mn-ea"/>
              </a:rPr>
              <a:t>销售部门与销售人员</a:t>
            </a:r>
            <a:r>
              <a:rPr lang="zh-CN" altLang="zh-CN" sz="3600" b="1" dirty="0">
                <a:effectLst>
                  <a:outerShdw blurRad="38100" dist="38100" dir="2700000" algn="tl">
                    <a:srgbClr val="000000">
                      <a:alpha val="43137"/>
                    </a:srgbClr>
                  </a:outerShdw>
                </a:effectLst>
                <a:latin typeface="+mn-ea"/>
              </a:rPr>
              <a:t>设置</a:t>
            </a:r>
            <a:endParaRPr lang="en-US" altLang="zh-CN" sz="3600" b="1" dirty="0">
              <a:effectLst>
                <a:outerShdw blurRad="38100" dist="38100" dir="2700000" algn="tl">
                  <a:srgbClr val="000000">
                    <a:alpha val="43137"/>
                  </a:srgbClr>
                </a:outerShdw>
              </a:effectLst>
              <a:latin typeface="+mn-ea"/>
            </a:endParaRPr>
          </a:p>
          <a:p>
            <a:r>
              <a:rPr lang="zh-CN" altLang="en-US" sz="3600" b="1" dirty="0">
                <a:effectLst>
                  <a:outerShdw blurRad="38100" dist="38100" dir="2700000" algn="tl">
                    <a:srgbClr val="000000">
                      <a:alpha val="43137"/>
                    </a:srgbClr>
                  </a:outerShdw>
                </a:effectLst>
                <a:latin typeface="+mn-ea"/>
              </a:rPr>
              <a:t>往来账龄区间设置</a:t>
            </a:r>
            <a:endParaRPr lang="en-US" altLang="zh-CN" sz="3600" b="1" dirty="0">
              <a:effectLst>
                <a:outerShdw blurRad="38100" dist="38100" dir="2700000" algn="tl">
                  <a:srgbClr val="000000">
                    <a:alpha val="43137"/>
                  </a:srgbClr>
                </a:outerShdw>
              </a:effectLst>
              <a:latin typeface="+mn-ea"/>
            </a:endParaRPr>
          </a:p>
          <a:p>
            <a:r>
              <a:rPr lang="zh-CN" altLang="en-US" sz="3600" b="1" dirty="0">
                <a:effectLst>
                  <a:outerShdw blurRad="38100" dist="38100" dir="2700000" algn="tl">
                    <a:srgbClr val="000000">
                      <a:alpha val="43137"/>
                    </a:srgbClr>
                  </a:outerShdw>
                </a:effectLst>
                <a:latin typeface="+mn-ea"/>
              </a:rPr>
              <a:t>其他基础设置</a:t>
            </a:r>
            <a:endParaRPr lang="en-US" altLang="zh-CN" sz="3600" b="1" dirty="0">
              <a:effectLst>
                <a:outerShdw blurRad="38100" dist="38100" dir="2700000" algn="tl">
                  <a:srgbClr val="000000">
                    <a:alpha val="43137"/>
                  </a:srgbClr>
                </a:outerShdw>
              </a:effectLst>
              <a:latin typeface="+mn-ea"/>
            </a:endParaRPr>
          </a:p>
          <a:p>
            <a:endParaRPr lang="en-US" altLang="zh-CN" sz="3600" b="1" dirty="0">
              <a:effectLst>
                <a:outerShdw blurRad="38100" dist="38100" dir="2700000" algn="tl">
                  <a:srgbClr val="000000">
                    <a:alpha val="43137"/>
                  </a:srgbClr>
                </a:outerShdw>
              </a:effectLst>
              <a:latin typeface="+mn-ea"/>
            </a:endParaRPr>
          </a:p>
        </p:txBody>
      </p:sp>
    </p:spTree>
    <p:extLst>
      <p:ext uri="{BB962C8B-B14F-4D97-AF65-F5344CB8AC3E}">
        <p14:creationId xmlns:p14="http://schemas.microsoft.com/office/powerpoint/2010/main" val="2787213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基础设置</a:t>
            </a:r>
            <a:r>
              <a:rPr lang="en-US" altLang="zh-CN" dirty="0"/>
              <a:t>-</a:t>
            </a:r>
            <a:r>
              <a:rPr lang="zh-CN" altLang="en-US" dirty="0"/>
              <a:t>客户档案设置</a:t>
            </a:r>
          </a:p>
        </p:txBody>
      </p:sp>
      <p:pic>
        <p:nvPicPr>
          <p:cNvPr id="5" name="图片 4"/>
          <p:cNvPicPr/>
          <p:nvPr/>
        </p:nvPicPr>
        <p:blipFill>
          <a:blip r:embed="rId2">
            <a:extLst>
              <a:ext uri="{28A0092B-C50C-407E-A947-70E740481C1C}">
                <a14:useLocalDpi xmlns:a14="http://schemas.microsoft.com/office/drawing/2010/main" val="0"/>
              </a:ext>
            </a:extLst>
          </a:blip>
          <a:srcRect/>
          <a:stretch>
            <a:fillRect/>
          </a:stretch>
        </p:blipFill>
        <p:spPr bwMode="auto">
          <a:xfrm>
            <a:off x="1106557" y="1504122"/>
            <a:ext cx="9210260" cy="4757529"/>
          </a:xfrm>
          <a:prstGeom prst="rect">
            <a:avLst/>
          </a:prstGeom>
          <a:noFill/>
          <a:ln>
            <a:noFill/>
          </a:ln>
        </p:spPr>
      </p:pic>
    </p:spTree>
    <p:extLst>
      <p:ext uri="{BB962C8B-B14F-4D97-AF65-F5344CB8AC3E}">
        <p14:creationId xmlns:p14="http://schemas.microsoft.com/office/powerpoint/2010/main" val="18742104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基础设置</a:t>
            </a:r>
            <a:r>
              <a:rPr lang="en-US" altLang="zh-CN" dirty="0"/>
              <a:t>-</a:t>
            </a:r>
            <a:r>
              <a:rPr lang="zh-CN" altLang="en-US" dirty="0"/>
              <a:t>付款条件</a:t>
            </a:r>
          </a:p>
        </p:txBody>
      </p:sp>
      <p:pic>
        <p:nvPicPr>
          <p:cNvPr id="5" name="图片 4"/>
          <p:cNvPicPr/>
          <p:nvPr/>
        </p:nvPicPr>
        <p:blipFill>
          <a:blip r:embed="rId2">
            <a:extLst>
              <a:ext uri="{28A0092B-C50C-407E-A947-70E740481C1C}">
                <a14:useLocalDpi xmlns:a14="http://schemas.microsoft.com/office/drawing/2010/main" val="0"/>
              </a:ext>
            </a:extLst>
          </a:blip>
          <a:srcRect/>
          <a:stretch>
            <a:fillRect/>
          </a:stretch>
        </p:blipFill>
        <p:spPr bwMode="auto">
          <a:xfrm>
            <a:off x="1146313" y="1967948"/>
            <a:ext cx="9640957" cy="2782956"/>
          </a:xfrm>
          <a:prstGeom prst="rect">
            <a:avLst/>
          </a:prstGeom>
          <a:noFill/>
          <a:ln>
            <a:noFill/>
          </a:ln>
        </p:spPr>
      </p:pic>
    </p:spTree>
    <p:extLst>
      <p:ext uri="{BB962C8B-B14F-4D97-AF65-F5344CB8AC3E}">
        <p14:creationId xmlns:p14="http://schemas.microsoft.com/office/powerpoint/2010/main" val="4284085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基础设置</a:t>
            </a:r>
            <a:r>
              <a:rPr lang="en-US" altLang="zh-CN" dirty="0"/>
              <a:t>-</a:t>
            </a:r>
            <a:r>
              <a:rPr lang="zh-CN" altLang="en-US" dirty="0"/>
              <a:t>期初余额</a:t>
            </a:r>
          </a:p>
        </p:txBody>
      </p:sp>
      <p:sp>
        <p:nvSpPr>
          <p:cNvPr id="3" name="内容占位符 2"/>
          <p:cNvSpPr>
            <a:spLocks noGrp="1"/>
          </p:cNvSpPr>
          <p:nvPr>
            <p:ph idx="1"/>
          </p:nvPr>
        </p:nvSpPr>
        <p:spPr>
          <a:xfrm>
            <a:off x="913774" y="1550504"/>
            <a:ext cx="10363826" cy="5155096"/>
          </a:xfrm>
        </p:spPr>
        <p:txBody>
          <a:bodyPr>
            <a:normAutofit fontScale="92500"/>
          </a:bodyPr>
          <a:lstStyle/>
          <a:p>
            <a:r>
              <a:rPr lang="zh-CN" altLang="zh-CN" b="1" dirty="0">
                <a:effectLst>
                  <a:outerShdw blurRad="38100" dist="38100" dir="2700000" algn="tl">
                    <a:srgbClr val="000000">
                      <a:alpha val="43137"/>
                    </a:srgbClr>
                  </a:outerShdw>
                </a:effectLst>
              </a:rPr>
              <a:t>初次使用本系统时，要将上期未处理完的应收单据都录入到系统中，以便于以后的处理。</a:t>
            </a:r>
            <a:r>
              <a:rPr lang="zh-CN" altLang="en-US" b="1" dirty="0">
                <a:effectLst>
                  <a:outerShdw blurRad="38100" dist="38100" dir="2700000" algn="tl">
                    <a:srgbClr val="000000">
                      <a:alpha val="43137"/>
                    </a:srgbClr>
                  </a:outerShdw>
                </a:effectLst>
              </a:rPr>
              <a:t>保证</a:t>
            </a:r>
            <a:r>
              <a:rPr lang="zh-CN" altLang="zh-CN" b="1" dirty="0">
                <a:effectLst>
                  <a:outerShdw blurRad="38100" dist="38100" dir="2700000" algn="tl">
                    <a:srgbClr val="000000">
                      <a:alpha val="43137"/>
                    </a:srgbClr>
                  </a:outerShdw>
                </a:effectLst>
              </a:rPr>
              <a:t>信息的延续性</a:t>
            </a:r>
            <a:r>
              <a:rPr lang="zh-CN" altLang="en-US" b="1" dirty="0">
                <a:effectLst>
                  <a:outerShdw blurRad="38100" dist="38100" dir="2700000" algn="tl">
                    <a:srgbClr val="000000">
                      <a:alpha val="43137"/>
                    </a:srgbClr>
                  </a:outerShdw>
                </a:effectLst>
              </a:rPr>
              <a:t>和</a:t>
            </a:r>
            <a:r>
              <a:rPr lang="zh-CN" altLang="zh-CN" b="1" dirty="0">
                <a:effectLst>
                  <a:outerShdw blurRad="38100" dist="38100" dir="2700000" algn="tl">
                    <a:srgbClr val="000000">
                      <a:alpha val="43137"/>
                    </a:srgbClr>
                  </a:outerShdw>
                </a:effectLst>
              </a:rPr>
              <a:t>每笔业务的完整性。</a:t>
            </a:r>
            <a:endParaRPr lang="en-US" altLang="zh-CN" b="1" dirty="0">
              <a:effectLst>
                <a:outerShdw blurRad="38100" dist="38100" dir="2700000" algn="tl">
                  <a:srgbClr val="000000">
                    <a:alpha val="43137"/>
                  </a:srgbClr>
                </a:outerShdw>
              </a:effectLst>
            </a:endParaRPr>
          </a:p>
          <a:p>
            <a:r>
              <a:rPr lang="zh-CN" altLang="zh-CN" b="1" dirty="0">
                <a:effectLst>
                  <a:outerShdw blurRad="38100" dist="38100" dir="2700000" algn="tl">
                    <a:srgbClr val="000000">
                      <a:alpha val="43137"/>
                    </a:srgbClr>
                  </a:outerShdw>
                </a:effectLst>
              </a:rPr>
              <a:t>当进入下一年度处理时，系统自动将上年度未处理完的单据转成下一年度的期初余额。</a:t>
            </a:r>
          </a:p>
          <a:p>
            <a:r>
              <a:rPr lang="zh-CN" altLang="zh-CN" b="1" dirty="0">
                <a:effectLst>
                  <a:outerShdw blurRad="38100" dist="38100" dir="2700000" algn="tl">
                    <a:srgbClr val="000000">
                      <a:alpha val="43137"/>
                    </a:srgbClr>
                  </a:outerShdw>
                </a:effectLst>
              </a:rPr>
              <a:t>录入期初余额后，需要执行记账，确认期初余额已经录入完毕。此后，通过系统录入的销售发票、应收单等都是启用系统日期之后的非期初单据。。</a:t>
            </a:r>
            <a:endParaRPr lang="en-US" altLang="zh-CN" b="1" dirty="0">
              <a:effectLst>
                <a:outerShdw blurRad="38100" dist="38100" dir="2700000" algn="tl">
                  <a:srgbClr val="000000">
                    <a:alpha val="43137"/>
                  </a:srgbClr>
                </a:outerShdw>
              </a:effectLst>
            </a:endParaRPr>
          </a:p>
          <a:p>
            <a:pPr lvl="1"/>
            <a:r>
              <a:rPr lang="zh-CN" altLang="en-US" b="1" dirty="0">
                <a:effectLst>
                  <a:outerShdw blurRad="38100" dist="38100" dir="2700000" algn="tl">
                    <a:srgbClr val="000000">
                      <a:alpha val="43137"/>
                    </a:srgbClr>
                  </a:outerShdw>
                </a:effectLst>
              </a:rPr>
              <a:t>记账前</a:t>
            </a:r>
            <a:r>
              <a:rPr lang="en-US" altLang="zh-CN" b="1" dirty="0">
                <a:effectLst>
                  <a:outerShdw blurRad="38100" dist="38100" dir="2700000" algn="tl">
                    <a:srgbClr val="000000">
                      <a:alpha val="43137"/>
                    </a:srgbClr>
                  </a:outerShdw>
                </a:effectLst>
              </a:rPr>
              <a:t>:</a:t>
            </a:r>
            <a:r>
              <a:rPr lang="zh-CN" altLang="en-US" b="1" dirty="0">
                <a:effectLst>
                  <a:outerShdw blurRad="38100" dist="38100" dir="2700000" algn="tl">
                    <a:srgbClr val="000000">
                      <a:alpha val="43137"/>
                    </a:srgbClr>
                  </a:outerShdw>
                </a:effectLst>
              </a:rPr>
              <a:t>录入销售发票、应收单表头标题带“期初”字样</a:t>
            </a:r>
            <a:endParaRPr lang="en-US" altLang="zh-CN" b="1" dirty="0">
              <a:effectLst>
                <a:outerShdw blurRad="38100" dist="38100" dir="2700000" algn="tl">
                  <a:srgbClr val="000000">
                    <a:alpha val="43137"/>
                  </a:srgbClr>
                </a:outerShdw>
              </a:effectLst>
            </a:endParaRPr>
          </a:p>
          <a:p>
            <a:pPr lvl="1"/>
            <a:r>
              <a:rPr lang="zh-CN" altLang="en-US" b="1" dirty="0">
                <a:effectLst>
                  <a:outerShdw blurRad="38100" dist="38100" dir="2700000" algn="tl">
                    <a:srgbClr val="000000">
                      <a:alpha val="43137"/>
                    </a:srgbClr>
                  </a:outerShdw>
                </a:effectLst>
              </a:rPr>
              <a:t>记账后：录入销售发票、应收单，无“期初”字样</a:t>
            </a:r>
            <a:endParaRPr lang="zh-CN" altLang="zh-CN" b="1" dirty="0">
              <a:effectLst>
                <a:outerShdw blurRad="38100" dist="38100" dir="2700000" algn="tl">
                  <a:srgbClr val="000000">
                    <a:alpha val="43137"/>
                  </a:srgbClr>
                </a:outerShdw>
              </a:effectLst>
            </a:endParaRPr>
          </a:p>
          <a:p>
            <a:endParaRPr lang="zh-CN" alt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92978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基础设置</a:t>
            </a:r>
            <a:r>
              <a:rPr lang="en-US" altLang="zh-CN" dirty="0"/>
              <a:t>-</a:t>
            </a:r>
            <a:r>
              <a:rPr lang="zh-CN" altLang="en-US" dirty="0"/>
              <a:t>期初余额</a:t>
            </a:r>
          </a:p>
        </p:txBody>
      </p:sp>
      <p:sp>
        <p:nvSpPr>
          <p:cNvPr id="3" name="内容占位符 2"/>
          <p:cNvSpPr>
            <a:spLocks noGrp="1"/>
          </p:cNvSpPr>
          <p:nvPr>
            <p:ph idx="1"/>
          </p:nvPr>
        </p:nvSpPr>
        <p:spPr>
          <a:xfrm>
            <a:off x="913774" y="1351721"/>
            <a:ext cx="10363826" cy="5155096"/>
          </a:xfrm>
        </p:spPr>
        <p:txBody>
          <a:bodyPr>
            <a:normAutofit fontScale="92500" lnSpcReduction="10000"/>
          </a:bodyPr>
          <a:lstStyle/>
          <a:p>
            <a:pPr marL="137160" indent="0">
              <a:buNone/>
            </a:pPr>
            <a:r>
              <a:rPr lang="zh-CN" altLang="zh-CN" b="1" dirty="0">
                <a:effectLst>
                  <a:outerShdw blurRad="38100" dist="38100" dir="2700000" algn="tl">
                    <a:srgbClr val="000000">
                      <a:alpha val="43137"/>
                    </a:srgbClr>
                  </a:outerShdw>
                </a:effectLst>
              </a:rPr>
              <a:t>流程说明如下：</a:t>
            </a:r>
          </a:p>
          <a:p>
            <a:r>
              <a:rPr lang="en-US" altLang="zh-CN" b="1" dirty="0">
                <a:effectLst>
                  <a:outerShdw blurRad="38100" dist="38100" dir="2700000" algn="tl">
                    <a:srgbClr val="000000">
                      <a:alpha val="43137"/>
                    </a:srgbClr>
                  </a:outerShdw>
                </a:effectLst>
              </a:rPr>
              <a:t>1</a:t>
            </a:r>
            <a:r>
              <a:rPr lang="zh-CN" altLang="zh-CN" b="1" dirty="0">
                <a:effectLst>
                  <a:outerShdw blurRad="38100" dist="38100" dir="2700000" algn="tl">
                    <a:srgbClr val="000000">
                      <a:alpha val="43137"/>
                    </a:srgbClr>
                  </a:outerShdw>
                </a:effectLst>
              </a:rPr>
              <a:t>、建账之初以单据形式录入期初余额，包括未结算完的销售发票和应收单、预收款单据、未结算完的应收票据以及未结算完毕的合同金额。这些期初数据必须是账套启用会计期间前的数据。</a:t>
            </a:r>
          </a:p>
          <a:p>
            <a:r>
              <a:rPr lang="en-US" altLang="zh-CN" b="1" dirty="0">
                <a:effectLst>
                  <a:outerShdw blurRad="38100" dist="38100" dir="2700000" algn="tl">
                    <a:srgbClr val="000000">
                      <a:alpha val="43137"/>
                    </a:srgbClr>
                  </a:outerShdw>
                </a:effectLst>
              </a:rPr>
              <a:t>2</a:t>
            </a:r>
            <a:r>
              <a:rPr lang="zh-CN" altLang="zh-CN" b="1" dirty="0">
                <a:effectLst>
                  <a:outerShdw blurRad="38100" dist="38100" dir="2700000" algn="tl">
                    <a:srgbClr val="000000">
                      <a:alpha val="43137"/>
                    </a:srgbClr>
                  </a:outerShdw>
                </a:effectLst>
              </a:rPr>
              <a:t>、录入完期初余额后，系统提供与总账数据核对的功能。确保在销售与收款子系统录入的往来明细余额信息与在总账中录入的汇总往来信息一致。</a:t>
            </a:r>
          </a:p>
          <a:p>
            <a:r>
              <a:rPr lang="en-US" altLang="zh-CN" b="1" dirty="0">
                <a:effectLst>
                  <a:outerShdw blurRad="38100" dist="38100" dir="2700000" algn="tl">
                    <a:srgbClr val="000000">
                      <a:alpha val="43137"/>
                    </a:srgbClr>
                  </a:outerShdw>
                </a:effectLst>
              </a:rPr>
              <a:t>3</a:t>
            </a:r>
            <a:r>
              <a:rPr lang="zh-CN" altLang="zh-CN" b="1" dirty="0">
                <a:effectLst>
                  <a:outerShdw blurRad="38100" dist="38100" dir="2700000" algn="tl">
                    <a:srgbClr val="000000">
                      <a:alpha val="43137"/>
                    </a:srgbClr>
                  </a:outerShdw>
                </a:effectLst>
              </a:rPr>
              <a:t>、在日常业务中，可对期初发票、应收单、预收款、票据进行后续的核销、转账处理。</a:t>
            </a:r>
          </a:p>
          <a:p>
            <a:r>
              <a:rPr lang="en-US" altLang="zh-CN" b="1" dirty="0">
                <a:effectLst>
                  <a:outerShdw blurRad="38100" dist="38100" dir="2700000" algn="tl">
                    <a:srgbClr val="000000">
                      <a:alpha val="43137"/>
                    </a:srgbClr>
                  </a:outerShdw>
                </a:effectLst>
              </a:rPr>
              <a:t>4</a:t>
            </a:r>
            <a:r>
              <a:rPr lang="zh-CN" altLang="zh-CN" b="1" dirty="0">
                <a:effectLst>
                  <a:outerShdw blurRad="38100" dist="38100" dir="2700000" algn="tl">
                    <a:srgbClr val="000000">
                      <a:alpha val="43137"/>
                    </a:srgbClr>
                  </a:outerShdw>
                </a:effectLst>
              </a:rPr>
              <a:t>、在应收业务账表中查询期初数据。</a:t>
            </a:r>
          </a:p>
          <a:p>
            <a:endParaRPr lang="zh-CN" altLang="en-US" dirty="0"/>
          </a:p>
        </p:txBody>
      </p:sp>
    </p:spTree>
    <p:extLst>
      <p:ext uri="{BB962C8B-B14F-4D97-AF65-F5344CB8AC3E}">
        <p14:creationId xmlns:p14="http://schemas.microsoft.com/office/powerpoint/2010/main" val="19158674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基础设置</a:t>
            </a:r>
            <a:r>
              <a:rPr lang="en-US" altLang="zh-CN" dirty="0"/>
              <a:t>-</a:t>
            </a:r>
            <a:r>
              <a:rPr lang="zh-CN" altLang="en-US" dirty="0"/>
              <a:t>往来账龄区间设置</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5525" y="2176463"/>
            <a:ext cx="7600950" cy="250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53529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dirty="0"/>
              <a:t>销 售 管 理</a:t>
            </a:r>
          </a:p>
        </p:txBody>
      </p:sp>
      <p:sp>
        <p:nvSpPr>
          <p:cNvPr id="3" name="内容占位符 2"/>
          <p:cNvSpPr>
            <a:spLocks noGrp="1"/>
          </p:cNvSpPr>
          <p:nvPr>
            <p:ph idx="1"/>
          </p:nvPr>
        </p:nvSpPr>
        <p:spPr/>
        <p:txBody>
          <a:bodyPr>
            <a:normAutofit fontScale="77500" lnSpcReduction="20000"/>
          </a:bodyPr>
          <a:lstStyle/>
          <a:p>
            <a:r>
              <a:rPr lang="zh-CN" altLang="en-US" sz="3600" b="1" dirty="0">
                <a:effectLst>
                  <a:outerShdw blurRad="38100" dist="38100" dir="2700000" algn="tl">
                    <a:srgbClr val="000000">
                      <a:alpha val="43137"/>
                    </a:srgbClr>
                  </a:outerShdw>
                </a:effectLst>
                <a:latin typeface="+mn-ea"/>
              </a:rPr>
              <a:t>客户信用管理</a:t>
            </a:r>
            <a:endParaRPr lang="en-US" altLang="zh-CN" sz="3600" b="1" dirty="0">
              <a:effectLst>
                <a:outerShdw blurRad="38100" dist="38100" dir="2700000" algn="tl">
                  <a:srgbClr val="000000">
                    <a:alpha val="43137"/>
                  </a:srgbClr>
                </a:outerShdw>
              </a:effectLst>
              <a:latin typeface="+mn-ea"/>
            </a:endParaRPr>
          </a:p>
          <a:p>
            <a:r>
              <a:rPr lang="zh-CN" altLang="en-US" sz="3600" b="1" dirty="0">
                <a:effectLst>
                  <a:outerShdw blurRad="38100" dist="38100" dir="2700000" algn="tl">
                    <a:srgbClr val="000000">
                      <a:alpha val="43137"/>
                    </a:srgbClr>
                  </a:outerShdw>
                </a:effectLst>
                <a:latin typeface="+mn-ea"/>
              </a:rPr>
              <a:t>销售报价管理</a:t>
            </a:r>
            <a:endParaRPr lang="en-US" altLang="zh-CN" sz="3600" b="1" dirty="0">
              <a:effectLst>
                <a:outerShdw blurRad="38100" dist="38100" dir="2700000" algn="tl">
                  <a:srgbClr val="000000">
                    <a:alpha val="43137"/>
                  </a:srgbClr>
                </a:outerShdw>
              </a:effectLst>
              <a:latin typeface="+mn-ea"/>
            </a:endParaRPr>
          </a:p>
          <a:p>
            <a:r>
              <a:rPr lang="zh-CN" altLang="en-US" sz="3600" b="1" dirty="0">
                <a:effectLst>
                  <a:outerShdw blurRad="38100" dist="38100" dir="2700000" algn="tl">
                    <a:srgbClr val="000000">
                      <a:alpha val="43137"/>
                    </a:srgbClr>
                  </a:outerShdw>
                </a:effectLst>
                <a:latin typeface="+mn-ea"/>
              </a:rPr>
              <a:t>销售订货管理</a:t>
            </a:r>
            <a:endParaRPr lang="en-US" altLang="zh-CN" sz="3600" b="1" dirty="0">
              <a:effectLst>
                <a:outerShdw blurRad="38100" dist="38100" dir="2700000" algn="tl">
                  <a:srgbClr val="000000">
                    <a:alpha val="43137"/>
                  </a:srgbClr>
                </a:outerShdw>
              </a:effectLst>
              <a:latin typeface="+mn-ea"/>
            </a:endParaRPr>
          </a:p>
          <a:p>
            <a:r>
              <a:rPr lang="zh-CN" altLang="en-US" sz="3600" b="1" dirty="0">
                <a:effectLst>
                  <a:outerShdw blurRad="38100" dist="38100" dir="2700000" algn="tl">
                    <a:srgbClr val="000000">
                      <a:alpha val="43137"/>
                    </a:srgbClr>
                  </a:outerShdw>
                </a:effectLst>
                <a:latin typeface="+mn-ea"/>
              </a:rPr>
              <a:t>销售发货管理</a:t>
            </a:r>
            <a:endParaRPr lang="en-US" altLang="zh-CN" sz="3600" b="1" dirty="0">
              <a:effectLst>
                <a:outerShdw blurRad="38100" dist="38100" dir="2700000" algn="tl">
                  <a:srgbClr val="000000">
                    <a:alpha val="43137"/>
                  </a:srgbClr>
                </a:outerShdw>
              </a:effectLst>
              <a:latin typeface="+mn-ea"/>
            </a:endParaRPr>
          </a:p>
          <a:p>
            <a:r>
              <a:rPr lang="zh-CN" altLang="en-US" sz="3600" b="1" dirty="0">
                <a:effectLst>
                  <a:outerShdw blurRad="38100" dist="38100" dir="2700000" algn="tl">
                    <a:srgbClr val="000000">
                      <a:alpha val="43137"/>
                    </a:srgbClr>
                  </a:outerShdw>
                </a:effectLst>
                <a:latin typeface="+mn-ea"/>
              </a:rPr>
              <a:t>销售开票管理</a:t>
            </a:r>
            <a:endParaRPr lang="en-US" altLang="zh-CN" sz="3600" b="1" dirty="0">
              <a:effectLst>
                <a:outerShdw blurRad="38100" dist="38100" dir="2700000" algn="tl">
                  <a:srgbClr val="000000">
                    <a:alpha val="43137"/>
                  </a:srgbClr>
                </a:outerShdw>
              </a:effectLst>
              <a:latin typeface="+mn-ea"/>
            </a:endParaRPr>
          </a:p>
          <a:p>
            <a:r>
              <a:rPr lang="zh-CN" altLang="en-US" sz="3600" b="1" dirty="0">
                <a:effectLst>
                  <a:outerShdw blurRad="38100" dist="38100" dir="2700000" algn="tl">
                    <a:srgbClr val="000000">
                      <a:alpha val="43137"/>
                    </a:srgbClr>
                  </a:outerShdw>
                </a:effectLst>
                <a:latin typeface="+mn-ea"/>
              </a:rPr>
              <a:t>退货处理</a:t>
            </a:r>
          </a:p>
        </p:txBody>
      </p:sp>
    </p:spTree>
    <p:extLst>
      <p:ext uri="{BB962C8B-B14F-4D97-AF65-F5344CB8AC3E}">
        <p14:creationId xmlns:p14="http://schemas.microsoft.com/office/powerpoint/2010/main" val="661324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销售管理</a:t>
            </a:r>
            <a:r>
              <a:rPr lang="en-US" altLang="zh-CN" dirty="0"/>
              <a:t>—</a:t>
            </a:r>
            <a:r>
              <a:rPr lang="zh-CN" altLang="en-US" dirty="0"/>
              <a:t>客户信用管理</a:t>
            </a:r>
          </a:p>
        </p:txBody>
      </p:sp>
      <p:sp>
        <p:nvSpPr>
          <p:cNvPr id="3" name="内容占位符 2"/>
          <p:cNvSpPr>
            <a:spLocks noGrp="1"/>
          </p:cNvSpPr>
          <p:nvPr>
            <p:ph idx="1"/>
          </p:nvPr>
        </p:nvSpPr>
        <p:spPr/>
        <p:txBody>
          <a:bodyPr/>
          <a:lstStyle/>
          <a:p>
            <a:r>
              <a:rPr lang="en-US" altLang="zh-CN" dirty="0"/>
              <a:t>1.</a:t>
            </a:r>
            <a:r>
              <a:rPr lang="zh-CN" altLang="zh-CN" dirty="0"/>
              <a:t>信用控制环节</a:t>
            </a:r>
          </a:p>
          <a:p>
            <a:r>
              <a:rPr lang="en-US" altLang="zh-CN" dirty="0"/>
              <a:t>2.</a:t>
            </a:r>
            <a:r>
              <a:rPr lang="zh-CN" altLang="zh-CN" dirty="0"/>
              <a:t>信用额度控制</a:t>
            </a:r>
          </a:p>
          <a:p>
            <a:r>
              <a:rPr lang="en-US" altLang="zh-CN" dirty="0"/>
              <a:t>3.</a:t>
            </a:r>
            <a:r>
              <a:rPr lang="zh-CN" altLang="zh-CN" dirty="0"/>
              <a:t>信用期间管理及预警</a:t>
            </a:r>
            <a:endParaRPr lang="en-US" altLang="zh-CN" dirty="0"/>
          </a:p>
          <a:p>
            <a:pPr lvl="1"/>
            <a:r>
              <a:rPr lang="zh-CN" altLang="zh-CN" dirty="0"/>
              <a:t>预警种类分为单据预警和信用预警两种</a:t>
            </a:r>
            <a:endParaRPr lang="en-US" altLang="zh-CN" dirty="0"/>
          </a:p>
          <a:p>
            <a:pPr lvl="1"/>
            <a:endParaRPr lang="zh-CN" altLang="zh-CN" dirty="0"/>
          </a:p>
          <a:p>
            <a:endParaRPr lang="zh-CN" alt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5002" y="4062482"/>
            <a:ext cx="9200598" cy="215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69009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销售管理</a:t>
            </a:r>
            <a:r>
              <a:rPr lang="en-US" altLang="zh-CN" dirty="0"/>
              <a:t>—</a:t>
            </a:r>
            <a:r>
              <a:rPr lang="zh-CN" altLang="en-US" dirty="0"/>
              <a:t>销售报价管理</a:t>
            </a:r>
          </a:p>
        </p:txBody>
      </p:sp>
      <p:pic>
        <p:nvPicPr>
          <p:cNvPr id="5" name="图片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25827" y="1524001"/>
            <a:ext cx="8746434" cy="4379842"/>
          </a:xfrm>
          <a:prstGeom prst="rect">
            <a:avLst/>
          </a:prstGeom>
          <a:noFill/>
          <a:ln>
            <a:noFill/>
          </a:ln>
        </p:spPr>
      </p:pic>
    </p:spTree>
    <p:extLst>
      <p:ext uri="{BB962C8B-B14F-4D97-AF65-F5344CB8AC3E}">
        <p14:creationId xmlns:p14="http://schemas.microsoft.com/office/powerpoint/2010/main" val="1818767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635" y="1656522"/>
            <a:ext cx="3690730" cy="2259495"/>
          </a:xfrm>
        </p:spPr>
        <p:txBody>
          <a:bodyPr>
            <a:normAutofit fontScale="90000"/>
          </a:bodyPr>
          <a:lstStyle/>
          <a:p>
            <a:r>
              <a:rPr lang="zh-CN" altLang="en-US" sz="3200" dirty="0">
                <a:solidFill>
                  <a:schemeClr val="accent1">
                    <a:lumMod val="40000"/>
                    <a:lumOff val="60000"/>
                  </a:schemeClr>
                </a:solidFill>
                <a:effectLst>
                  <a:outerShdw blurRad="38100" dist="38100" dir="2700000" algn="tl">
                    <a:srgbClr val="000000">
                      <a:alpha val="43137"/>
                    </a:srgbClr>
                  </a:outerShdw>
                </a:effectLst>
              </a:rPr>
              <a:t>需求与流程</a:t>
            </a:r>
            <a:br>
              <a:rPr lang="en-US" altLang="zh-CN" sz="3200" dirty="0">
                <a:solidFill>
                  <a:schemeClr val="accent1">
                    <a:lumMod val="40000"/>
                    <a:lumOff val="60000"/>
                  </a:schemeClr>
                </a:solidFill>
                <a:effectLst>
                  <a:outerShdw blurRad="38100" dist="38100" dir="2700000" algn="tl">
                    <a:srgbClr val="000000">
                      <a:alpha val="43137"/>
                    </a:srgbClr>
                  </a:outerShdw>
                </a:effectLst>
              </a:rPr>
            </a:br>
            <a:br>
              <a:rPr lang="en-US" altLang="zh-CN" sz="3200" dirty="0">
                <a:solidFill>
                  <a:schemeClr val="accent1">
                    <a:lumMod val="40000"/>
                    <a:lumOff val="60000"/>
                  </a:schemeClr>
                </a:solidFill>
                <a:effectLst>
                  <a:outerShdw blurRad="38100" dist="38100" dir="2700000" algn="tl">
                    <a:srgbClr val="000000">
                      <a:alpha val="43137"/>
                    </a:srgbClr>
                  </a:outerShdw>
                </a:effectLst>
              </a:rPr>
            </a:br>
            <a:br>
              <a:rPr lang="en-US" altLang="zh-CN" sz="3200" dirty="0">
                <a:solidFill>
                  <a:schemeClr val="accent1">
                    <a:lumMod val="40000"/>
                    <a:lumOff val="60000"/>
                  </a:schemeClr>
                </a:solidFill>
                <a:effectLst>
                  <a:outerShdw blurRad="38100" dist="38100" dir="2700000" algn="tl">
                    <a:srgbClr val="000000">
                      <a:alpha val="43137"/>
                    </a:srgbClr>
                  </a:outerShdw>
                </a:effectLst>
              </a:rPr>
            </a:br>
            <a:r>
              <a:rPr lang="zh-CN" altLang="en-US" sz="2700" dirty="0"/>
              <a:t>销售与收款业务基本流程</a:t>
            </a:r>
            <a:br>
              <a:rPr lang="zh-CN" altLang="en-US" dirty="0"/>
            </a:br>
            <a:br>
              <a:rPr lang="en-US" altLang="zh-CN" dirty="0">
                <a:solidFill>
                  <a:schemeClr val="accent1">
                    <a:lumMod val="40000"/>
                    <a:lumOff val="60000"/>
                  </a:schemeClr>
                </a:solidFill>
                <a:effectLst/>
              </a:rPr>
            </a:br>
            <a:endParaRPr lang="zh-CN" altLang="en-US" dirty="0">
              <a:solidFill>
                <a:schemeClr val="accent1">
                  <a:lumMod val="40000"/>
                  <a:lumOff val="60000"/>
                </a:schemeClr>
              </a:solidFill>
              <a:effectLst/>
            </a:endParaRPr>
          </a:p>
        </p:txBody>
      </p:sp>
      <p:pic>
        <p:nvPicPr>
          <p:cNvPr id="7" name="图片 6"/>
          <p:cNvPicPr/>
          <p:nvPr/>
        </p:nvPicPr>
        <p:blipFill>
          <a:blip r:embed="rId2">
            <a:extLst>
              <a:ext uri="{28A0092B-C50C-407E-A947-70E740481C1C}">
                <a14:useLocalDpi xmlns:a14="http://schemas.microsoft.com/office/drawing/2010/main" val="0"/>
              </a:ext>
            </a:extLst>
          </a:blip>
          <a:stretch>
            <a:fillRect/>
          </a:stretch>
        </p:blipFill>
        <p:spPr>
          <a:xfrm>
            <a:off x="3810001" y="0"/>
            <a:ext cx="8382000" cy="6857999"/>
          </a:xfrm>
          <a:prstGeom prst="rect">
            <a:avLst/>
          </a:prstGeom>
        </p:spPr>
      </p:pic>
    </p:spTree>
    <p:extLst>
      <p:ext uri="{BB962C8B-B14F-4D97-AF65-F5344CB8AC3E}">
        <p14:creationId xmlns:p14="http://schemas.microsoft.com/office/powerpoint/2010/main" val="38185079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销售管理</a:t>
            </a:r>
            <a:r>
              <a:rPr lang="en-US" altLang="zh-CN" dirty="0"/>
              <a:t>—</a:t>
            </a:r>
            <a:r>
              <a:rPr lang="zh-CN" altLang="en-US" dirty="0"/>
              <a:t>销售订单管理</a:t>
            </a:r>
          </a:p>
        </p:txBody>
      </p:sp>
      <p:pic>
        <p:nvPicPr>
          <p:cNvPr id="5" name="图片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4939" y="1490869"/>
            <a:ext cx="8362122" cy="4757531"/>
          </a:xfrm>
          <a:prstGeom prst="rect">
            <a:avLst/>
          </a:prstGeom>
          <a:noFill/>
          <a:ln>
            <a:noFill/>
          </a:ln>
        </p:spPr>
      </p:pic>
    </p:spTree>
    <p:extLst>
      <p:ext uri="{BB962C8B-B14F-4D97-AF65-F5344CB8AC3E}">
        <p14:creationId xmlns:p14="http://schemas.microsoft.com/office/powerpoint/2010/main" val="38187611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销售管理</a:t>
            </a:r>
            <a:r>
              <a:rPr lang="en-US" altLang="zh-CN" dirty="0"/>
              <a:t>—</a:t>
            </a:r>
            <a:r>
              <a:rPr lang="zh-CN" altLang="en-US" dirty="0"/>
              <a:t>销售发货管理</a:t>
            </a:r>
          </a:p>
        </p:txBody>
      </p:sp>
      <p:pic>
        <p:nvPicPr>
          <p:cNvPr id="4" name="图片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9930" y="1702904"/>
            <a:ext cx="9289773" cy="4300331"/>
          </a:xfrm>
          <a:prstGeom prst="rect">
            <a:avLst/>
          </a:prstGeom>
          <a:noFill/>
          <a:ln>
            <a:noFill/>
          </a:ln>
        </p:spPr>
      </p:pic>
    </p:spTree>
    <p:extLst>
      <p:ext uri="{BB962C8B-B14F-4D97-AF65-F5344CB8AC3E}">
        <p14:creationId xmlns:p14="http://schemas.microsoft.com/office/powerpoint/2010/main" val="36340224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销售管理</a:t>
            </a:r>
            <a:r>
              <a:rPr lang="en-US" altLang="zh-CN" dirty="0"/>
              <a:t>—</a:t>
            </a:r>
            <a:r>
              <a:rPr lang="zh-CN" altLang="en-US" dirty="0"/>
              <a:t>销售开票管理</a:t>
            </a:r>
          </a:p>
        </p:txBody>
      </p:sp>
      <p:pic>
        <p:nvPicPr>
          <p:cNvPr id="5" name="图片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8471" y="1762539"/>
            <a:ext cx="9011478" cy="3916018"/>
          </a:xfrm>
          <a:prstGeom prst="rect">
            <a:avLst/>
          </a:prstGeom>
          <a:noFill/>
          <a:ln>
            <a:noFill/>
          </a:ln>
        </p:spPr>
      </p:pic>
    </p:spTree>
    <p:extLst>
      <p:ext uri="{BB962C8B-B14F-4D97-AF65-F5344CB8AC3E}">
        <p14:creationId xmlns:p14="http://schemas.microsoft.com/office/powerpoint/2010/main" val="32086251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56592" y="42242"/>
            <a:ext cx="10972800" cy="1143000"/>
          </a:xfrm>
        </p:spPr>
        <p:txBody>
          <a:bodyPr/>
          <a:lstStyle/>
          <a:p>
            <a:r>
              <a:rPr lang="zh-CN" altLang="en-US" dirty="0"/>
              <a:t>销售管理</a:t>
            </a:r>
            <a:r>
              <a:rPr lang="en-US" altLang="zh-CN" dirty="0"/>
              <a:t>—</a:t>
            </a:r>
            <a:r>
              <a:rPr lang="zh-CN" altLang="en-US" dirty="0"/>
              <a:t>销售退货处理</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7042" y="1185242"/>
            <a:ext cx="8851900" cy="560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55751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dirty="0"/>
              <a:t>收 款 管 理</a:t>
            </a:r>
          </a:p>
        </p:txBody>
      </p:sp>
      <p:sp>
        <p:nvSpPr>
          <p:cNvPr id="3" name="内容占位符 2"/>
          <p:cNvSpPr>
            <a:spLocks noGrp="1"/>
          </p:cNvSpPr>
          <p:nvPr>
            <p:ph idx="1"/>
          </p:nvPr>
        </p:nvSpPr>
        <p:spPr>
          <a:xfrm>
            <a:off x="2007703" y="2269434"/>
            <a:ext cx="9508435" cy="4709160"/>
          </a:xfrm>
        </p:spPr>
        <p:txBody>
          <a:bodyPr>
            <a:normAutofit/>
          </a:bodyPr>
          <a:lstStyle/>
          <a:p>
            <a:r>
              <a:rPr lang="zh-CN" altLang="en-US" sz="4000" b="1" dirty="0">
                <a:effectLst>
                  <a:outerShdw blurRad="38100" dist="38100" dir="2700000" algn="tl">
                    <a:srgbClr val="000000">
                      <a:alpha val="43137"/>
                    </a:srgbClr>
                  </a:outerShdw>
                </a:effectLst>
              </a:rPr>
              <a:t>应收处理</a:t>
            </a:r>
            <a:endParaRPr lang="en-US" altLang="zh-CN" sz="4000" b="1" dirty="0">
              <a:effectLst>
                <a:outerShdw blurRad="38100" dist="38100" dir="2700000" algn="tl">
                  <a:srgbClr val="000000">
                    <a:alpha val="43137"/>
                  </a:srgbClr>
                </a:outerShdw>
              </a:effectLst>
            </a:endParaRPr>
          </a:p>
          <a:p>
            <a:r>
              <a:rPr lang="zh-CN" altLang="en-US" sz="4000" b="1" dirty="0">
                <a:effectLst>
                  <a:outerShdw blurRad="38100" dist="38100" dir="2700000" algn="tl">
                    <a:srgbClr val="000000">
                      <a:alpha val="43137"/>
                    </a:srgbClr>
                  </a:outerShdw>
                </a:effectLst>
              </a:rPr>
              <a:t>收款处理</a:t>
            </a:r>
            <a:endParaRPr lang="en-US" altLang="zh-CN" sz="4000" b="1" dirty="0">
              <a:effectLst>
                <a:outerShdw blurRad="38100" dist="38100" dir="2700000" algn="tl">
                  <a:srgbClr val="000000">
                    <a:alpha val="43137"/>
                  </a:srgbClr>
                </a:outerShdw>
              </a:effectLst>
            </a:endParaRPr>
          </a:p>
          <a:p>
            <a:r>
              <a:rPr lang="zh-CN" altLang="en-US" sz="4000" b="1" dirty="0">
                <a:effectLst>
                  <a:outerShdw blurRad="38100" dist="38100" dir="2700000" algn="tl">
                    <a:srgbClr val="000000">
                      <a:alpha val="43137"/>
                    </a:srgbClr>
                  </a:outerShdw>
                </a:effectLst>
              </a:rPr>
              <a:t>核销处理</a:t>
            </a:r>
            <a:endParaRPr lang="en-US" altLang="zh-CN" sz="4000" b="1" dirty="0">
              <a:effectLst>
                <a:outerShdw blurRad="38100" dist="38100" dir="2700000" algn="tl">
                  <a:srgbClr val="000000">
                    <a:alpha val="43137"/>
                  </a:srgbClr>
                </a:outerShdw>
              </a:effectLst>
            </a:endParaRPr>
          </a:p>
          <a:p>
            <a:r>
              <a:rPr lang="zh-CN" altLang="en-US" sz="4000" b="1" dirty="0">
                <a:effectLst>
                  <a:outerShdw blurRad="38100" dist="38100" dir="2700000" algn="tl">
                    <a:srgbClr val="000000">
                      <a:alpha val="43137"/>
                    </a:srgbClr>
                  </a:outerShdw>
                </a:effectLst>
              </a:rPr>
              <a:t>坏账处理</a:t>
            </a:r>
            <a:endParaRPr lang="en-US" altLang="zh-CN" sz="4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061464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收款管理</a:t>
            </a:r>
            <a:r>
              <a:rPr lang="en-US" altLang="zh-CN" dirty="0"/>
              <a:t>—</a:t>
            </a:r>
            <a:r>
              <a:rPr lang="zh-CN" altLang="en-US" dirty="0"/>
              <a:t>应收处理</a:t>
            </a:r>
          </a:p>
        </p:txBody>
      </p:sp>
      <p:sp>
        <p:nvSpPr>
          <p:cNvPr id="3" name="内容占位符 2"/>
          <p:cNvSpPr>
            <a:spLocks noGrp="1"/>
          </p:cNvSpPr>
          <p:nvPr>
            <p:ph idx="1"/>
          </p:nvPr>
        </p:nvSpPr>
        <p:spPr>
          <a:xfrm>
            <a:off x="914400" y="1373179"/>
            <a:ext cx="10363826" cy="1757233"/>
          </a:xfrm>
        </p:spPr>
        <p:txBody>
          <a:bodyPr>
            <a:normAutofit/>
          </a:bodyPr>
          <a:lstStyle/>
          <a:p>
            <a:pPr lvl="0"/>
            <a:r>
              <a:rPr lang="en-US" altLang="zh-CN" b="1" dirty="0">
                <a:effectLst>
                  <a:outerShdw blurRad="38100" dist="38100" dir="2700000" algn="tl">
                    <a:srgbClr val="000000">
                      <a:alpha val="43137"/>
                    </a:srgbClr>
                  </a:outerShdw>
                </a:effectLst>
              </a:rPr>
              <a:t>1</a:t>
            </a:r>
            <a:r>
              <a:rPr lang="zh-CN" altLang="en-US" b="1" dirty="0">
                <a:effectLst>
                  <a:outerShdw blurRad="38100" dist="38100" dir="2700000" algn="tl">
                    <a:srgbClr val="000000">
                      <a:alpha val="43137"/>
                    </a:srgbClr>
                  </a:outerShdw>
                </a:effectLst>
              </a:rPr>
              <a:t>、</a:t>
            </a:r>
            <a:r>
              <a:rPr lang="zh-CN" altLang="zh-CN" b="1" dirty="0">
                <a:effectLst>
                  <a:outerShdw blurRad="38100" dist="38100" dir="2700000" algn="tl">
                    <a:srgbClr val="000000">
                      <a:alpha val="43137"/>
                    </a:srgbClr>
                  </a:outerShdw>
                </a:effectLst>
              </a:rPr>
              <a:t>审核销售发票</a:t>
            </a:r>
            <a:endParaRPr lang="en-US" altLang="zh-CN" b="1" dirty="0">
              <a:effectLst>
                <a:outerShdw blurRad="38100" dist="38100" dir="2700000" algn="tl">
                  <a:srgbClr val="000000">
                    <a:alpha val="43137"/>
                  </a:srgbClr>
                </a:outerShdw>
              </a:effectLst>
            </a:endParaRPr>
          </a:p>
          <a:p>
            <a:r>
              <a:rPr lang="en-US" altLang="zh-CN" b="1" dirty="0">
                <a:effectLst>
                  <a:outerShdw blurRad="38100" dist="38100" dir="2700000" algn="tl">
                    <a:srgbClr val="000000">
                      <a:alpha val="43137"/>
                    </a:srgbClr>
                  </a:outerShdw>
                </a:effectLst>
              </a:rPr>
              <a:t>2</a:t>
            </a:r>
            <a:r>
              <a:rPr lang="zh-CN" altLang="en-US" b="1" dirty="0">
                <a:effectLst>
                  <a:outerShdw blurRad="38100" dist="38100" dir="2700000" algn="tl">
                    <a:srgbClr val="000000">
                      <a:alpha val="43137"/>
                    </a:srgbClr>
                  </a:outerShdw>
                </a:effectLst>
              </a:rPr>
              <a:t>、</a:t>
            </a:r>
            <a:r>
              <a:rPr lang="zh-CN" altLang="zh-CN" b="1" dirty="0">
                <a:effectLst>
                  <a:outerShdw blurRad="38100" dist="38100" dir="2700000" algn="tl">
                    <a:srgbClr val="000000">
                      <a:alpha val="43137"/>
                    </a:srgbClr>
                  </a:outerShdw>
                </a:effectLst>
              </a:rPr>
              <a:t>管理应收单</a:t>
            </a:r>
          </a:p>
          <a:p>
            <a:pPr lvl="1"/>
            <a:r>
              <a:rPr lang="zh-CN" altLang="en-US" b="1" dirty="0">
                <a:effectLst>
                  <a:outerShdw blurRad="38100" dist="38100" dir="2700000" algn="tl">
                    <a:srgbClr val="000000">
                      <a:alpha val="43137"/>
                    </a:srgbClr>
                  </a:outerShdw>
                </a:effectLst>
              </a:rPr>
              <a:t>其他应收款对应的业务单据</a:t>
            </a:r>
          </a:p>
        </p:txBody>
      </p:sp>
      <p:pic>
        <p:nvPicPr>
          <p:cNvPr id="6" name="图片 5"/>
          <p:cNvPicPr/>
          <p:nvPr/>
        </p:nvPicPr>
        <p:blipFill>
          <a:blip r:embed="rId2">
            <a:extLst>
              <a:ext uri="{28A0092B-C50C-407E-A947-70E740481C1C}">
                <a14:useLocalDpi xmlns:a14="http://schemas.microsoft.com/office/drawing/2010/main" val="0"/>
              </a:ext>
            </a:extLst>
          </a:blip>
          <a:srcRect/>
          <a:stretch>
            <a:fillRect/>
          </a:stretch>
        </p:blipFill>
        <p:spPr bwMode="auto">
          <a:xfrm>
            <a:off x="1080052" y="2973043"/>
            <a:ext cx="9660835" cy="3500644"/>
          </a:xfrm>
          <a:prstGeom prst="rect">
            <a:avLst/>
          </a:prstGeom>
          <a:noFill/>
          <a:ln>
            <a:noFill/>
          </a:ln>
        </p:spPr>
      </p:pic>
    </p:spTree>
    <p:extLst>
      <p:ext uri="{BB962C8B-B14F-4D97-AF65-F5344CB8AC3E}">
        <p14:creationId xmlns:p14="http://schemas.microsoft.com/office/powerpoint/2010/main" val="35500880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收款管理</a:t>
            </a:r>
            <a:r>
              <a:rPr lang="en-US" altLang="zh-CN" dirty="0"/>
              <a:t>—</a:t>
            </a:r>
            <a:r>
              <a:rPr lang="zh-CN" altLang="en-US" dirty="0"/>
              <a:t>收款处理</a:t>
            </a:r>
          </a:p>
        </p:txBody>
      </p:sp>
      <p:pic>
        <p:nvPicPr>
          <p:cNvPr id="5" name="图片 4"/>
          <p:cNvPicPr/>
          <p:nvPr/>
        </p:nvPicPr>
        <p:blipFill>
          <a:blip r:embed="rId2">
            <a:extLst>
              <a:ext uri="{28A0092B-C50C-407E-A947-70E740481C1C}">
                <a14:useLocalDpi xmlns:a14="http://schemas.microsoft.com/office/drawing/2010/main" val="0"/>
              </a:ext>
            </a:extLst>
          </a:blip>
          <a:srcRect/>
          <a:stretch>
            <a:fillRect/>
          </a:stretch>
        </p:blipFill>
        <p:spPr bwMode="auto">
          <a:xfrm>
            <a:off x="1325217" y="2551044"/>
            <a:ext cx="9442174" cy="4161182"/>
          </a:xfrm>
          <a:prstGeom prst="rect">
            <a:avLst/>
          </a:prstGeom>
          <a:noFill/>
          <a:ln>
            <a:noFill/>
          </a:ln>
        </p:spPr>
      </p:pic>
      <p:sp>
        <p:nvSpPr>
          <p:cNvPr id="6" name="TextBox 5"/>
          <p:cNvSpPr txBox="1"/>
          <p:nvPr/>
        </p:nvSpPr>
        <p:spPr>
          <a:xfrm>
            <a:off x="1384852" y="1457739"/>
            <a:ext cx="9250018" cy="1107996"/>
          </a:xfrm>
          <a:prstGeom prst="rect">
            <a:avLst/>
          </a:prstGeom>
          <a:noFill/>
        </p:spPr>
        <p:txBody>
          <a:bodyPr wrap="square" rtlCol="0">
            <a:spAutoFit/>
          </a:bodyPr>
          <a:lstStyle/>
          <a:p>
            <a:r>
              <a:rPr lang="zh-CN" altLang="zh-CN" sz="2400" b="1" dirty="0">
                <a:effectLst>
                  <a:outerShdw blurRad="38100" dist="38100" dir="2700000" algn="tl">
                    <a:srgbClr val="000000">
                      <a:alpha val="43137"/>
                    </a:srgbClr>
                  </a:outerShdw>
                </a:effectLst>
              </a:rPr>
              <a:t>收款单据处理主要是对结算单据（收款单、付款单即红字收款单）进行管理，包括收款单、付款单的录入、审核。</a:t>
            </a:r>
          </a:p>
          <a:p>
            <a:endParaRPr lang="zh-CN" altLang="en-US" dirty="0"/>
          </a:p>
        </p:txBody>
      </p:sp>
    </p:spTree>
    <p:extLst>
      <p:ext uri="{BB962C8B-B14F-4D97-AF65-F5344CB8AC3E}">
        <p14:creationId xmlns:p14="http://schemas.microsoft.com/office/powerpoint/2010/main" val="17264403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2609" y="75856"/>
            <a:ext cx="10972800" cy="1143000"/>
          </a:xfrm>
        </p:spPr>
        <p:txBody>
          <a:bodyPr/>
          <a:lstStyle/>
          <a:p>
            <a:r>
              <a:rPr lang="zh-CN" altLang="en-US" dirty="0"/>
              <a:t>收款管理</a:t>
            </a:r>
            <a:r>
              <a:rPr lang="en-US" altLang="zh-CN" dirty="0"/>
              <a:t>—</a:t>
            </a:r>
            <a:r>
              <a:rPr lang="zh-CN" altLang="en-US" dirty="0"/>
              <a:t>核销处理</a:t>
            </a:r>
          </a:p>
        </p:txBody>
      </p:sp>
      <p:pic>
        <p:nvPicPr>
          <p:cNvPr id="4" name="图片 3"/>
          <p:cNvPicPr/>
          <p:nvPr/>
        </p:nvPicPr>
        <p:blipFill>
          <a:blip r:embed="rId2">
            <a:extLst>
              <a:ext uri="{28A0092B-C50C-407E-A947-70E740481C1C}">
                <a14:useLocalDpi xmlns:a14="http://schemas.microsoft.com/office/drawing/2010/main" val="0"/>
              </a:ext>
            </a:extLst>
          </a:blip>
          <a:srcRect/>
          <a:stretch>
            <a:fillRect/>
          </a:stretch>
        </p:blipFill>
        <p:spPr bwMode="auto">
          <a:xfrm>
            <a:off x="4081670" y="3401031"/>
            <a:ext cx="8110330" cy="3456969"/>
          </a:xfrm>
          <a:prstGeom prst="rect">
            <a:avLst/>
          </a:prstGeom>
          <a:noFill/>
          <a:ln>
            <a:noFill/>
          </a:ln>
        </p:spPr>
      </p:pic>
      <p:sp>
        <p:nvSpPr>
          <p:cNvPr id="5" name="TextBox 4"/>
          <p:cNvSpPr txBox="1"/>
          <p:nvPr/>
        </p:nvSpPr>
        <p:spPr>
          <a:xfrm>
            <a:off x="3849757" y="1103679"/>
            <a:ext cx="8295861" cy="2215991"/>
          </a:xfrm>
          <a:prstGeom prst="rect">
            <a:avLst/>
          </a:prstGeom>
          <a:noFill/>
        </p:spPr>
        <p:txBody>
          <a:bodyPr wrap="square" rtlCol="0">
            <a:spAutoFit/>
          </a:bodyPr>
          <a:lstStyle/>
          <a:p>
            <a:r>
              <a:rPr lang="en-US" altLang="zh-CN" sz="2400" b="1" dirty="0">
                <a:effectLst>
                  <a:outerShdw blurRad="38100" dist="38100" dir="2700000" algn="tl">
                    <a:srgbClr val="000000">
                      <a:alpha val="43137"/>
                    </a:srgbClr>
                  </a:outerShdw>
                </a:effectLst>
              </a:rPr>
              <a:t>核 销 规 则</a:t>
            </a:r>
            <a:r>
              <a:rPr lang="zh-CN" altLang="zh-CN" sz="2400" b="1" dirty="0">
                <a:effectLst>
                  <a:outerShdw blurRad="38100" dist="38100" dir="2700000" algn="tl">
                    <a:srgbClr val="000000">
                      <a:alpha val="43137"/>
                    </a:srgbClr>
                  </a:outerShdw>
                </a:effectLst>
              </a:rPr>
              <a:t>如下： </a:t>
            </a:r>
          </a:p>
          <a:p>
            <a:r>
              <a:rPr lang="zh-CN" altLang="zh-CN" sz="2400" b="1" dirty="0">
                <a:effectLst>
                  <a:outerShdw blurRad="38100" dist="38100" dir="2700000" algn="tl">
                    <a:srgbClr val="000000">
                      <a:alpha val="43137"/>
                    </a:srgbClr>
                  </a:outerShdw>
                </a:effectLst>
              </a:rPr>
              <a:t>通常默认按客户进行核销，也可按客户</a:t>
            </a:r>
            <a:r>
              <a:rPr lang="en-US" altLang="zh-CN"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其他项进行组合选择。如选择客户</a:t>
            </a:r>
            <a:r>
              <a:rPr lang="en-US" altLang="zh-CN"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部门，则表示核销时，在对应单据上金额相等的情况下，需满足客户相同并且部门相同的条件，方可核销。其他以此类推。</a:t>
            </a:r>
          </a:p>
          <a:p>
            <a:endParaRPr lang="zh-CN" altLang="en-US" dirty="0"/>
          </a:p>
        </p:txBody>
      </p:sp>
      <p:sp>
        <p:nvSpPr>
          <p:cNvPr id="6" name="TextBox 5"/>
          <p:cNvSpPr txBox="1"/>
          <p:nvPr/>
        </p:nvSpPr>
        <p:spPr>
          <a:xfrm>
            <a:off x="79514" y="3584714"/>
            <a:ext cx="3770243" cy="2492990"/>
          </a:xfrm>
          <a:prstGeom prst="rect">
            <a:avLst/>
          </a:prstGeom>
          <a:noFill/>
        </p:spPr>
        <p:txBody>
          <a:bodyPr wrap="square" rtlCol="0">
            <a:spAutoFit/>
          </a:bodyPr>
          <a:lstStyle/>
          <a:p>
            <a:r>
              <a:rPr lang="zh-CN" altLang="zh-CN" sz="2400" b="1" dirty="0">
                <a:effectLst>
                  <a:outerShdw blurRad="38100" dist="38100" dir="2700000" algn="tl">
                    <a:srgbClr val="000000">
                      <a:alpha val="43137"/>
                    </a:srgbClr>
                  </a:outerShdw>
                </a:effectLst>
              </a:rPr>
              <a:t>往来核销具有以下功能</a:t>
            </a:r>
            <a:r>
              <a:rPr lang="en-US" altLang="zh-CN" sz="2400" b="1" dirty="0">
                <a:effectLst>
                  <a:outerShdw blurRad="38100" dist="38100" dir="2700000" algn="tl">
                    <a:srgbClr val="000000">
                      <a:alpha val="43137"/>
                    </a:srgbClr>
                  </a:outerShdw>
                </a:effectLst>
              </a:rPr>
              <a:t>:</a:t>
            </a:r>
            <a:endParaRPr lang="zh-CN" altLang="zh-CN" sz="2400" b="1" dirty="0">
              <a:effectLst>
                <a:outerShdw blurRad="38100" dist="38100" dir="2700000" algn="tl">
                  <a:srgbClr val="000000">
                    <a:alpha val="43137"/>
                  </a:srgbClr>
                </a:outerShdw>
              </a:effectLst>
            </a:endParaRPr>
          </a:p>
          <a:p>
            <a:r>
              <a:rPr lang="en-US" altLang="zh-CN" sz="2400" b="1" dirty="0">
                <a:effectLst>
                  <a:outerShdw blurRad="38100" dist="38100" dir="2700000" algn="tl">
                    <a:srgbClr val="000000">
                      <a:alpha val="43137"/>
                    </a:srgbClr>
                  </a:outerShdw>
                </a:effectLst>
              </a:rPr>
              <a:t>1</a:t>
            </a:r>
            <a:r>
              <a:rPr lang="zh-CN" altLang="en-US"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期初余额</a:t>
            </a:r>
            <a:r>
              <a:rPr lang="zh-CN" altLang="en-US" sz="2400" b="1" dirty="0">
                <a:effectLst>
                  <a:outerShdw blurRad="38100" dist="38100" dir="2700000" algn="tl">
                    <a:srgbClr val="000000">
                      <a:alpha val="43137"/>
                    </a:srgbClr>
                  </a:outerShdw>
                </a:effectLst>
              </a:rPr>
              <a:t>录入</a:t>
            </a:r>
            <a:endParaRPr lang="en-US" altLang="zh-CN" sz="2400" b="1" dirty="0">
              <a:effectLst>
                <a:outerShdw blurRad="38100" dist="38100" dir="2700000" algn="tl">
                  <a:srgbClr val="000000">
                    <a:alpha val="43137"/>
                  </a:srgbClr>
                </a:outerShdw>
              </a:effectLst>
            </a:endParaRPr>
          </a:p>
          <a:p>
            <a:r>
              <a:rPr lang="en-US" altLang="zh-CN" sz="2400" b="1" dirty="0">
                <a:effectLst>
                  <a:outerShdw blurRad="38100" dist="38100" dir="2700000" algn="tl">
                    <a:srgbClr val="000000">
                      <a:alpha val="43137"/>
                    </a:srgbClr>
                  </a:outerShdw>
                </a:effectLst>
              </a:rPr>
              <a:t>2</a:t>
            </a:r>
            <a:r>
              <a:rPr lang="zh-CN" altLang="en-US"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自动核销</a:t>
            </a:r>
            <a:endParaRPr lang="en-US" altLang="zh-CN" sz="2400" b="1" dirty="0">
              <a:effectLst>
                <a:outerShdw blurRad="38100" dist="38100" dir="2700000" algn="tl">
                  <a:srgbClr val="000000">
                    <a:alpha val="43137"/>
                  </a:srgbClr>
                </a:outerShdw>
              </a:effectLst>
            </a:endParaRPr>
          </a:p>
          <a:p>
            <a:r>
              <a:rPr lang="en-US" altLang="zh-CN" sz="2400" b="1" dirty="0">
                <a:effectLst>
                  <a:outerShdw blurRad="38100" dist="38100" dir="2700000" algn="tl">
                    <a:srgbClr val="000000">
                      <a:alpha val="43137"/>
                    </a:srgbClr>
                  </a:outerShdw>
                </a:effectLst>
              </a:rPr>
              <a:t>3</a:t>
            </a:r>
            <a:r>
              <a:rPr lang="zh-CN" altLang="en-US"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手工核销</a:t>
            </a:r>
            <a:endParaRPr lang="en-US" altLang="zh-CN" sz="2400" b="1" dirty="0">
              <a:effectLst>
                <a:outerShdw blurRad="38100" dist="38100" dir="2700000" algn="tl">
                  <a:srgbClr val="000000">
                    <a:alpha val="43137"/>
                  </a:srgbClr>
                </a:outerShdw>
              </a:effectLst>
            </a:endParaRPr>
          </a:p>
          <a:p>
            <a:pPr marL="0" lvl="2"/>
            <a:r>
              <a:rPr lang="en-US" altLang="zh-CN" sz="2400" b="1" dirty="0">
                <a:effectLst>
                  <a:outerShdw blurRad="38100" dist="38100" dir="2700000" algn="tl">
                    <a:srgbClr val="000000">
                      <a:alpha val="43137"/>
                    </a:srgbClr>
                  </a:outerShdw>
                </a:effectLst>
              </a:rPr>
              <a:t>4</a:t>
            </a:r>
            <a:r>
              <a:rPr lang="zh-CN" altLang="en-US"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查询应收核销明细表</a:t>
            </a:r>
          </a:p>
          <a:p>
            <a:endParaRPr lang="zh-CN" altLang="zh-CN" dirty="0"/>
          </a:p>
          <a:p>
            <a:endParaRPr lang="zh-CN" altLang="en-US" dirty="0"/>
          </a:p>
        </p:txBody>
      </p:sp>
    </p:spTree>
    <p:extLst>
      <p:ext uri="{BB962C8B-B14F-4D97-AF65-F5344CB8AC3E}">
        <p14:creationId xmlns:p14="http://schemas.microsoft.com/office/powerpoint/2010/main" val="12376383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8477" y="39756"/>
            <a:ext cx="10972800" cy="1143000"/>
          </a:xfrm>
        </p:spPr>
        <p:txBody>
          <a:bodyPr/>
          <a:lstStyle/>
          <a:p>
            <a:r>
              <a:rPr lang="zh-CN" altLang="en-US" dirty="0"/>
              <a:t>收款管理</a:t>
            </a:r>
            <a:r>
              <a:rPr lang="en-US" altLang="zh-CN" dirty="0"/>
              <a:t>—</a:t>
            </a:r>
            <a:r>
              <a:rPr lang="zh-CN" altLang="en-US" dirty="0"/>
              <a:t>坏账处理</a:t>
            </a:r>
          </a:p>
        </p:txBody>
      </p:sp>
      <p:sp>
        <p:nvSpPr>
          <p:cNvPr id="6" name="TextBox 5"/>
          <p:cNvSpPr txBox="1"/>
          <p:nvPr/>
        </p:nvSpPr>
        <p:spPr>
          <a:xfrm>
            <a:off x="231913" y="1212574"/>
            <a:ext cx="9250018" cy="800219"/>
          </a:xfrm>
          <a:prstGeom prst="rect">
            <a:avLst/>
          </a:prstGeom>
          <a:noFill/>
        </p:spPr>
        <p:txBody>
          <a:bodyPr wrap="square" rtlCol="0">
            <a:spAutoFit/>
          </a:bodyPr>
          <a:lstStyle/>
          <a:p>
            <a:pPr lvl="3"/>
            <a:r>
              <a:rPr lang="en-US" altLang="zh-CN" sz="2800" b="1" dirty="0">
                <a:effectLst>
                  <a:outerShdw blurRad="38100" dist="38100" dir="2700000" algn="tl">
                    <a:srgbClr val="000000">
                      <a:alpha val="43137"/>
                    </a:srgbClr>
                  </a:outerShdw>
                </a:effectLst>
              </a:rPr>
              <a:t>1</a:t>
            </a:r>
            <a:r>
              <a:rPr lang="zh-CN" altLang="en-US"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坏账准备的初始设置</a:t>
            </a:r>
          </a:p>
          <a:p>
            <a:endParaRPr lang="zh-CN" alt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312" y="2123516"/>
            <a:ext cx="11001375" cy="430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76622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59904" y="148742"/>
            <a:ext cx="10972800" cy="1143000"/>
          </a:xfrm>
        </p:spPr>
        <p:txBody>
          <a:bodyPr/>
          <a:lstStyle/>
          <a:p>
            <a:r>
              <a:rPr lang="zh-CN" altLang="en-US" dirty="0"/>
              <a:t>收款管理</a:t>
            </a:r>
            <a:r>
              <a:rPr lang="en-US" altLang="zh-CN" dirty="0"/>
              <a:t>—</a:t>
            </a:r>
            <a:r>
              <a:rPr lang="zh-CN" altLang="en-US" dirty="0"/>
              <a:t>坏账处理</a:t>
            </a:r>
          </a:p>
        </p:txBody>
      </p:sp>
      <p:sp>
        <p:nvSpPr>
          <p:cNvPr id="6" name="TextBox 5"/>
          <p:cNvSpPr txBox="1"/>
          <p:nvPr/>
        </p:nvSpPr>
        <p:spPr>
          <a:xfrm>
            <a:off x="1384852" y="1384852"/>
            <a:ext cx="9250018" cy="800219"/>
          </a:xfrm>
          <a:prstGeom prst="rect">
            <a:avLst/>
          </a:prstGeom>
          <a:noFill/>
        </p:spPr>
        <p:txBody>
          <a:bodyPr wrap="square" rtlCol="0">
            <a:spAutoFit/>
          </a:bodyPr>
          <a:lstStyle/>
          <a:p>
            <a:pPr lvl="3"/>
            <a:r>
              <a:rPr lang="en-US" altLang="zh-CN" sz="2800" b="1" dirty="0">
                <a:effectLst>
                  <a:outerShdw blurRad="38100" dist="38100" dir="2700000" algn="tl">
                    <a:srgbClr val="000000">
                      <a:alpha val="43137"/>
                    </a:srgbClr>
                  </a:outerShdw>
                </a:effectLst>
              </a:rPr>
              <a:t>2</a:t>
            </a:r>
            <a:r>
              <a:rPr lang="zh-CN" altLang="en-US"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计提坏账准备</a:t>
            </a:r>
          </a:p>
          <a:p>
            <a:endParaRPr lang="zh-CN" alt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8835" y="2345771"/>
            <a:ext cx="9462052" cy="3253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7403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sz="4000" dirty="0">
                <a:effectLst>
                  <a:outerShdw blurRad="38100" dist="38100" dir="2700000" algn="tl">
                    <a:srgbClr val="000000">
                      <a:alpha val="43137"/>
                    </a:srgbClr>
                  </a:outerShdw>
                </a:effectLst>
              </a:rPr>
              <a:t>销售与收款核算和管理的特点</a:t>
            </a:r>
            <a:endParaRPr lang="zh-CN" altLang="en-US" sz="4000" dirty="0">
              <a:effectLst>
                <a:outerShdw blurRad="38100" dist="38100" dir="2700000" algn="tl">
                  <a:srgbClr val="000000">
                    <a:alpha val="43137"/>
                  </a:srgbClr>
                </a:outerShdw>
              </a:effectLst>
            </a:endParaRPr>
          </a:p>
        </p:txBody>
      </p:sp>
      <p:sp>
        <p:nvSpPr>
          <p:cNvPr id="4" name="文本占位符 3"/>
          <p:cNvSpPr>
            <a:spLocks noGrp="1"/>
          </p:cNvSpPr>
          <p:nvPr>
            <p:ph sz="quarter" idx="13"/>
          </p:nvPr>
        </p:nvSpPr>
        <p:spPr/>
        <p:txBody>
          <a:bodyPr>
            <a:normAutofit/>
          </a:bodyPr>
          <a:lstStyle/>
          <a:p>
            <a:pPr marL="342900" indent="-342900" algn="l">
              <a:buFont typeface="Arial" panose="020B0604020202020204" pitchFamily="34" charset="0"/>
              <a:buChar char="•"/>
            </a:pPr>
            <a:r>
              <a:rPr lang="en-US" altLang="zh-CN" sz="3600" b="1" dirty="0"/>
              <a:t>1</a:t>
            </a:r>
            <a:r>
              <a:rPr lang="zh-CN" altLang="zh-CN" sz="3600" b="1" dirty="0"/>
              <a:t>．业务频繁</a:t>
            </a:r>
            <a:r>
              <a:rPr lang="en-US" altLang="zh-CN" sz="3600" b="1" dirty="0"/>
              <a:t>,</a:t>
            </a:r>
            <a:r>
              <a:rPr lang="zh-CN" altLang="zh-CN" sz="3600" b="1" dirty="0"/>
              <a:t>数据量大</a:t>
            </a:r>
            <a:endParaRPr lang="en-US" altLang="zh-CN" sz="3600" b="1" dirty="0"/>
          </a:p>
          <a:p>
            <a:pPr marL="342900" indent="-342900" algn="l">
              <a:buFont typeface="Arial" panose="020B0604020202020204" pitchFamily="34" charset="0"/>
              <a:buChar char="•"/>
            </a:pPr>
            <a:r>
              <a:rPr lang="en-US" altLang="zh-CN" sz="3600" b="1" dirty="0"/>
              <a:t>2</a:t>
            </a:r>
            <a:r>
              <a:rPr lang="zh-CN" altLang="zh-CN" sz="3600" b="1" dirty="0"/>
              <a:t>．销售活动参与者众多</a:t>
            </a:r>
            <a:r>
              <a:rPr lang="en-US" altLang="zh-CN" sz="3600" b="1" dirty="0"/>
              <a:t>,</a:t>
            </a:r>
            <a:r>
              <a:rPr lang="zh-CN" altLang="zh-CN" sz="3600" b="1" dirty="0"/>
              <a:t>数据的实时性要求高</a:t>
            </a:r>
            <a:endParaRPr lang="en-US" altLang="zh-CN" sz="3600" b="1" dirty="0"/>
          </a:p>
          <a:p>
            <a:pPr marL="342900" indent="-342900" algn="l">
              <a:buFont typeface="Arial" panose="020B0604020202020204" pitchFamily="34" charset="0"/>
              <a:buChar char="•"/>
            </a:pPr>
            <a:r>
              <a:rPr lang="en-US" altLang="zh-CN" sz="3600" b="1" dirty="0"/>
              <a:t>3</a:t>
            </a:r>
            <a:r>
              <a:rPr lang="zh-CN" altLang="zh-CN" sz="3600" b="1" dirty="0"/>
              <a:t>．业务处理复杂</a:t>
            </a:r>
            <a:r>
              <a:rPr lang="en-US" altLang="zh-CN" sz="3600" b="1" dirty="0"/>
              <a:t>,</a:t>
            </a:r>
            <a:r>
              <a:rPr lang="zh-CN" altLang="zh-CN" sz="3600" b="1" dirty="0"/>
              <a:t>可靠性要求高</a:t>
            </a:r>
            <a:endParaRPr lang="en-US" altLang="zh-CN" sz="3600" b="1" dirty="0"/>
          </a:p>
          <a:p>
            <a:pPr marL="342900" indent="-342900" algn="l">
              <a:buFont typeface="Arial" panose="020B0604020202020204" pitchFamily="34" charset="0"/>
              <a:buChar char="•"/>
            </a:pPr>
            <a:r>
              <a:rPr lang="en-US" altLang="zh-CN" sz="3600" b="1" dirty="0"/>
              <a:t>4</a:t>
            </a:r>
            <a:r>
              <a:rPr lang="zh-CN" altLang="zh-CN" sz="3600" b="1" dirty="0"/>
              <a:t>．核算与管理并重</a:t>
            </a:r>
            <a:endParaRPr lang="zh-CN" altLang="en-US" sz="3600" b="1" dirty="0"/>
          </a:p>
        </p:txBody>
      </p:sp>
    </p:spTree>
    <p:extLst>
      <p:ext uri="{BB962C8B-B14F-4D97-AF65-F5344CB8AC3E}">
        <p14:creationId xmlns:p14="http://schemas.microsoft.com/office/powerpoint/2010/main" val="18265473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59904" y="148742"/>
            <a:ext cx="10972800" cy="1143000"/>
          </a:xfrm>
        </p:spPr>
        <p:txBody>
          <a:bodyPr/>
          <a:lstStyle/>
          <a:p>
            <a:r>
              <a:rPr lang="zh-CN" altLang="en-US" dirty="0"/>
              <a:t>收款管理</a:t>
            </a:r>
            <a:r>
              <a:rPr lang="en-US" altLang="zh-CN" dirty="0"/>
              <a:t>—</a:t>
            </a:r>
            <a:r>
              <a:rPr lang="zh-CN" altLang="en-US" dirty="0"/>
              <a:t>坏账处理</a:t>
            </a:r>
          </a:p>
        </p:txBody>
      </p:sp>
      <p:sp>
        <p:nvSpPr>
          <p:cNvPr id="6" name="TextBox 5"/>
          <p:cNvSpPr txBox="1"/>
          <p:nvPr/>
        </p:nvSpPr>
        <p:spPr>
          <a:xfrm>
            <a:off x="781878" y="1118855"/>
            <a:ext cx="8574157" cy="1538883"/>
          </a:xfrm>
          <a:prstGeom prst="rect">
            <a:avLst/>
          </a:prstGeom>
          <a:noFill/>
        </p:spPr>
        <p:txBody>
          <a:bodyPr wrap="square" rtlCol="0">
            <a:spAutoFit/>
          </a:bodyPr>
          <a:lstStyle/>
          <a:p>
            <a:pPr lvl="3"/>
            <a:r>
              <a:rPr lang="en-US" altLang="zh-CN" sz="2800" b="1" dirty="0">
                <a:effectLst>
                  <a:outerShdw blurRad="38100" dist="38100" dir="2700000" algn="tl">
                    <a:srgbClr val="000000">
                      <a:alpha val="43137"/>
                    </a:srgbClr>
                  </a:outerShdw>
                </a:effectLst>
              </a:rPr>
              <a:t>2</a:t>
            </a:r>
            <a:r>
              <a:rPr lang="zh-CN" altLang="en-US" sz="2800" b="1" dirty="0">
                <a:effectLst>
                  <a:outerShdw blurRad="38100" dist="38100" dir="2700000" algn="tl">
                    <a:srgbClr val="000000">
                      <a:alpha val="43137"/>
                    </a:srgbClr>
                  </a:outerShdw>
                </a:effectLst>
              </a:rPr>
              <a:t>、</a:t>
            </a:r>
            <a:r>
              <a:rPr lang="zh-CN" altLang="zh-CN" sz="2800" b="1" dirty="0">
                <a:effectLst>
                  <a:outerShdw blurRad="38100" dist="38100" dir="2700000" algn="tl">
                    <a:srgbClr val="000000">
                      <a:alpha val="43137"/>
                    </a:srgbClr>
                  </a:outerShdw>
                </a:effectLst>
              </a:rPr>
              <a:t>计提坏账准备</a:t>
            </a:r>
            <a:endParaRPr lang="en-US" altLang="zh-CN" sz="2800" b="1" dirty="0">
              <a:effectLst>
                <a:outerShdw blurRad="38100" dist="38100" dir="2700000" algn="tl">
                  <a:srgbClr val="000000">
                    <a:alpha val="43137"/>
                  </a:srgbClr>
                </a:outerShdw>
              </a:effectLst>
            </a:endParaRPr>
          </a:p>
          <a:p>
            <a:pPr lvl="3"/>
            <a:r>
              <a:rPr lang="zh-CN" altLang="zh-CN" sz="2400" b="1" dirty="0">
                <a:effectLst>
                  <a:outerShdw blurRad="38100" dist="38100" dir="2700000" algn="tl">
                    <a:srgbClr val="000000">
                      <a:alpha val="43137"/>
                    </a:srgbClr>
                  </a:outerShdw>
                </a:effectLst>
              </a:rPr>
              <a:t>应收账款账龄分析法</a:t>
            </a:r>
            <a:r>
              <a:rPr lang="en-US" altLang="zh-CN" sz="2400" b="1" dirty="0">
                <a:effectLst>
                  <a:outerShdw blurRad="38100" dist="38100" dir="2700000" algn="tl">
                    <a:srgbClr val="000000">
                      <a:alpha val="43137"/>
                    </a:srgbClr>
                  </a:outerShdw>
                </a:effectLst>
              </a:rPr>
              <a:t>, </a:t>
            </a:r>
            <a:r>
              <a:rPr lang="zh-CN" altLang="zh-CN" sz="2400" b="1" dirty="0">
                <a:effectLst>
                  <a:outerShdw blurRad="38100" dist="38100" dir="2700000" algn="tl">
                    <a:srgbClr val="000000">
                      <a:alpha val="43137"/>
                    </a:srgbClr>
                  </a:outerShdw>
                </a:effectLst>
              </a:rPr>
              <a:t>系统自动算出各区间应收余额，并根据计提比率计算出本次计提金额。</a:t>
            </a:r>
          </a:p>
          <a:p>
            <a:endParaRPr lang="zh-CN" altLang="en-US" b="1" dirty="0">
              <a:effectLst>
                <a:outerShdw blurRad="38100" dist="38100" dir="2700000" algn="tl">
                  <a:srgbClr val="000000">
                    <a:alpha val="43137"/>
                  </a:srgbClr>
                </a:outerShdw>
              </a:effectLst>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5011" y="2596183"/>
            <a:ext cx="9029700" cy="421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01885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59904" y="148742"/>
            <a:ext cx="10972800" cy="1143000"/>
          </a:xfrm>
        </p:spPr>
        <p:txBody>
          <a:bodyPr/>
          <a:lstStyle/>
          <a:p>
            <a:r>
              <a:rPr lang="zh-CN" altLang="en-US" dirty="0"/>
              <a:t>收款管理</a:t>
            </a:r>
            <a:r>
              <a:rPr lang="en-US" altLang="zh-CN" dirty="0"/>
              <a:t>—</a:t>
            </a:r>
            <a:r>
              <a:rPr lang="zh-CN" altLang="en-US" dirty="0"/>
              <a:t>坏账处理</a:t>
            </a:r>
          </a:p>
        </p:txBody>
      </p:sp>
      <p:sp>
        <p:nvSpPr>
          <p:cNvPr id="6" name="TextBox 5"/>
          <p:cNvSpPr txBox="1"/>
          <p:nvPr/>
        </p:nvSpPr>
        <p:spPr>
          <a:xfrm>
            <a:off x="1384852" y="1384852"/>
            <a:ext cx="9250018" cy="1231106"/>
          </a:xfrm>
          <a:prstGeom prst="rect">
            <a:avLst/>
          </a:prstGeom>
          <a:noFill/>
        </p:spPr>
        <p:txBody>
          <a:bodyPr wrap="square" rtlCol="0">
            <a:spAutoFit/>
          </a:bodyPr>
          <a:lstStyle/>
          <a:p>
            <a:pPr lvl="3"/>
            <a:r>
              <a:rPr lang="en-US" altLang="zh-CN" sz="2800" b="1" dirty="0">
                <a:effectLst>
                  <a:outerShdw blurRad="38100" dist="38100" dir="2700000" algn="tl">
                    <a:srgbClr val="000000">
                      <a:alpha val="43137"/>
                    </a:srgbClr>
                  </a:outerShdw>
                </a:effectLst>
              </a:rPr>
              <a:t>3</a:t>
            </a:r>
            <a:r>
              <a:rPr lang="zh-CN" altLang="en-US" sz="2800" b="1" dirty="0">
                <a:effectLst>
                  <a:outerShdw blurRad="38100" dist="38100" dir="2700000" algn="tl">
                    <a:srgbClr val="000000">
                      <a:alpha val="43137"/>
                    </a:srgbClr>
                  </a:outerShdw>
                </a:effectLst>
              </a:rPr>
              <a:t>、</a:t>
            </a:r>
            <a:r>
              <a:rPr lang="zh-CN" altLang="zh-CN" sz="2800" dirty="0"/>
              <a:t>坏账发生</a:t>
            </a:r>
          </a:p>
          <a:p>
            <a:pPr lvl="3"/>
            <a:endParaRPr lang="zh-CN" altLang="zh-CN" sz="2800" b="1" dirty="0">
              <a:effectLst>
                <a:outerShdw blurRad="38100" dist="38100" dir="2700000" algn="tl">
                  <a:srgbClr val="000000">
                    <a:alpha val="43137"/>
                  </a:srgbClr>
                </a:outerShdw>
              </a:effectLst>
            </a:endParaRPr>
          </a:p>
          <a:p>
            <a:endParaRPr lang="zh-CN" altLang="en-US" dirty="0"/>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9929" y="2135947"/>
            <a:ext cx="9925879" cy="2986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59828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2973" y="493299"/>
            <a:ext cx="10972800" cy="1143000"/>
          </a:xfrm>
        </p:spPr>
        <p:txBody>
          <a:bodyPr>
            <a:normAutofit/>
          </a:bodyPr>
          <a:lstStyle/>
          <a:p>
            <a:r>
              <a:rPr lang="zh-CN" altLang="en-US" sz="4800" dirty="0"/>
              <a:t>一 体 化 策 略</a:t>
            </a:r>
          </a:p>
        </p:txBody>
      </p:sp>
      <p:sp>
        <p:nvSpPr>
          <p:cNvPr id="3" name="内容占位符 2"/>
          <p:cNvSpPr>
            <a:spLocks noGrp="1"/>
          </p:cNvSpPr>
          <p:nvPr>
            <p:ph idx="1"/>
          </p:nvPr>
        </p:nvSpPr>
        <p:spPr>
          <a:xfrm>
            <a:off x="2484783" y="2619293"/>
            <a:ext cx="7891669" cy="3595977"/>
          </a:xfrm>
        </p:spPr>
        <p:txBody>
          <a:bodyPr>
            <a:normAutofit/>
          </a:bodyPr>
          <a:lstStyle/>
          <a:p>
            <a:r>
              <a:rPr lang="zh-CN" altLang="en-US" sz="3600" b="1" dirty="0">
                <a:effectLst>
                  <a:outerShdw blurRad="38100" dist="38100" dir="2700000" algn="tl">
                    <a:srgbClr val="000000">
                      <a:alpha val="43137"/>
                    </a:srgbClr>
                  </a:outerShdw>
                </a:effectLst>
              </a:rPr>
              <a:t>定义凭证模板</a:t>
            </a:r>
            <a:endParaRPr lang="en-US" altLang="zh-CN" sz="3600" b="1" dirty="0">
              <a:effectLst>
                <a:outerShdw blurRad="38100" dist="38100" dir="2700000" algn="tl">
                  <a:srgbClr val="000000">
                    <a:alpha val="43137"/>
                  </a:srgbClr>
                </a:outerShdw>
              </a:effectLst>
            </a:endParaRPr>
          </a:p>
          <a:p>
            <a:r>
              <a:rPr lang="zh-CN" altLang="en-US" sz="3600" b="1" dirty="0">
                <a:effectLst>
                  <a:outerShdw blurRad="38100" dist="38100" dir="2700000" algn="tl">
                    <a:srgbClr val="000000">
                      <a:alpha val="43137"/>
                    </a:srgbClr>
                  </a:outerShdw>
                </a:effectLst>
              </a:rPr>
              <a:t>生成记账凭证</a:t>
            </a:r>
          </a:p>
        </p:txBody>
      </p:sp>
    </p:spTree>
    <p:extLst>
      <p:ext uri="{BB962C8B-B14F-4D97-AF65-F5344CB8AC3E}">
        <p14:creationId xmlns:p14="http://schemas.microsoft.com/office/powerpoint/2010/main" val="14668917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一体化策略</a:t>
            </a:r>
            <a:r>
              <a:rPr lang="en-US" altLang="zh-CN" dirty="0"/>
              <a:t>—</a:t>
            </a:r>
            <a:r>
              <a:rPr lang="zh-CN" altLang="en-US" dirty="0"/>
              <a:t>定义凭证模板</a:t>
            </a:r>
          </a:p>
        </p:txBody>
      </p:sp>
      <p:sp>
        <p:nvSpPr>
          <p:cNvPr id="3" name="内容占位符 2"/>
          <p:cNvSpPr>
            <a:spLocks noGrp="1"/>
          </p:cNvSpPr>
          <p:nvPr>
            <p:ph idx="1"/>
          </p:nvPr>
        </p:nvSpPr>
        <p:spPr>
          <a:xfrm>
            <a:off x="1119809" y="2554357"/>
            <a:ext cx="10972800" cy="3687417"/>
          </a:xfrm>
        </p:spPr>
        <p:txBody>
          <a:bodyPr>
            <a:normAutofit/>
          </a:bodyPr>
          <a:lstStyle/>
          <a:p>
            <a:r>
              <a:rPr lang="zh-CN" altLang="zh-CN" sz="3600" b="1" dirty="0">
                <a:effectLst>
                  <a:outerShdw blurRad="38100" dist="38100" dir="2700000" algn="tl">
                    <a:srgbClr val="000000">
                      <a:alpha val="43137"/>
                    </a:srgbClr>
                  </a:outerShdw>
                </a:effectLst>
              </a:rPr>
              <a:t>以</a:t>
            </a:r>
            <a:r>
              <a:rPr lang="zh-CN" altLang="en-US" sz="3600" b="1" dirty="0">
                <a:effectLst>
                  <a:outerShdw blurRad="38100" dist="38100" dir="2700000" algn="tl">
                    <a:srgbClr val="000000">
                      <a:alpha val="43137"/>
                    </a:srgbClr>
                  </a:outerShdw>
                </a:effectLst>
              </a:rPr>
              <a:t>销售</a:t>
            </a:r>
            <a:r>
              <a:rPr lang="zh-CN" altLang="zh-CN" sz="3600" b="1" dirty="0">
                <a:effectLst>
                  <a:outerShdw blurRad="38100" dist="38100" dir="2700000" algn="tl">
                    <a:srgbClr val="000000">
                      <a:alpha val="43137"/>
                    </a:srgbClr>
                  </a:outerShdw>
                </a:effectLst>
              </a:rPr>
              <a:t>发票为原始凭证的凭证模板</a:t>
            </a:r>
            <a:endParaRPr lang="en-US" altLang="zh-CN" sz="3600" b="1" dirty="0">
              <a:effectLst>
                <a:outerShdw blurRad="38100" dist="38100" dir="2700000" algn="tl">
                  <a:srgbClr val="000000">
                    <a:alpha val="43137"/>
                  </a:srgbClr>
                </a:outerShdw>
              </a:effectLst>
            </a:endParaRPr>
          </a:p>
          <a:p>
            <a:r>
              <a:rPr lang="zh-CN" altLang="zh-CN" sz="3600" b="1" dirty="0">
                <a:effectLst>
                  <a:outerShdw blurRad="38100" dist="38100" dir="2700000" algn="tl">
                    <a:srgbClr val="000000">
                      <a:alpha val="43137"/>
                    </a:srgbClr>
                  </a:outerShdw>
                </a:effectLst>
              </a:rPr>
              <a:t>以</a:t>
            </a:r>
            <a:r>
              <a:rPr lang="zh-CN" altLang="en-US" sz="3600" b="1" dirty="0">
                <a:effectLst>
                  <a:outerShdw blurRad="38100" dist="38100" dir="2700000" algn="tl">
                    <a:srgbClr val="000000">
                      <a:alpha val="43137"/>
                    </a:srgbClr>
                  </a:outerShdw>
                </a:effectLst>
              </a:rPr>
              <a:t>收</a:t>
            </a:r>
            <a:r>
              <a:rPr lang="zh-CN" altLang="zh-CN" sz="3600" b="1" dirty="0">
                <a:effectLst>
                  <a:outerShdw blurRad="38100" dist="38100" dir="2700000" algn="tl">
                    <a:srgbClr val="000000">
                      <a:alpha val="43137"/>
                    </a:srgbClr>
                  </a:outerShdw>
                </a:effectLst>
              </a:rPr>
              <a:t>款单为原始凭证的凭证模板</a:t>
            </a:r>
            <a:endParaRPr lang="zh-CN" altLang="en-US" sz="3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121352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一体化策略</a:t>
            </a:r>
            <a:r>
              <a:rPr lang="en-US" altLang="zh-CN" dirty="0"/>
              <a:t>—</a:t>
            </a:r>
            <a:r>
              <a:rPr lang="zh-CN" altLang="en-US" dirty="0"/>
              <a:t>定义凭证模板</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2452" y="1571625"/>
            <a:ext cx="9813235" cy="4577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79069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一体化策略</a:t>
            </a:r>
            <a:r>
              <a:rPr lang="en-US" altLang="zh-CN" dirty="0"/>
              <a:t>——</a:t>
            </a:r>
            <a:r>
              <a:rPr lang="zh-CN" altLang="en-US" dirty="0"/>
              <a:t>定义凭证模板</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3548" y="1835427"/>
            <a:ext cx="10164417" cy="3697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57343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一体化策略</a:t>
            </a:r>
            <a:r>
              <a:rPr lang="en-US" altLang="zh-CN" dirty="0"/>
              <a:t>——</a:t>
            </a:r>
            <a:r>
              <a:rPr lang="zh-CN" altLang="en-US" dirty="0"/>
              <a:t>生成记账凭证</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9652" y="1623390"/>
            <a:ext cx="8554278" cy="4872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08873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6105" y="334273"/>
            <a:ext cx="10972800" cy="1143000"/>
          </a:xfrm>
        </p:spPr>
        <p:txBody>
          <a:bodyPr>
            <a:normAutofit/>
          </a:bodyPr>
          <a:lstStyle/>
          <a:p>
            <a:r>
              <a:rPr lang="zh-CN" altLang="en-US" sz="4800" dirty="0"/>
              <a:t>管 理 分 析</a:t>
            </a:r>
          </a:p>
        </p:txBody>
      </p:sp>
      <p:sp>
        <p:nvSpPr>
          <p:cNvPr id="3" name="内容占位符 2"/>
          <p:cNvSpPr>
            <a:spLocks noGrp="1"/>
          </p:cNvSpPr>
          <p:nvPr>
            <p:ph idx="1"/>
          </p:nvPr>
        </p:nvSpPr>
        <p:spPr>
          <a:xfrm>
            <a:off x="2458278" y="2945295"/>
            <a:ext cx="7566991" cy="3283227"/>
          </a:xfrm>
        </p:spPr>
        <p:txBody>
          <a:bodyPr>
            <a:normAutofit/>
          </a:bodyPr>
          <a:lstStyle/>
          <a:p>
            <a:r>
              <a:rPr lang="zh-CN" altLang="en-US" sz="3600" b="1" dirty="0">
                <a:effectLst>
                  <a:outerShdw blurRad="38100" dist="38100" dir="2700000" algn="tl">
                    <a:srgbClr val="000000">
                      <a:alpha val="43137"/>
                    </a:srgbClr>
                  </a:outerShdw>
                </a:effectLst>
              </a:rPr>
              <a:t>销售分析</a:t>
            </a:r>
            <a:endParaRPr lang="en-US" altLang="zh-CN" sz="3600" b="1" dirty="0">
              <a:effectLst>
                <a:outerShdw blurRad="38100" dist="38100" dir="2700000" algn="tl">
                  <a:srgbClr val="000000">
                    <a:alpha val="43137"/>
                  </a:srgbClr>
                </a:outerShdw>
              </a:effectLst>
            </a:endParaRPr>
          </a:p>
          <a:p>
            <a:r>
              <a:rPr lang="zh-CN" altLang="en-US" sz="3600" b="1" dirty="0">
                <a:effectLst>
                  <a:outerShdw blurRad="38100" dist="38100" dir="2700000" algn="tl">
                    <a:srgbClr val="000000">
                      <a:alpha val="43137"/>
                    </a:srgbClr>
                  </a:outerShdw>
                </a:effectLst>
              </a:rPr>
              <a:t>应收款分析</a:t>
            </a:r>
          </a:p>
        </p:txBody>
      </p:sp>
    </p:spTree>
    <p:extLst>
      <p:ext uri="{BB962C8B-B14F-4D97-AF65-F5344CB8AC3E}">
        <p14:creationId xmlns:p14="http://schemas.microsoft.com/office/powerpoint/2010/main" val="36181335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管理分析</a:t>
            </a:r>
            <a:r>
              <a:rPr lang="en-US" altLang="zh-CN" dirty="0"/>
              <a:t>——</a:t>
            </a:r>
            <a:r>
              <a:rPr lang="zh-CN" altLang="en-US" dirty="0"/>
              <a:t>销售分析</a:t>
            </a:r>
          </a:p>
        </p:txBody>
      </p:sp>
      <p:pic>
        <p:nvPicPr>
          <p:cNvPr id="5" name="图片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91478" y="2143828"/>
            <a:ext cx="9475305" cy="4290102"/>
          </a:xfrm>
          <a:prstGeom prst="rect">
            <a:avLst/>
          </a:prstGeom>
          <a:noFill/>
          <a:ln>
            <a:noFill/>
          </a:ln>
        </p:spPr>
      </p:pic>
      <p:sp>
        <p:nvSpPr>
          <p:cNvPr id="3" name="TextBox 2"/>
          <p:cNvSpPr txBox="1"/>
          <p:nvPr/>
        </p:nvSpPr>
        <p:spPr>
          <a:xfrm>
            <a:off x="1331844" y="1497494"/>
            <a:ext cx="6056243" cy="738664"/>
          </a:xfrm>
          <a:prstGeom prst="rect">
            <a:avLst/>
          </a:prstGeom>
          <a:noFill/>
        </p:spPr>
        <p:txBody>
          <a:bodyPr wrap="square" rtlCol="0">
            <a:spAutoFit/>
          </a:bodyPr>
          <a:lstStyle/>
          <a:p>
            <a:r>
              <a:rPr lang="en-US" altLang="zh-CN" sz="2400" b="1" dirty="0">
                <a:effectLst>
                  <a:outerShdw blurRad="38100" dist="38100" dir="2700000" algn="tl">
                    <a:srgbClr val="000000">
                      <a:alpha val="43137"/>
                    </a:srgbClr>
                  </a:outerShdw>
                </a:effectLst>
              </a:rPr>
              <a:t>1.</a:t>
            </a:r>
            <a:r>
              <a:rPr lang="zh-CN" altLang="zh-CN" sz="2400" b="1" dirty="0">
                <a:effectLst>
                  <a:outerShdw blurRad="38100" dist="38100" dir="2700000" algn="tl">
                    <a:srgbClr val="000000">
                      <a:alpha val="43137"/>
                    </a:srgbClr>
                  </a:outerShdw>
                </a:effectLst>
              </a:rPr>
              <a:t>销售订单执行分析</a:t>
            </a:r>
          </a:p>
          <a:p>
            <a:endParaRPr lang="zh-CN" altLang="en-US" dirty="0"/>
          </a:p>
        </p:txBody>
      </p:sp>
    </p:spTree>
    <p:extLst>
      <p:ext uri="{BB962C8B-B14F-4D97-AF65-F5344CB8AC3E}">
        <p14:creationId xmlns:p14="http://schemas.microsoft.com/office/powerpoint/2010/main" val="40411009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83096" y="0"/>
            <a:ext cx="10972800" cy="613258"/>
          </a:xfrm>
        </p:spPr>
        <p:txBody>
          <a:bodyPr>
            <a:normAutofit/>
          </a:bodyPr>
          <a:lstStyle/>
          <a:p>
            <a:r>
              <a:rPr lang="zh-CN" altLang="en-US" dirty="0"/>
              <a:t>管理分析</a:t>
            </a:r>
            <a:r>
              <a:rPr lang="en-US" altLang="zh-CN" dirty="0"/>
              <a:t>——</a:t>
            </a:r>
            <a:r>
              <a:rPr lang="zh-CN" altLang="en-US" dirty="0"/>
              <a:t>销售分析</a:t>
            </a:r>
          </a:p>
        </p:txBody>
      </p:sp>
      <p:sp>
        <p:nvSpPr>
          <p:cNvPr id="3" name="TextBox 2"/>
          <p:cNvSpPr txBox="1"/>
          <p:nvPr/>
        </p:nvSpPr>
        <p:spPr>
          <a:xfrm>
            <a:off x="225287" y="768532"/>
            <a:ext cx="11661913" cy="2769989"/>
          </a:xfrm>
          <a:prstGeom prst="rect">
            <a:avLst/>
          </a:prstGeom>
          <a:noFill/>
        </p:spPr>
        <p:txBody>
          <a:bodyPr wrap="square" rtlCol="0">
            <a:spAutoFit/>
          </a:bodyPr>
          <a:lstStyle/>
          <a:p>
            <a:r>
              <a:rPr lang="en-US" altLang="zh-CN" sz="2800" b="1" dirty="0">
                <a:effectLst>
                  <a:outerShdw blurRad="38100" dist="38100" dir="2700000" algn="tl">
                    <a:srgbClr val="000000">
                      <a:alpha val="43137"/>
                    </a:srgbClr>
                  </a:outerShdw>
                </a:effectLst>
                <a:latin typeface="+mn-ea"/>
              </a:rPr>
              <a:t>2.</a:t>
            </a:r>
            <a:r>
              <a:rPr lang="zh-CN" altLang="zh-CN" sz="2800" b="1" dirty="0">
                <a:effectLst>
                  <a:outerShdw blurRad="38100" dist="38100" dir="2700000" algn="tl">
                    <a:srgbClr val="000000">
                      <a:alpha val="43137"/>
                    </a:srgbClr>
                  </a:outerShdw>
                </a:effectLst>
                <a:latin typeface="+mn-ea"/>
              </a:rPr>
              <a:t>销售毛利分析</a:t>
            </a:r>
            <a:endParaRPr lang="en-US" altLang="zh-CN" sz="2800" b="1" dirty="0">
              <a:effectLst>
                <a:outerShdw blurRad="38100" dist="38100" dir="2700000" algn="tl">
                  <a:srgbClr val="000000">
                    <a:alpha val="43137"/>
                  </a:srgbClr>
                </a:outerShdw>
              </a:effectLst>
              <a:latin typeface="+mn-ea"/>
            </a:endParaRPr>
          </a:p>
          <a:p>
            <a:endParaRPr lang="en-US" altLang="zh-CN" sz="2800" b="1" dirty="0">
              <a:effectLst>
                <a:outerShdw blurRad="38100" dist="38100" dir="2700000" algn="tl">
                  <a:srgbClr val="000000">
                    <a:alpha val="43137"/>
                  </a:srgbClr>
                </a:outerShdw>
              </a:effectLst>
              <a:latin typeface="+mn-ea"/>
            </a:endParaRPr>
          </a:p>
          <a:p>
            <a:pPr marL="342900" indent="-342900">
              <a:buFont typeface="Arial" pitchFamily="34" charset="0"/>
              <a:buChar char="•"/>
            </a:pPr>
            <a:r>
              <a:rPr lang="zh-CN" altLang="zh-CN" sz="2000" b="1" dirty="0">
                <a:effectLst>
                  <a:outerShdw blurRad="38100" dist="38100" dir="2700000" algn="tl">
                    <a:srgbClr val="000000">
                      <a:alpha val="43137"/>
                    </a:srgbClr>
                  </a:outerShdw>
                </a:effectLst>
              </a:rPr>
              <a:t>销售毛利分析通过分析各种存货、销售地区、客户、部门、业务员等在一定期间内的销售毛利</a:t>
            </a:r>
            <a:r>
              <a:rPr lang="en-US" altLang="zh-CN" sz="2000" b="1" dirty="0">
                <a:effectLst>
                  <a:outerShdw blurRad="38100" dist="38100" dir="2700000" algn="tl">
                    <a:srgbClr val="000000">
                      <a:alpha val="43137"/>
                    </a:srgbClr>
                  </a:outerShdw>
                </a:effectLst>
              </a:rPr>
              <a:t>,</a:t>
            </a:r>
            <a:r>
              <a:rPr lang="zh-CN" altLang="zh-CN" sz="2000" b="1" dirty="0">
                <a:effectLst>
                  <a:outerShdw blurRad="38100" dist="38100" dir="2700000" algn="tl">
                    <a:srgbClr val="000000">
                      <a:alpha val="43137"/>
                    </a:srgbClr>
                  </a:outerShdw>
                </a:effectLst>
              </a:rPr>
              <a:t>掌握不同存货的盈利能力</a:t>
            </a:r>
            <a:r>
              <a:rPr lang="en-US" altLang="zh-CN" sz="2000" b="1" dirty="0">
                <a:effectLst>
                  <a:outerShdw blurRad="38100" dist="38100" dir="2700000" algn="tl">
                    <a:srgbClr val="000000">
                      <a:alpha val="43137"/>
                    </a:srgbClr>
                  </a:outerShdw>
                </a:effectLst>
              </a:rPr>
              <a:t>,</a:t>
            </a:r>
            <a:r>
              <a:rPr lang="zh-CN" altLang="zh-CN" sz="2000" b="1" dirty="0">
                <a:effectLst>
                  <a:outerShdw blurRad="38100" dist="38100" dir="2700000" algn="tl">
                    <a:srgbClr val="000000">
                      <a:alpha val="43137"/>
                    </a:srgbClr>
                  </a:outerShdw>
                </a:effectLst>
              </a:rPr>
              <a:t>预测不同地区的销售潜力</a:t>
            </a:r>
            <a:r>
              <a:rPr lang="en-US" altLang="zh-CN" sz="2000" b="1" dirty="0">
                <a:effectLst>
                  <a:outerShdw blurRad="38100" dist="38100" dir="2700000" algn="tl">
                    <a:srgbClr val="000000">
                      <a:alpha val="43137"/>
                    </a:srgbClr>
                  </a:outerShdw>
                </a:effectLst>
              </a:rPr>
              <a:t>,</a:t>
            </a:r>
            <a:r>
              <a:rPr lang="zh-CN" altLang="zh-CN" sz="2000" b="1" dirty="0">
                <a:effectLst>
                  <a:outerShdw blurRad="38100" dist="38100" dir="2700000" algn="tl">
                    <a:srgbClr val="000000">
                      <a:alpha val="43137"/>
                    </a:srgbClr>
                  </a:outerShdw>
                </a:effectLst>
              </a:rPr>
              <a:t>了解不同客户的利润贡献、评价不同销售部门或业务员的销售业绩。</a:t>
            </a:r>
          </a:p>
          <a:p>
            <a:pPr marL="342900" indent="-342900">
              <a:buFont typeface="Arial" pitchFamily="34" charset="0"/>
              <a:buChar char="•"/>
            </a:pPr>
            <a:r>
              <a:rPr lang="zh-CN" altLang="zh-CN" sz="2000" b="1" dirty="0">
                <a:effectLst>
                  <a:outerShdw blurRad="38100" dist="38100" dir="2700000" algn="tl">
                    <a:srgbClr val="000000">
                      <a:alpha val="43137"/>
                    </a:srgbClr>
                  </a:outerShdw>
                </a:effectLst>
              </a:rPr>
              <a:t>假设企业希望掌握不同商品某时间段的盈利情况</a:t>
            </a:r>
            <a:r>
              <a:rPr lang="en-US" altLang="zh-CN" sz="2000" b="1" dirty="0">
                <a:effectLst>
                  <a:outerShdw blurRad="38100" dist="38100" dir="2700000" algn="tl">
                    <a:srgbClr val="000000">
                      <a:alpha val="43137"/>
                    </a:srgbClr>
                  </a:outerShdw>
                </a:effectLst>
              </a:rPr>
              <a:t>,</a:t>
            </a:r>
            <a:r>
              <a:rPr lang="zh-CN" altLang="zh-CN" sz="2000" b="1" dirty="0">
                <a:effectLst>
                  <a:outerShdw blurRad="38100" dist="38100" dir="2700000" algn="tl">
                    <a:srgbClr val="000000">
                      <a:alpha val="43137"/>
                    </a:srgbClr>
                  </a:outerShdw>
                </a:effectLst>
              </a:rPr>
              <a:t>前后会计期间的销售指标对比情况，则可以以存货作为分析主体</a:t>
            </a:r>
            <a:r>
              <a:rPr lang="en-US" altLang="zh-CN" sz="2000" b="1" dirty="0">
                <a:effectLst>
                  <a:outerShdw blurRad="38100" dist="38100" dir="2700000" algn="tl">
                    <a:srgbClr val="000000">
                      <a:alpha val="43137"/>
                    </a:srgbClr>
                  </a:outerShdw>
                </a:effectLst>
              </a:rPr>
              <a:t>,</a:t>
            </a:r>
            <a:r>
              <a:rPr lang="zh-CN" altLang="zh-CN" sz="2000" b="1" dirty="0">
                <a:effectLst>
                  <a:outerShdw blurRad="38100" dist="38100" dir="2700000" algn="tl">
                    <a:srgbClr val="000000">
                      <a:alpha val="43137"/>
                    </a:srgbClr>
                  </a:outerShdw>
                </a:effectLst>
              </a:rPr>
              <a:t>选择某时间段，销售毛利分析等销售指标输出</a:t>
            </a:r>
            <a:r>
              <a:rPr lang="zh-CN" altLang="en-US" sz="2000" b="1" dirty="0">
                <a:effectLst>
                  <a:outerShdw blurRad="38100" dist="38100" dir="2700000" algn="tl">
                    <a:srgbClr val="000000">
                      <a:alpha val="43137"/>
                    </a:srgbClr>
                  </a:outerShdw>
                </a:effectLst>
              </a:rPr>
              <a:t>。</a:t>
            </a:r>
            <a:endParaRPr lang="zh-CN" altLang="zh-CN" sz="2000" b="1" dirty="0">
              <a:effectLst>
                <a:outerShdw blurRad="38100" dist="38100" dir="2700000" algn="tl">
                  <a:srgbClr val="000000">
                    <a:alpha val="43137"/>
                  </a:srgbClr>
                </a:outerShdw>
              </a:effectLst>
              <a:latin typeface="+mn-ea"/>
            </a:endParaRPr>
          </a:p>
          <a:p>
            <a:endParaRPr lang="zh-CN" altLang="en-US" b="1" dirty="0">
              <a:effectLst>
                <a:outerShdw blurRad="38100" dist="38100" dir="2700000" algn="tl">
                  <a:srgbClr val="000000">
                    <a:alpha val="43137"/>
                  </a:srgbClr>
                </a:outerShdw>
              </a:effectLst>
            </a:endParaRPr>
          </a:p>
        </p:txBody>
      </p:sp>
      <p:pic>
        <p:nvPicPr>
          <p:cNvPr id="6" name="图片 5"/>
          <p:cNvPicPr/>
          <p:nvPr/>
        </p:nvPicPr>
        <p:blipFill>
          <a:blip r:embed="rId2">
            <a:extLst>
              <a:ext uri="{28A0092B-C50C-407E-A947-70E740481C1C}">
                <a14:useLocalDpi xmlns:a14="http://schemas.microsoft.com/office/drawing/2010/main" val="0"/>
              </a:ext>
            </a:extLst>
          </a:blip>
          <a:srcRect/>
          <a:stretch>
            <a:fillRect/>
          </a:stretch>
        </p:blipFill>
        <p:spPr bwMode="auto">
          <a:xfrm>
            <a:off x="1626704" y="3419059"/>
            <a:ext cx="8859078" cy="3346174"/>
          </a:xfrm>
          <a:prstGeom prst="rect">
            <a:avLst/>
          </a:prstGeom>
          <a:noFill/>
          <a:ln>
            <a:noFill/>
          </a:ln>
        </p:spPr>
      </p:pic>
    </p:spTree>
    <p:extLst>
      <p:ext uri="{BB962C8B-B14F-4D97-AF65-F5344CB8AC3E}">
        <p14:creationId xmlns:p14="http://schemas.microsoft.com/office/powerpoint/2010/main" val="1124178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销售</a:t>
            </a:r>
            <a:r>
              <a:rPr lang="zh-CN" altLang="zh-CN" dirty="0"/>
              <a:t>与</a:t>
            </a:r>
            <a:r>
              <a:rPr lang="zh-CN" altLang="en-US" dirty="0"/>
              <a:t>收</a:t>
            </a:r>
            <a:r>
              <a:rPr lang="zh-CN" altLang="zh-CN" dirty="0"/>
              <a:t>款子系统的目标</a:t>
            </a:r>
            <a:endParaRPr lang="zh-CN" altLang="en-US" dirty="0"/>
          </a:p>
        </p:txBody>
      </p:sp>
      <p:graphicFrame>
        <p:nvGraphicFramePr>
          <p:cNvPr id="6" name="内容占位符 5"/>
          <p:cNvGraphicFramePr>
            <a:graphicFrameLocks noGrp="1"/>
          </p:cNvGraphicFramePr>
          <p:nvPr>
            <p:ph idx="1"/>
            <p:extLst>
              <p:ext uri="{D42A27DB-BD31-4B8C-83A1-F6EECF244321}">
                <p14:modId xmlns:p14="http://schemas.microsoft.com/office/powerpoint/2010/main" val="1884933254"/>
              </p:ext>
            </p:extLst>
          </p:nvPr>
        </p:nvGraphicFramePr>
        <p:xfrm>
          <a:off x="1550918" y="1908314"/>
          <a:ext cx="8915400" cy="43149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042043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管理分析</a:t>
            </a:r>
            <a:r>
              <a:rPr lang="en-US" altLang="zh-CN" dirty="0"/>
              <a:t>——</a:t>
            </a:r>
            <a:r>
              <a:rPr lang="zh-CN" altLang="en-US" dirty="0"/>
              <a:t>销售分析</a:t>
            </a:r>
          </a:p>
        </p:txBody>
      </p:sp>
      <p:sp>
        <p:nvSpPr>
          <p:cNvPr id="3" name="TextBox 2"/>
          <p:cNvSpPr txBox="1"/>
          <p:nvPr/>
        </p:nvSpPr>
        <p:spPr>
          <a:xfrm>
            <a:off x="1119809" y="1212574"/>
            <a:ext cx="10442713" cy="2277547"/>
          </a:xfrm>
          <a:prstGeom prst="rect">
            <a:avLst/>
          </a:prstGeom>
          <a:noFill/>
        </p:spPr>
        <p:txBody>
          <a:bodyPr wrap="square" rtlCol="0">
            <a:spAutoFit/>
          </a:bodyPr>
          <a:lstStyle/>
          <a:p>
            <a:r>
              <a:rPr lang="en-US" altLang="zh-CN" sz="2800" b="1" dirty="0">
                <a:effectLst>
                  <a:outerShdw blurRad="38100" dist="38100" dir="2700000" algn="tl">
                    <a:srgbClr val="000000">
                      <a:alpha val="43137"/>
                    </a:srgbClr>
                  </a:outerShdw>
                </a:effectLst>
              </a:rPr>
              <a:t>3.</a:t>
            </a:r>
            <a:r>
              <a:rPr lang="zh-CN" altLang="zh-CN" sz="2800" b="1" dirty="0">
                <a:effectLst>
                  <a:outerShdw blurRad="38100" dist="38100" dir="2700000" algn="tl">
                    <a:srgbClr val="000000">
                      <a:alpha val="43137"/>
                    </a:srgbClr>
                  </a:outerShdw>
                </a:effectLst>
              </a:rPr>
              <a:t>销售结构分析表</a:t>
            </a:r>
            <a:endParaRPr lang="en-US" altLang="zh-CN" sz="2800" b="1" dirty="0">
              <a:effectLst>
                <a:outerShdw blurRad="38100" dist="38100" dir="2700000" algn="tl">
                  <a:srgbClr val="000000">
                    <a:alpha val="43137"/>
                  </a:srgbClr>
                </a:outerShdw>
              </a:effectLst>
            </a:endParaRPr>
          </a:p>
          <a:p>
            <a:r>
              <a:rPr lang="en-US" altLang="zh-CN" sz="2400" b="1" dirty="0">
                <a:effectLst>
                  <a:outerShdw blurRad="38100" dist="38100" dir="2700000" algn="tl">
                    <a:srgbClr val="000000">
                      <a:alpha val="43137"/>
                    </a:srgbClr>
                  </a:outerShdw>
                </a:effectLst>
              </a:rPr>
              <a:t>      </a:t>
            </a:r>
            <a:r>
              <a:rPr lang="zh-CN" altLang="zh-CN" sz="2400" b="1" dirty="0">
                <a:effectLst>
                  <a:outerShdw blurRad="38100" dist="38100" dir="2700000" algn="tl">
                    <a:srgbClr val="000000">
                      <a:alpha val="43137"/>
                    </a:srgbClr>
                  </a:outerShdw>
                </a:effectLst>
              </a:rPr>
              <a:t>为了掌握众多客户在某个时期的销售构成情况</a:t>
            </a:r>
            <a:r>
              <a:rPr lang="en-US" altLang="zh-CN"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了解客户对于企业的利润贡献，划分客户级别，及时识别</a:t>
            </a:r>
            <a:r>
              <a:rPr lang="en-US" altLang="zh-CN" sz="2400" b="1" dirty="0">
                <a:effectLst>
                  <a:outerShdw blurRad="38100" dist="38100" dir="2700000" algn="tl">
                    <a:srgbClr val="000000">
                      <a:alpha val="43137"/>
                    </a:srgbClr>
                  </a:outerShdw>
                </a:effectLst>
              </a:rPr>
              <a:t>VIP</a:t>
            </a:r>
            <a:r>
              <a:rPr lang="zh-CN" altLang="zh-CN" sz="2400" b="1" dirty="0">
                <a:effectLst>
                  <a:outerShdw blurRad="38100" dist="38100" dir="2700000" algn="tl">
                    <a:srgbClr val="000000">
                      <a:alpha val="43137"/>
                    </a:srgbClr>
                  </a:outerShdw>
                </a:effectLst>
              </a:rPr>
              <a:t>客户进行重点维护，可以将客户作为分析主体</a:t>
            </a:r>
            <a:r>
              <a:rPr lang="en-US" altLang="zh-CN"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分析一定期间销售收入、销售成本、销售毛利等指标所占相应总额的比重，进行客户之间对比分析。</a:t>
            </a:r>
          </a:p>
          <a:p>
            <a:endParaRPr lang="zh-CN" altLang="en-US" dirty="0"/>
          </a:p>
        </p:txBody>
      </p:sp>
      <p:pic>
        <p:nvPicPr>
          <p:cNvPr id="5" name="图片 4"/>
          <p:cNvPicPr/>
          <p:nvPr/>
        </p:nvPicPr>
        <p:blipFill>
          <a:blip r:embed="rId2">
            <a:extLst>
              <a:ext uri="{28A0092B-C50C-407E-A947-70E740481C1C}">
                <a14:useLocalDpi xmlns:a14="http://schemas.microsoft.com/office/drawing/2010/main" val="0"/>
              </a:ext>
            </a:extLst>
          </a:blip>
          <a:stretch>
            <a:fillRect/>
          </a:stretch>
        </p:blipFill>
        <p:spPr>
          <a:xfrm>
            <a:off x="1825487" y="3490121"/>
            <a:ext cx="9031356" cy="3253409"/>
          </a:xfrm>
          <a:prstGeom prst="rect">
            <a:avLst/>
          </a:prstGeom>
        </p:spPr>
      </p:pic>
    </p:spTree>
    <p:extLst>
      <p:ext uri="{BB962C8B-B14F-4D97-AF65-F5344CB8AC3E}">
        <p14:creationId xmlns:p14="http://schemas.microsoft.com/office/powerpoint/2010/main" val="2239405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管理分析</a:t>
            </a:r>
            <a:r>
              <a:rPr lang="en-US" altLang="zh-CN" dirty="0"/>
              <a:t>——</a:t>
            </a:r>
            <a:r>
              <a:rPr lang="zh-CN" altLang="en-US" dirty="0"/>
              <a:t>应收款分析</a:t>
            </a:r>
          </a:p>
        </p:txBody>
      </p:sp>
      <p:sp>
        <p:nvSpPr>
          <p:cNvPr id="3" name="内容占位符 2"/>
          <p:cNvSpPr>
            <a:spLocks noGrp="1"/>
          </p:cNvSpPr>
          <p:nvPr>
            <p:ph idx="1"/>
          </p:nvPr>
        </p:nvSpPr>
        <p:spPr/>
        <p:txBody>
          <a:bodyPr>
            <a:normAutofit/>
          </a:bodyPr>
          <a:lstStyle/>
          <a:p>
            <a:r>
              <a:rPr lang="zh-CN" altLang="zh-CN" b="1" dirty="0">
                <a:effectLst>
                  <a:outerShdw blurRad="38100" dist="38100" dir="2700000" algn="tl">
                    <a:srgbClr val="000000">
                      <a:alpha val="43137"/>
                    </a:srgbClr>
                  </a:outerShdw>
                </a:effectLst>
              </a:rPr>
              <a:t>业务账是指以业务单据为依据，输出应收账款、预收账款、其他应收款等的总账、余额表以及不同客户往来款项的明细账。</a:t>
            </a:r>
            <a:endParaRPr lang="en-US" altLang="zh-CN" sz="2800" b="1" dirty="0">
              <a:effectLst>
                <a:outerShdw blurRad="38100" dist="38100" dir="2700000" algn="tl">
                  <a:srgbClr val="000000">
                    <a:alpha val="43137"/>
                  </a:srgbClr>
                </a:outerShdw>
              </a:effectLst>
            </a:endParaRPr>
          </a:p>
          <a:p>
            <a:r>
              <a:rPr lang="zh-CN" altLang="zh-CN" b="1" dirty="0">
                <a:effectLst>
                  <a:outerShdw blurRad="38100" dist="38100" dir="2700000" algn="tl">
                    <a:srgbClr val="000000">
                      <a:alpha val="43137"/>
                    </a:srgbClr>
                  </a:outerShdw>
                </a:effectLst>
              </a:rPr>
              <a:t>数据来源于销售发票文件、应收单文件、收款单文件等。</a:t>
            </a:r>
            <a:endParaRPr lang="en-US" altLang="zh-CN" b="1" dirty="0">
              <a:effectLst>
                <a:outerShdw blurRad="38100" dist="38100" dir="2700000" algn="tl">
                  <a:srgbClr val="000000">
                    <a:alpha val="43137"/>
                  </a:srgbClr>
                </a:outerShdw>
              </a:effectLst>
            </a:endParaRPr>
          </a:p>
          <a:p>
            <a:r>
              <a:rPr lang="zh-CN" altLang="en-US" sz="2800" b="1" dirty="0">
                <a:effectLst>
                  <a:outerShdw blurRad="38100" dist="38100" dir="2700000" algn="tl">
                    <a:srgbClr val="000000">
                      <a:alpha val="43137"/>
                    </a:srgbClr>
                  </a:outerShdw>
                </a:effectLst>
              </a:rPr>
              <a:t>查询业务账：总账、余额表、明细账</a:t>
            </a:r>
            <a:endParaRPr lang="zh-CN" altLang="zh-CN" sz="2800" b="1" dirty="0">
              <a:effectLst>
                <a:outerShdw blurRad="38100" dist="38100" dir="2700000" algn="tl">
                  <a:srgbClr val="000000">
                    <a:alpha val="43137"/>
                  </a:srgbClr>
                </a:outerShdw>
              </a:effectLst>
            </a:endParaRPr>
          </a:p>
          <a:p>
            <a:endParaRPr lang="zh-CN" alt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41211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管理分析</a:t>
            </a:r>
            <a:r>
              <a:rPr lang="en-US" altLang="zh-CN" dirty="0"/>
              <a:t>——</a:t>
            </a:r>
            <a:r>
              <a:rPr lang="zh-CN" altLang="en-US" dirty="0"/>
              <a:t>应收款分析</a:t>
            </a:r>
          </a:p>
        </p:txBody>
      </p:sp>
      <p:pic>
        <p:nvPicPr>
          <p:cNvPr id="4" name="图片 3"/>
          <p:cNvPicPr/>
          <p:nvPr/>
        </p:nvPicPr>
        <p:blipFill>
          <a:blip r:embed="rId2">
            <a:extLst>
              <a:ext uri="{28A0092B-C50C-407E-A947-70E740481C1C}">
                <a14:useLocalDpi xmlns:a14="http://schemas.microsoft.com/office/drawing/2010/main" val="0"/>
              </a:ext>
            </a:extLst>
          </a:blip>
          <a:srcRect/>
          <a:stretch>
            <a:fillRect/>
          </a:stretch>
        </p:blipFill>
        <p:spPr bwMode="auto">
          <a:xfrm>
            <a:off x="1775791" y="3232165"/>
            <a:ext cx="8481392" cy="3228270"/>
          </a:xfrm>
          <a:prstGeom prst="rect">
            <a:avLst/>
          </a:prstGeom>
          <a:noFill/>
          <a:ln>
            <a:noFill/>
          </a:ln>
        </p:spPr>
      </p:pic>
      <p:sp>
        <p:nvSpPr>
          <p:cNvPr id="5" name="TextBox 4"/>
          <p:cNvSpPr txBox="1"/>
          <p:nvPr/>
        </p:nvSpPr>
        <p:spPr>
          <a:xfrm>
            <a:off x="1557130" y="1517374"/>
            <a:ext cx="8700053" cy="1661993"/>
          </a:xfrm>
          <a:prstGeom prst="rect">
            <a:avLst/>
          </a:prstGeom>
          <a:noFill/>
        </p:spPr>
        <p:txBody>
          <a:bodyPr wrap="square" rtlCol="0">
            <a:spAutoFit/>
          </a:bodyPr>
          <a:lstStyle/>
          <a:p>
            <a:r>
              <a:rPr lang="zh-CN" altLang="zh-CN" sz="2800" b="1" dirty="0">
                <a:effectLst>
                  <a:outerShdw blurRad="38100" dist="38100" dir="2700000" algn="tl">
                    <a:srgbClr val="000000">
                      <a:alpha val="43137"/>
                    </a:srgbClr>
                  </a:outerShdw>
                </a:effectLst>
              </a:rPr>
              <a:t>业务余额表又称为应收余额表，输出每个客户的应收期初余额、本期应收、本期收款以及期末余额，并且计算每个客户查询期间内的应收款周转率和周转天数。</a:t>
            </a:r>
          </a:p>
          <a:p>
            <a:endParaRPr lang="zh-CN" altLang="en-US" dirty="0"/>
          </a:p>
        </p:txBody>
      </p:sp>
    </p:spTree>
    <p:extLst>
      <p:ext uri="{BB962C8B-B14F-4D97-AF65-F5344CB8AC3E}">
        <p14:creationId xmlns:p14="http://schemas.microsoft.com/office/powerpoint/2010/main" val="30341309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管理分析</a:t>
            </a:r>
            <a:r>
              <a:rPr lang="en-US" altLang="zh-CN" dirty="0"/>
              <a:t>——</a:t>
            </a:r>
            <a:r>
              <a:rPr lang="zh-CN" altLang="en-US" dirty="0"/>
              <a:t>应收款分析</a:t>
            </a:r>
          </a:p>
        </p:txBody>
      </p:sp>
      <p:pic>
        <p:nvPicPr>
          <p:cNvPr id="4" name="图片 3"/>
          <p:cNvPicPr/>
          <p:nvPr/>
        </p:nvPicPr>
        <p:blipFill>
          <a:blip r:embed="rId2">
            <a:extLst>
              <a:ext uri="{28A0092B-C50C-407E-A947-70E740481C1C}">
                <a14:useLocalDpi xmlns:a14="http://schemas.microsoft.com/office/drawing/2010/main" val="0"/>
              </a:ext>
            </a:extLst>
          </a:blip>
          <a:srcRect/>
          <a:stretch>
            <a:fillRect/>
          </a:stretch>
        </p:blipFill>
        <p:spPr bwMode="auto">
          <a:xfrm>
            <a:off x="1073427" y="2862263"/>
            <a:ext cx="9362660" cy="2723528"/>
          </a:xfrm>
          <a:prstGeom prst="rect">
            <a:avLst/>
          </a:prstGeom>
          <a:noFill/>
          <a:ln>
            <a:noFill/>
          </a:ln>
        </p:spPr>
      </p:pic>
      <p:sp>
        <p:nvSpPr>
          <p:cNvPr id="5" name="TextBox 4"/>
          <p:cNvSpPr txBox="1"/>
          <p:nvPr/>
        </p:nvSpPr>
        <p:spPr>
          <a:xfrm>
            <a:off x="2736574" y="5771321"/>
            <a:ext cx="6354417" cy="461665"/>
          </a:xfrm>
          <a:prstGeom prst="rect">
            <a:avLst/>
          </a:prstGeom>
          <a:noFill/>
        </p:spPr>
        <p:txBody>
          <a:bodyPr wrap="square" rtlCol="0">
            <a:spAutoFit/>
          </a:bodyPr>
          <a:lstStyle/>
          <a:p>
            <a:r>
              <a:rPr lang="zh-CN" altLang="zh-CN" sz="2400" b="1" dirty="0">
                <a:effectLst>
                  <a:outerShdw blurRad="38100" dist="38100" dir="2700000" algn="tl">
                    <a:srgbClr val="000000">
                      <a:alpha val="43137"/>
                    </a:srgbClr>
                  </a:outerShdw>
                </a:effectLst>
              </a:rPr>
              <a:t>应收账款账龄分析表（重点分析逾期未收款）</a:t>
            </a:r>
            <a:endParaRPr lang="zh-CN" altLang="en-US" sz="2400" b="1" dirty="0">
              <a:effectLst>
                <a:outerShdw blurRad="38100" dist="38100" dir="2700000" algn="tl">
                  <a:srgbClr val="000000">
                    <a:alpha val="43137"/>
                  </a:srgbClr>
                </a:outerShdw>
              </a:effectLst>
            </a:endParaRPr>
          </a:p>
        </p:txBody>
      </p:sp>
      <p:sp>
        <p:nvSpPr>
          <p:cNvPr id="6" name="TextBox 5"/>
          <p:cNvSpPr txBox="1"/>
          <p:nvPr/>
        </p:nvSpPr>
        <p:spPr>
          <a:xfrm>
            <a:off x="1159565" y="1477268"/>
            <a:ext cx="6361044" cy="1384995"/>
          </a:xfrm>
          <a:prstGeom prst="rect">
            <a:avLst/>
          </a:prstGeom>
          <a:noFill/>
        </p:spPr>
        <p:txBody>
          <a:bodyPr wrap="square" rtlCol="0">
            <a:spAutoFit/>
          </a:bodyPr>
          <a:lstStyle/>
          <a:p>
            <a:r>
              <a:rPr lang="zh-CN" altLang="zh-CN" sz="2800" b="1" dirty="0">
                <a:effectLst>
                  <a:outerShdw blurRad="38100" dist="38100" dir="2700000" algn="tl">
                    <a:srgbClr val="000000">
                      <a:alpha val="43137"/>
                    </a:srgbClr>
                  </a:outerShdw>
                </a:effectLst>
              </a:rPr>
              <a:t>（</a:t>
            </a:r>
            <a:r>
              <a:rPr lang="en-US" altLang="zh-CN" sz="2800" b="1" dirty="0">
                <a:effectLst>
                  <a:outerShdw blurRad="38100" dist="38100" dir="2700000" algn="tl">
                    <a:srgbClr val="000000">
                      <a:alpha val="43137"/>
                    </a:srgbClr>
                  </a:outerShdw>
                </a:effectLst>
              </a:rPr>
              <a:t>1</a:t>
            </a:r>
            <a:r>
              <a:rPr lang="zh-CN" altLang="zh-CN" sz="2800" b="1" dirty="0">
                <a:effectLst>
                  <a:outerShdw blurRad="38100" dist="38100" dir="2700000" algn="tl">
                    <a:srgbClr val="000000">
                      <a:alpha val="43137"/>
                    </a:srgbClr>
                  </a:outerShdw>
                </a:effectLst>
              </a:rPr>
              <a:t>）设定账龄区间</a:t>
            </a:r>
          </a:p>
          <a:p>
            <a:r>
              <a:rPr lang="zh-CN" altLang="zh-CN" sz="2800" b="1" dirty="0">
                <a:effectLst>
                  <a:outerShdw blurRad="38100" dist="38100" dir="2700000" algn="tl">
                    <a:srgbClr val="000000">
                      <a:alpha val="43137"/>
                    </a:srgbClr>
                  </a:outerShdw>
                </a:effectLst>
              </a:rPr>
              <a:t>（</a:t>
            </a:r>
            <a:r>
              <a:rPr lang="en-US" altLang="zh-CN" sz="2800" b="1" dirty="0">
                <a:effectLst>
                  <a:outerShdw blurRad="38100" dist="38100" dir="2700000" algn="tl">
                    <a:srgbClr val="000000">
                      <a:alpha val="43137"/>
                    </a:srgbClr>
                  </a:outerShdw>
                </a:effectLst>
              </a:rPr>
              <a:t>2</a:t>
            </a:r>
            <a:r>
              <a:rPr lang="zh-CN" altLang="zh-CN" sz="2800" b="1" dirty="0">
                <a:effectLst>
                  <a:outerShdw blurRad="38100" dist="38100" dir="2700000" algn="tl">
                    <a:srgbClr val="000000">
                      <a:alpha val="43137"/>
                    </a:srgbClr>
                  </a:outerShdw>
                </a:effectLst>
              </a:rPr>
              <a:t>）账龄分析输出</a:t>
            </a:r>
          </a:p>
          <a:p>
            <a:endParaRPr lang="zh-CN" alt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569038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管理分析</a:t>
            </a:r>
            <a:r>
              <a:rPr lang="en-US" altLang="zh-CN" dirty="0"/>
              <a:t>——</a:t>
            </a:r>
            <a:r>
              <a:rPr lang="zh-CN" altLang="en-US" dirty="0"/>
              <a:t>应收款分析</a:t>
            </a:r>
          </a:p>
        </p:txBody>
      </p:sp>
      <p:pic>
        <p:nvPicPr>
          <p:cNvPr id="4" name="图片 3"/>
          <p:cNvPicPr/>
          <p:nvPr/>
        </p:nvPicPr>
        <p:blipFill>
          <a:blip r:embed="rId2">
            <a:extLst>
              <a:ext uri="{28A0092B-C50C-407E-A947-70E740481C1C}">
                <a14:useLocalDpi xmlns:a14="http://schemas.microsoft.com/office/drawing/2010/main" val="0"/>
              </a:ext>
            </a:extLst>
          </a:blip>
          <a:srcRect/>
          <a:stretch>
            <a:fillRect/>
          </a:stretch>
        </p:blipFill>
        <p:spPr bwMode="auto">
          <a:xfrm>
            <a:off x="1484243" y="3731728"/>
            <a:ext cx="9024731" cy="3007001"/>
          </a:xfrm>
          <a:prstGeom prst="rect">
            <a:avLst/>
          </a:prstGeom>
          <a:noFill/>
          <a:ln>
            <a:noFill/>
          </a:ln>
        </p:spPr>
      </p:pic>
      <p:sp>
        <p:nvSpPr>
          <p:cNvPr id="5" name="TextBox 4"/>
          <p:cNvSpPr txBox="1"/>
          <p:nvPr/>
        </p:nvSpPr>
        <p:spPr>
          <a:xfrm>
            <a:off x="1166191" y="1252330"/>
            <a:ext cx="9859618" cy="2308324"/>
          </a:xfrm>
          <a:prstGeom prst="rect">
            <a:avLst/>
          </a:prstGeom>
          <a:noFill/>
        </p:spPr>
        <p:txBody>
          <a:bodyPr wrap="square" rtlCol="0">
            <a:spAutoFit/>
          </a:bodyPr>
          <a:lstStyle/>
          <a:p>
            <a:pPr marL="342900" indent="-342900">
              <a:buFont typeface="Arial" pitchFamily="34" charset="0"/>
              <a:buChar char="•"/>
            </a:pPr>
            <a:r>
              <a:rPr lang="zh-CN" altLang="zh-CN" sz="2400" b="1" dirty="0">
                <a:effectLst>
                  <a:outerShdw blurRad="38100" dist="38100" dir="2700000" algn="tl">
                    <a:srgbClr val="000000">
                      <a:alpha val="43137"/>
                    </a:srgbClr>
                  </a:outerShdw>
                </a:effectLst>
              </a:rPr>
              <a:t>欠款分析的分析对象可以是客户、客户分类、地区分类、部门、业务员、存货、存货分类等。</a:t>
            </a:r>
            <a:endParaRPr lang="en-US" altLang="zh-CN" sz="2400" b="1" dirty="0">
              <a:effectLst>
                <a:outerShdw blurRad="38100" dist="38100" dir="2700000" algn="tl">
                  <a:srgbClr val="000000">
                    <a:alpha val="43137"/>
                  </a:srgbClr>
                </a:outerShdw>
              </a:effectLst>
            </a:endParaRPr>
          </a:p>
          <a:p>
            <a:pPr marL="342900" indent="-342900">
              <a:buFont typeface="Arial" pitchFamily="34" charset="0"/>
              <a:buChar char="•"/>
            </a:pPr>
            <a:r>
              <a:rPr lang="zh-CN" altLang="zh-CN" sz="2400" b="1" dirty="0">
                <a:effectLst>
                  <a:outerShdw blurRad="38100" dist="38100" dir="2700000" algn="tl">
                    <a:srgbClr val="000000">
                      <a:alpha val="43137"/>
                    </a:srgbClr>
                  </a:outerShdw>
                </a:effectLst>
              </a:rPr>
              <a:t>通过欠款分析可以了解分析对象的有关欠款方面的详细信息</a:t>
            </a:r>
            <a:r>
              <a:rPr lang="zh-CN" altLang="en-US" sz="2400" b="1" dirty="0">
                <a:effectLst>
                  <a:outerShdw blurRad="38100" dist="38100" dir="2700000" algn="tl">
                    <a:srgbClr val="000000">
                      <a:alpha val="43137"/>
                    </a:srgbClr>
                  </a:outerShdw>
                </a:effectLst>
              </a:rPr>
              <a:t>。</a:t>
            </a:r>
            <a:endParaRPr lang="en-US" altLang="zh-CN" sz="2400" b="1" dirty="0">
              <a:effectLst>
                <a:outerShdw blurRad="38100" dist="38100" dir="2700000" algn="tl">
                  <a:srgbClr val="000000">
                    <a:alpha val="43137"/>
                  </a:srgbClr>
                </a:outerShdw>
              </a:effectLst>
            </a:endParaRPr>
          </a:p>
          <a:p>
            <a:pPr marL="342900" indent="-342900">
              <a:buFont typeface="Arial" pitchFamily="34" charset="0"/>
              <a:buChar char="•"/>
            </a:pPr>
            <a:r>
              <a:rPr lang="zh-CN" altLang="zh-CN" sz="2400" b="1" dirty="0">
                <a:effectLst>
                  <a:outerShdw blurRad="38100" dist="38100" dir="2700000" algn="tl">
                    <a:srgbClr val="000000">
                      <a:alpha val="43137"/>
                    </a:srgbClr>
                  </a:outerShdw>
                </a:effectLst>
              </a:rPr>
              <a:t>例如以客户为分析对象，对客户进行欠款分析，可以掌握截止到某一日期，与客户之间的欠款总额、信用额度、信用余额、欠款构成以及各项欠款占信用额度的百分比。</a:t>
            </a:r>
            <a:endParaRPr lang="zh-CN" altLang="en-US"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760863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9478" y="0"/>
            <a:ext cx="10972800" cy="1143000"/>
          </a:xfrm>
        </p:spPr>
        <p:txBody>
          <a:bodyPr/>
          <a:lstStyle/>
          <a:p>
            <a:r>
              <a:rPr lang="zh-CN" altLang="en-US" dirty="0"/>
              <a:t>管理分析</a:t>
            </a:r>
            <a:r>
              <a:rPr lang="en-US" altLang="zh-CN" dirty="0"/>
              <a:t>——</a:t>
            </a:r>
            <a:r>
              <a:rPr lang="zh-CN" altLang="en-US" dirty="0"/>
              <a:t>应收款分析</a:t>
            </a:r>
          </a:p>
        </p:txBody>
      </p:sp>
      <p:sp>
        <p:nvSpPr>
          <p:cNvPr id="5" name="TextBox 4"/>
          <p:cNvSpPr txBox="1"/>
          <p:nvPr/>
        </p:nvSpPr>
        <p:spPr>
          <a:xfrm>
            <a:off x="500269" y="881269"/>
            <a:ext cx="11439939" cy="3046988"/>
          </a:xfrm>
          <a:prstGeom prst="rect">
            <a:avLst/>
          </a:prstGeom>
          <a:noFill/>
        </p:spPr>
        <p:txBody>
          <a:bodyPr wrap="square" rtlCol="0">
            <a:spAutoFit/>
          </a:bodyPr>
          <a:lstStyle/>
          <a:p>
            <a:pPr marL="342900" indent="-342900">
              <a:buFont typeface="Arial" pitchFamily="34" charset="0"/>
              <a:buChar char="•"/>
            </a:pPr>
            <a:r>
              <a:rPr lang="zh-CN" altLang="zh-CN" sz="2400" b="1" dirty="0">
                <a:effectLst>
                  <a:outerShdw blurRad="38100" dist="38100" dir="2700000" algn="tl">
                    <a:srgbClr val="000000">
                      <a:alpha val="43137"/>
                    </a:srgbClr>
                  </a:outerShdw>
                </a:effectLst>
              </a:rPr>
              <a:t>收款预测适用于预测未来某一期间内</a:t>
            </a:r>
            <a:r>
              <a:rPr lang="en-US" altLang="zh-CN"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预测对象的收款情况</a:t>
            </a:r>
            <a:r>
              <a:rPr lang="zh-CN" altLang="en-US" sz="2400" b="1" dirty="0">
                <a:effectLst>
                  <a:outerShdw blurRad="38100" dist="38100" dir="2700000" algn="tl">
                    <a:srgbClr val="000000">
                      <a:alpha val="43137"/>
                    </a:srgbClr>
                  </a:outerShdw>
                </a:effectLst>
              </a:rPr>
              <a:t>。</a:t>
            </a:r>
            <a:endParaRPr lang="en-US" altLang="zh-CN" sz="2400" b="1" dirty="0">
              <a:effectLst>
                <a:outerShdw blurRad="38100" dist="38100" dir="2700000" algn="tl">
                  <a:srgbClr val="000000">
                    <a:alpha val="43137"/>
                  </a:srgbClr>
                </a:outerShdw>
              </a:effectLst>
            </a:endParaRPr>
          </a:p>
          <a:p>
            <a:pPr marL="342900" indent="-342900">
              <a:buFont typeface="Arial" pitchFamily="34" charset="0"/>
              <a:buChar char="•"/>
            </a:pPr>
            <a:r>
              <a:rPr lang="zh-CN" altLang="zh-CN" sz="2400" b="1" dirty="0">
                <a:effectLst>
                  <a:outerShdw blurRad="38100" dist="38100" dir="2700000" algn="tl">
                    <a:srgbClr val="000000">
                      <a:alpha val="43137"/>
                    </a:srgbClr>
                  </a:outerShdw>
                </a:effectLst>
              </a:rPr>
              <a:t>收款预测的预测对象可以是客户、客户分类、地区分类、部门、业务员、存货、存货分类等。</a:t>
            </a:r>
            <a:endParaRPr lang="en-US" altLang="zh-CN" sz="2400" b="1" dirty="0">
              <a:effectLst>
                <a:outerShdw blurRad="38100" dist="38100" dir="2700000" algn="tl">
                  <a:srgbClr val="000000">
                    <a:alpha val="43137"/>
                  </a:srgbClr>
                </a:outerShdw>
              </a:effectLst>
            </a:endParaRPr>
          </a:p>
          <a:p>
            <a:pPr marL="342900" indent="-342900">
              <a:buFont typeface="Arial" pitchFamily="34" charset="0"/>
              <a:buChar char="•"/>
            </a:pPr>
            <a:r>
              <a:rPr lang="zh-CN" altLang="zh-CN" sz="2400" b="1" dirty="0">
                <a:effectLst>
                  <a:outerShdw blurRad="38100" dist="38100" dir="2700000" algn="tl">
                    <a:srgbClr val="000000">
                      <a:alpha val="43137"/>
                    </a:srgbClr>
                  </a:outerShdw>
                </a:effectLst>
              </a:rPr>
              <a:t>通过收款预测可以掌握未来预测期间内的应收款项合计以及款项构成。为积极组织收款提供信息</a:t>
            </a:r>
            <a:r>
              <a:rPr lang="en-US" altLang="zh-CN"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同时</a:t>
            </a:r>
            <a:r>
              <a:rPr lang="en-US" altLang="zh-CN"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有利于企业合理编制未来期间的资金计划。</a:t>
            </a:r>
            <a:endParaRPr lang="en-US" altLang="zh-CN" sz="2400" b="1" dirty="0">
              <a:effectLst>
                <a:outerShdw blurRad="38100" dist="38100" dir="2700000" algn="tl">
                  <a:srgbClr val="000000">
                    <a:alpha val="43137"/>
                  </a:srgbClr>
                </a:outerShdw>
              </a:effectLst>
            </a:endParaRPr>
          </a:p>
          <a:p>
            <a:pPr marL="342900" indent="-342900">
              <a:buFont typeface="Arial" pitchFamily="34" charset="0"/>
              <a:buChar char="•"/>
            </a:pPr>
            <a:r>
              <a:rPr lang="zh-CN" altLang="zh-CN" sz="2400" b="1" dirty="0">
                <a:effectLst>
                  <a:outerShdw blurRad="38100" dist="38100" dir="2700000" algn="tl">
                    <a:srgbClr val="000000">
                      <a:alpha val="43137"/>
                    </a:srgbClr>
                  </a:outerShdw>
                </a:effectLst>
              </a:rPr>
              <a:t>例如，以客户为预测对象，选择预测期间后</a:t>
            </a:r>
            <a:r>
              <a:rPr lang="en-US" altLang="zh-CN" sz="2400" b="1" dirty="0">
                <a:effectLst>
                  <a:outerShdw blurRad="38100" dist="38100" dir="2700000" algn="tl">
                    <a:srgbClr val="000000">
                      <a:alpha val="43137"/>
                    </a:srgbClr>
                  </a:outerShdw>
                </a:effectLst>
              </a:rPr>
              <a:t>,</a:t>
            </a:r>
            <a:r>
              <a:rPr lang="zh-CN" altLang="zh-CN" sz="2400" b="1" dirty="0">
                <a:effectLst>
                  <a:outerShdw blurRad="38100" dist="38100" dir="2700000" algn="tl">
                    <a:srgbClr val="000000">
                      <a:alpha val="43137"/>
                    </a:srgbClr>
                  </a:outerShdw>
                </a:effectLst>
              </a:rPr>
              <a:t>系统将按照销售订单中客户付款条件规定的客户付款时间等信息，对预测期间内应该从客户收取的款项进行预测，输出企业收款预测表单</a:t>
            </a:r>
            <a:r>
              <a:rPr lang="zh-CN" altLang="en-US" sz="2400" b="1" dirty="0">
                <a:effectLst>
                  <a:outerShdw blurRad="38100" dist="38100" dir="2700000" algn="tl">
                    <a:srgbClr val="000000">
                      <a:alpha val="43137"/>
                    </a:srgbClr>
                  </a:outerShdw>
                </a:effectLst>
              </a:rPr>
              <a:t>。</a:t>
            </a:r>
          </a:p>
        </p:txBody>
      </p:sp>
      <p:pic>
        <p:nvPicPr>
          <p:cNvPr id="6" name="图片 5"/>
          <p:cNvPicPr/>
          <p:nvPr/>
        </p:nvPicPr>
        <p:blipFill>
          <a:blip r:embed="rId2">
            <a:extLst>
              <a:ext uri="{28A0092B-C50C-407E-A947-70E740481C1C}">
                <a14:useLocalDpi xmlns:a14="http://schemas.microsoft.com/office/drawing/2010/main" val="0"/>
              </a:ext>
            </a:extLst>
          </a:blip>
          <a:srcRect/>
          <a:stretch>
            <a:fillRect/>
          </a:stretch>
        </p:blipFill>
        <p:spPr bwMode="auto">
          <a:xfrm>
            <a:off x="1060175" y="4060923"/>
            <a:ext cx="9819860" cy="2797077"/>
          </a:xfrm>
          <a:prstGeom prst="rect">
            <a:avLst/>
          </a:prstGeom>
          <a:noFill/>
          <a:ln>
            <a:noFill/>
          </a:ln>
        </p:spPr>
      </p:pic>
    </p:spTree>
    <p:extLst>
      <p:ext uri="{BB962C8B-B14F-4D97-AF65-F5344CB8AC3E}">
        <p14:creationId xmlns:p14="http://schemas.microsoft.com/office/powerpoint/2010/main" val="26064236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en-US" altLang="zh-CN"/>
              <a:t>Q	&amp;	a</a:t>
            </a:r>
            <a:endParaRPr lang="zh-CN" altLang="en-US" dirty="0"/>
          </a:p>
        </p:txBody>
      </p:sp>
    </p:spTree>
    <p:extLst>
      <p:ext uri="{BB962C8B-B14F-4D97-AF65-F5344CB8AC3E}">
        <p14:creationId xmlns:p14="http://schemas.microsoft.com/office/powerpoint/2010/main" val="1081753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37549" y="1876425"/>
            <a:ext cx="3667751" cy="2023254"/>
          </a:xfrm>
        </p:spPr>
        <p:txBody>
          <a:bodyPr>
            <a:normAutofit/>
          </a:bodyPr>
          <a:lstStyle/>
          <a:p>
            <a:r>
              <a:rPr lang="en-US" altLang="zh-CN" sz="2800" dirty="0"/>
              <a:t>IT</a:t>
            </a:r>
            <a:r>
              <a:rPr lang="zh-CN" altLang="zh-CN" sz="2800" dirty="0"/>
              <a:t>环境下</a:t>
            </a:r>
            <a:br>
              <a:rPr lang="en-US" altLang="zh-CN" sz="2800" dirty="0"/>
            </a:br>
            <a:r>
              <a:rPr lang="zh-CN" altLang="en-US" sz="2800" dirty="0"/>
              <a:t>销售</a:t>
            </a:r>
            <a:r>
              <a:rPr lang="zh-CN" altLang="zh-CN" sz="2800" dirty="0"/>
              <a:t>与</a:t>
            </a:r>
            <a:r>
              <a:rPr lang="zh-CN" altLang="en-US" sz="2800" dirty="0"/>
              <a:t>收</a:t>
            </a:r>
            <a:r>
              <a:rPr lang="zh-CN" altLang="zh-CN" sz="2800" dirty="0"/>
              <a:t>款子系统</a:t>
            </a:r>
            <a:br>
              <a:rPr lang="en-US" altLang="zh-CN" sz="2800" dirty="0"/>
            </a:br>
            <a:r>
              <a:rPr lang="zh-CN" altLang="zh-CN" sz="2800" dirty="0"/>
              <a:t>流程分析</a:t>
            </a:r>
            <a:endParaRPr lang="zh-CN" altLang="en-US" sz="2800" dirty="0"/>
          </a:p>
        </p:txBody>
      </p:sp>
      <p:pic>
        <p:nvPicPr>
          <p:cNvPr id="5" name="图片 4"/>
          <p:cNvPicPr/>
          <p:nvPr/>
        </p:nvPicPr>
        <p:blipFill>
          <a:blip r:embed="rId2" cstate="print">
            <a:extLst>
              <a:ext uri="{28A0092B-C50C-407E-A947-70E740481C1C}">
                <a14:useLocalDpi xmlns:a14="http://schemas.microsoft.com/office/drawing/2010/main" val="0"/>
              </a:ext>
            </a:extLst>
          </a:blip>
          <a:stretch>
            <a:fillRect/>
          </a:stretch>
        </p:blipFill>
        <p:spPr>
          <a:xfrm>
            <a:off x="4234070" y="0"/>
            <a:ext cx="7871791" cy="6858000"/>
          </a:xfrm>
          <a:prstGeom prst="rect">
            <a:avLst/>
          </a:prstGeom>
        </p:spPr>
      </p:pic>
    </p:spTree>
    <p:extLst>
      <p:ext uri="{BB962C8B-B14F-4D97-AF65-F5344CB8AC3E}">
        <p14:creationId xmlns:p14="http://schemas.microsoft.com/office/powerpoint/2010/main" val="3254092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609600" y="539682"/>
            <a:ext cx="10972800" cy="1143000"/>
          </a:xfrm>
        </p:spPr>
        <p:txBody>
          <a:bodyPr>
            <a:normAutofit/>
          </a:bodyPr>
          <a:lstStyle/>
          <a:p>
            <a:r>
              <a:rPr lang="en-US" altLang="zh-CN" dirty="0"/>
              <a:t>IT</a:t>
            </a:r>
            <a:r>
              <a:rPr lang="zh-CN" altLang="zh-CN" dirty="0"/>
              <a:t>环境下与手工环境下</a:t>
            </a:r>
            <a:r>
              <a:rPr lang="zh-CN" altLang="en-US" dirty="0"/>
              <a:t>销售</a:t>
            </a:r>
            <a:r>
              <a:rPr lang="zh-CN" altLang="zh-CN" dirty="0"/>
              <a:t>与</a:t>
            </a:r>
            <a:r>
              <a:rPr lang="zh-CN" altLang="en-US" dirty="0"/>
              <a:t>收</a:t>
            </a:r>
            <a:r>
              <a:rPr lang="zh-CN" altLang="zh-CN" dirty="0"/>
              <a:t>款流程的区别</a:t>
            </a:r>
            <a:endParaRPr lang="zh-CN" altLang="en-US" dirty="0"/>
          </a:p>
        </p:txBody>
      </p:sp>
      <p:sp>
        <p:nvSpPr>
          <p:cNvPr id="6" name="内容占位符 5"/>
          <p:cNvSpPr>
            <a:spLocks noGrp="1"/>
          </p:cNvSpPr>
          <p:nvPr>
            <p:ph idx="1"/>
          </p:nvPr>
        </p:nvSpPr>
        <p:spPr>
          <a:xfrm>
            <a:off x="682487" y="2236304"/>
            <a:ext cx="10972800" cy="3488635"/>
          </a:xfrm>
        </p:spPr>
        <p:txBody>
          <a:bodyPr>
            <a:normAutofit/>
          </a:bodyPr>
          <a:lstStyle/>
          <a:p>
            <a:r>
              <a:rPr lang="en-US" altLang="zh-CN" sz="3200" b="1" dirty="0">
                <a:effectLst>
                  <a:outerShdw blurRad="38100" dist="38100" dir="2700000" algn="tl">
                    <a:srgbClr val="000000">
                      <a:alpha val="43137"/>
                    </a:srgbClr>
                  </a:outerShdw>
                </a:effectLst>
              </a:rPr>
              <a:t>IT</a:t>
            </a:r>
            <a:r>
              <a:rPr lang="zh-CN" altLang="zh-CN" sz="3200" b="1" dirty="0">
                <a:effectLst>
                  <a:outerShdw blurRad="38100" dist="38100" dir="2700000" algn="tl">
                    <a:srgbClr val="000000">
                      <a:alpha val="43137"/>
                    </a:srgbClr>
                  </a:outerShdw>
                </a:effectLst>
              </a:rPr>
              <a:t>环境下实现数据的高度共享和及时传递</a:t>
            </a:r>
            <a:endParaRPr lang="en-US" altLang="zh-CN" sz="3200" b="1" dirty="0">
              <a:effectLst>
                <a:outerShdw blurRad="38100" dist="38100" dir="2700000" algn="tl">
                  <a:srgbClr val="000000">
                    <a:alpha val="43137"/>
                  </a:srgbClr>
                </a:outerShdw>
              </a:effectLst>
            </a:endParaRPr>
          </a:p>
          <a:p>
            <a:r>
              <a:rPr lang="en-US" altLang="zh-CN" sz="3200" b="1" dirty="0">
                <a:effectLst>
                  <a:outerShdw blurRad="38100" dist="38100" dir="2700000" algn="tl">
                    <a:srgbClr val="000000">
                      <a:alpha val="43137"/>
                    </a:srgbClr>
                  </a:outerShdw>
                </a:effectLst>
              </a:rPr>
              <a:t>IT</a:t>
            </a:r>
            <a:r>
              <a:rPr lang="zh-CN" altLang="zh-CN" sz="3200" b="1" dirty="0">
                <a:effectLst>
                  <a:outerShdw blurRad="38100" dist="38100" dir="2700000" algn="tl">
                    <a:srgbClr val="000000">
                      <a:alpha val="43137"/>
                    </a:srgbClr>
                  </a:outerShdw>
                </a:effectLst>
              </a:rPr>
              <a:t>环境下保证数据一致性和工作高效性</a:t>
            </a:r>
            <a:endParaRPr lang="en-US" altLang="zh-CN" sz="3200" b="1" dirty="0">
              <a:effectLst>
                <a:outerShdw blurRad="38100" dist="38100" dir="2700000" algn="tl">
                  <a:srgbClr val="000000">
                    <a:alpha val="43137"/>
                  </a:srgbClr>
                </a:outerShdw>
              </a:effectLst>
            </a:endParaRPr>
          </a:p>
          <a:p>
            <a:r>
              <a:rPr lang="zh-CN" altLang="zh-CN" sz="3200" b="1" dirty="0">
                <a:effectLst>
                  <a:outerShdw blurRad="38100" dist="38100" dir="2700000" algn="tl">
                    <a:srgbClr val="000000">
                      <a:alpha val="43137"/>
                    </a:srgbClr>
                  </a:outerShdw>
                </a:effectLst>
              </a:rPr>
              <a:t>实现对销售</a:t>
            </a:r>
            <a:r>
              <a:rPr lang="en-US" altLang="zh-CN" sz="3200" b="1" dirty="0">
                <a:effectLst>
                  <a:outerShdw blurRad="38100" dist="38100" dir="2700000" algn="tl">
                    <a:srgbClr val="000000">
                      <a:alpha val="43137"/>
                    </a:srgbClr>
                  </a:outerShdw>
                </a:effectLst>
              </a:rPr>
              <a:t>—</a:t>
            </a:r>
            <a:r>
              <a:rPr lang="zh-CN" altLang="zh-CN" sz="3200" b="1" dirty="0">
                <a:effectLst>
                  <a:outerShdw blurRad="38100" dist="38100" dir="2700000" algn="tl">
                    <a:srgbClr val="000000">
                      <a:alpha val="43137"/>
                    </a:srgbClr>
                  </a:outerShdw>
                </a:effectLst>
              </a:rPr>
              <a:t>发货</a:t>
            </a:r>
            <a:r>
              <a:rPr lang="en-US" altLang="zh-CN" sz="3200" b="1" dirty="0">
                <a:effectLst>
                  <a:outerShdw blurRad="38100" dist="38100" dir="2700000" algn="tl">
                    <a:srgbClr val="000000">
                      <a:alpha val="43137"/>
                    </a:srgbClr>
                  </a:outerShdw>
                </a:effectLst>
              </a:rPr>
              <a:t>—</a:t>
            </a:r>
            <a:r>
              <a:rPr lang="zh-CN" altLang="zh-CN" sz="3200" b="1" dirty="0">
                <a:effectLst>
                  <a:outerShdw blurRad="38100" dist="38100" dir="2700000" algn="tl">
                    <a:srgbClr val="000000">
                      <a:alpha val="43137"/>
                    </a:srgbClr>
                  </a:outerShdw>
                </a:effectLst>
              </a:rPr>
              <a:t>收款等环节的有效控制</a:t>
            </a:r>
            <a:endParaRPr lang="en-US" altLang="zh-CN" sz="3200" b="1" dirty="0">
              <a:effectLst>
                <a:outerShdw blurRad="38100" dist="38100" dir="2700000" algn="tl">
                  <a:srgbClr val="000000">
                    <a:alpha val="43137"/>
                  </a:srgbClr>
                </a:outerShdw>
              </a:effectLst>
            </a:endParaRPr>
          </a:p>
          <a:p>
            <a:r>
              <a:rPr lang="en-US" altLang="zh-CN" sz="3200" b="1" dirty="0">
                <a:effectLst>
                  <a:outerShdw blurRad="38100" dist="38100" dir="2700000" algn="tl">
                    <a:srgbClr val="000000">
                      <a:alpha val="43137"/>
                    </a:srgbClr>
                  </a:outerShdw>
                </a:effectLst>
              </a:rPr>
              <a:t>IT</a:t>
            </a:r>
            <a:r>
              <a:rPr lang="zh-CN" altLang="zh-CN" sz="3200" b="1" dirty="0">
                <a:effectLst>
                  <a:outerShdw blurRad="38100" dist="38100" dir="2700000" algn="tl">
                    <a:srgbClr val="000000">
                      <a:alpha val="43137"/>
                    </a:srgbClr>
                  </a:outerShdw>
                </a:effectLst>
              </a:rPr>
              <a:t>环境下加强了统计、管理、分析能力</a:t>
            </a:r>
            <a:endParaRPr lang="zh-CN" altLang="en-US"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23668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 容 提 要</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2000238217"/>
              </p:ext>
            </p:extLst>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9279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数</a:t>
            </a:r>
            <a:r>
              <a:rPr lang="en-US" altLang="zh-CN" dirty="0"/>
              <a:t> </a:t>
            </a:r>
            <a:r>
              <a:rPr lang="zh-CN" altLang="zh-CN" dirty="0"/>
              <a:t>据</a:t>
            </a:r>
            <a:r>
              <a:rPr lang="en-US" altLang="zh-CN" dirty="0"/>
              <a:t> </a:t>
            </a:r>
            <a:r>
              <a:rPr lang="zh-CN" altLang="zh-CN" dirty="0"/>
              <a:t>编</a:t>
            </a:r>
            <a:r>
              <a:rPr lang="en-US" altLang="zh-CN" dirty="0"/>
              <a:t> </a:t>
            </a:r>
            <a:r>
              <a:rPr lang="zh-CN" altLang="zh-CN" dirty="0"/>
              <a:t>码</a:t>
            </a:r>
            <a:r>
              <a:rPr lang="en-US" altLang="zh-CN" dirty="0"/>
              <a:t> </a:t>
            </a:r>
            <a:r>
              <a:rPr lang="zh-CN" altLang="zh-CN" dirty="0"/>
              <a:t>设</a:t>
            </a:r>
            <a:r>
              <a:rPr lang="en-US" altLang="zh-CN" dirty="0"/>
              <a:t> </a:t>
            </a:r>
            <a:r>
              <a:rPr lang="zh-CN" altLang="zh-CN" dirty="0"/>
              <a:t>计</a:t>
            </a:r>
            <a:endParaRPr lang="zh-CN" altLang="en-US" dirty="0"/>
          </a:p>
        </p:txBody>
      </p:sp>
      <p:sp>
        <p:nvSpPr>
          <p:cNvPr id="6" name="文本占位符 5"/>
          <p:cNvSpPr>
            <a:spLocks noGrp="1"/>
          </p:cNvSpPr>
          <p:nvPr>
            <p:ph type="body" idx="1"/>
          </p:nvPr>
        </p:nvSpPr>
        <p:spPr/>
        <p:txBody>
          <a:bodyPr>
            <a:normAutofit/>
          </a:bodyPr>
          <a:lstStyle/>
          <a:p>
            <a:r>
              <a:rPr lang="zh-CN" altLang="zh-CN" sz="3600" b="1" dirty="0">
                <a:effectLst>
                  <a:outerShdw blurRad="38100" dist="38100" dir="2700000" algn="tl">
                    <a:srgbClr val="000000">
                      <a:alpha val="43137"/>
                    </a:srgbClr>
                  </a:outerShdw>
                </a:effectLst>
              </a:rPr>
              <a:t>制定编码原则</a:t>
            </a:r>
            <a:endParaRPr lang="en-US" altLang="zh-CN" sz="3600" b="1" dirty="0">
              <a:effectLst>
                <a:outerShdw blurRad="38100" dist="38100" dir="2700000" algn="tl">
                  <a:srgbClr val="000000">
                    <a:alpha val="43137"/>
                  </a:srgbClr>
                </a:outerShdw>
              </a:effectLst>
            </a:endParaRPr>
          </a:p>
        </p:txBody>
      </p:sp>
      <p:sp>
        <p:nvSpPr>
          <p:cNvPr id="7" name="文本占位符 6"/>
          <p:cNvSpPr>
            <a:spLocks noGrp="1"/>
          </p:cNvSpPr>
          <p:nvPr>
            <p:ph type="body" sz="half" idx="3"/>
          </p:nvPr>
        </p:nvSpPr>
        <p:spPr/>
        <p:txBody>
          <a:bodyPr>
            <a:normAutofit/>
          </a:bodyPr>
          <a:lstStyle/>
          <a:p>
            <a:r>
              <a:rPr lang="zh-CN" altLang="zh-CN" sz="3600" b="1" dirty="0">
                <a:effectLst>
                  <a:outerShdw blurRad="38100" dist="38100" dir="2700000" algn="tl">
                    <a:srgbClr val="000000">
                      <a:alpha val="43137"/>
                    </a:srgbClr>
                  </a:outerShdw>
                </a:effectLst>
              </a:rPr>
              <a:t>选择编码方法</a:t>
            </a:r>
            <a:endParaRPr lang="zh-CN" altLang="en-US" sz="3600" b="1" dirty="0">
              <a:effectLst>
                <a:outerShdw blurRad="38100" dist="38100" dir="2700000" algn="tl">
                  <a:srgbClr val="000000">
                    <a:alpha val="43137"/>
                  </a:srgbClr>
                </a:outerShdw>
              </a:effectLst>
            </a:endParaRPr>
          </a:p>
        </p:txBody>
      </p:sp>
      <p:sp>
        <p:nvSpPr>
          <p:cNvPr id="5" name="内容占位符 4"/>
          <p:cNvSpPr>
            <a:spLocks noGrp="1"/>
          </p:cNvSpPr>
          <p:nvPr>
            <p:ph sz="quarter" idx="2"/>
          </p:nvPr>
        </p:nvSpPr>
        <p:spPr/>
        <p:txBody>
          <a:bodyPr>
            <a:normAutofit/>
          </a:bodyPr>
          <a:lstStyle/>
          <a:p>
            <a:r>
              <a:rPr lang="zh-CN" altLang="zh-CN" sz="3600" b="1" dirty="0">
                <a:effectLst>
                  <a:outerShdw blurRad="38100" dist="38100" dir="2700000" algn="tl">
                    <a:srgbClr val="000000">
                      <a:alpha val="43137"/>
                    </a:srgbClr>
                  </a:outerShdw>
                </a:effectLst>
              </a:rPr>
              <a:t>一致性原则</a:t>
            </a:r>
            <a:endParaRPr lang="en-US" altLang="zh-CN" sz="3600" b="1" dirty="0">
              <a:effectLst>
                <a:outerShdw blurRad="38100" dist="38100" dir="2700000" algn="tl">
                  <a:srgbClr val="000000">
                    <a:alpha val="43137"/>
                  </a:srgbClr>
                </a:outerShdw>
              </a:effectLst>
            </a:endParaRPr>
          </a:p>
          <a:p>
            <a:r>
              <a:rPr lang="zh-CN" altLang="zh-CN" sz="3600" b="1" dirty="0">
                <a:effectLst>
                  <a:outerShdw blurRad="38100" dist="38100" dir="2700000" algn="tl">
                    <a:srgbClr val="000000">
                      <a:alpha val="43137"/>
                    </a:srgbClr>
                  </a:outerShdw>
                </a:effectLst>
              </a:rPr>
              <a:t>层次性原则</a:t>
            </a:r>
            <a:endParaRPr lang="en-US" altLang="zh-CN" sz="3600" b="1" dirty="0">
              <a:effectLst>
                <a:outerShdw blurRad="38100" dist="38100" dir="2700000" algn="tl">
                  <a:srgbClr val="000000">
                    <a:alpha val="43137"/>
                  </a:srgbClr>
                </a:outerShdw>
              </a:effectLst>
            </a:endParaRPr>
          </a:p>
          <a:p>
            <a:r>
              <a:rPr lang="zh-CN" altLang="zh-CN" sz="3600" b="1" dirty="0">
                <a:effectLst>
                  <a:outerShdw blurRad="38100" dist="38100" dir="2700000" algn="tl">
                    <a:srgbClr val="000000">
                      <a:alpha val="43137"/>
                    </a:srgbClr>
                  </a:outerShdw>
                </a:effectLst>
              </a:rPr>
              <a:t>易用性原则</a:t>
            </a:r>
            <a:endParaRPr lang="zh-CN" altLang="en-US" sz="3600" b="1" dirty="0">
              <a:effectLst>
                <a:outerShdw blurRad="38100" dist="38100" dir="2700000" algn="tl">
                  <a:srgbClr val="000000">
                    <a:alpha val="43137"/>
                  </a:srgbClr>
                </a:outerShdw>
              </a:effectLst>
            </a:endParaRPr>
          </a:p>
        </p:txBody>
      </p:sp>
      <p:sp>
        <p:nvSpPr>
          <p:cNvPr id="8" name="内容占位符 7"/>
          <p:cNvSpPr>
            <a:spLocks noGrp="1"/>
          </p:cNvSpPr>
          <p:nvPr>
            <p:ph sz="quarter" idx="4"/>
          </p:nvPr>
        </p:nvSpPr>
        <p:spPr/>
        <p:txBody>
          <a:bodyPr>
            <a:normAutofit/>
          </a:bodyPr>
          <a:lstStyle/>
          <a:p>
            <a:r>
              <a:rPr lang="zh-CN" altLang="zh-CN" sz="3600" b="1" dirty="0">
                <a:effectLst>
                  <a:outerShdw blurRad="38100" dist="38100" dir="2700000" algn="tl">
                    <a:srgbClr val="000000">
                      <a:alpha val="43137"/>
                    </a:srgbClr>
                  </a:outerShdw>
                </a:effectLst>
              </a:rPr>
              <a:t>顺序码</a:t>
            </a:r>
            <a:endParaRPr lang="en-US" altLang="zh-CN" sz="3600" b="1" dirty="0">
              <a:effectLst>
                <a:outerShdw blurRad="38100" dist="38100" dir="2700000" algn="tl">
                  <a:srgbClr val="000000">
                    <a:alpha val="43137"/>
                  </a:srgbClr>
                </a:outerShdw>
              </a:effectLst>
            </a:endParaRPr>
          </a:p>
          <a:p>
            <a:r>
              <a:rPr lang="zh-CN" altLang="zh-CN" sz="3600" b="1" dirty="0">
                <a:effectLst>
                  <a:outerShdw blurRad="38100" dist="38100" dir="2700000" algn="tl">
                    <a:srgbClr val="000000">
                      <a:alpha val="43137"/>
                    </a:srgbClr>
                  </a:outerShdw>
                </a:effectLst>
              </a:rPr>
              <a:t>组码</a:t>
            </a:r>
            <a:endParaRPr lang="en-US" altLang="zh-CN" sz="3600" b="1" dirty="0">
              <a:effectLst>
                <a:outerShdw blurRad="38100" dist="38100" dir="2700000" algn="tl">
                  <a:srgbClr val="000000">
                    <a:alpha val="43137"/>
                  </a:srgbClr>
                </a:outerShdw>
              </a:effectLst>
            </a:endParaRPr>
          </a:p>
          <a:p>
            <a:r>
              <a:rPr lang="zh-CN" altLang="en-US" sz="3600" b="1" dirty="0">
                <a:effectLst>
                  <a:outerShdw blurRad="38100" dist="38100" dir="2700000" algn="tl">
                    <a:srgbClr val="000000">
                      <a:alpha val="43137"/>
                    </a:srgbClr>
                  </a:outerShdw>
                </a:effectLst>
              </a:rPr>
              <a:t>群</a:t>
            </a:r>
            <a:r>
              <a:rPr lang="zh-CN" altLang="zh-CN" sz="3600" b="1" dirty="0">
                <a:effectLst>
                  <a:outerShdw blurRad="38100" dist="38100" dir="2700000" algn="tl">
                    <a:srgbClr val="000000">
                      <a:alpha val="43137"/>
                    </a:srgbClr>
                  </a:outerShdw>
                </a:effectLst>
              </a:rPr>
              <a:t>码</a:t>
            </a:r>
            <a:r>
              <a:rPr lang="zh-CN" altLang="en-US" sz="3600" b="1" dirty="0">
                <a:effectLst>
                  <a:outerShdw blurRad="38100" dist="38100" dir="2700000" algn="tl">
                    <a:srgbClr val="000000">
                      <a:alpha val="43137"/>
                    </a:srgbClr>
                  </a:outerShdw>
                </a:effectLst>
              </a:rPr>
              <a:t>（层次码）</a:t>
            </a:r>
          </a:p>
        </p:txBody>
      </p:sp>
    </p:spTree>
    <p:extLst>
      <p:ext uri="{BB962C8B-B14F-4D97-AF65-F5344CB8AC3E}">
        <p14:creationId xmlns:p14="http://schemas.microsoft.com/office/powerpoint/2010/main" val="3351251794"/>
      </p:ext>
    </p:extLst>
  </p:cSld>
  <p:clrMapOvr>
    <a:masterClrMapping/>
  </p:clrMapOvr>
</p:sld>
</file>

<file path=ppt/theme/theme1.xml><?xml version="1.0" encoding="utf-8"?>
<a:theme xmlns:a="http://schemas.openxmlformats.org/drawingml/2006/main" name="水滴">
  <a:themeElements>
    <a:clrScheme name="水滴">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水滴">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第1章 会计信息系统概述</Template>
  <TotalTime>0</TotalTime>
  <Words>1933</Words>
  <Application>Microsoft Office PowerPoint</Application>
  <PresentationFormat>宽屏</PresentationFormat>
  <Paragraphs>225</Paragraphs>
  <Slides>56</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56</vt:i4>
      </vt:variant>
    </vt:vector>
  </HeadingPairs>
  <TitlesOfParts>
    <vt:vector size="63" baseType="lpstr">
      <vt:lpstr>黑体</vt:lpstr>
      <vt:lpstr>楷体</vt:lpstr>
      <vt:lpstr>宋体</vt:lpstr>
      <vt:lpstr>Arial</vt:lpstr>
      <vt:lpstr>Calibri</vt:lpstr>
      <vt:lpstr>Tw Cen MT</vt:lpstr>
      <vt:lpstr>水滴</vt:lpstr>
      <vt:lpstr>第5章  销售与收款核算与管理</vt:lpstr>
      <vt:lpstr>内 容 提 要</vt:lpstr>
      <vt:lpstr>需求与流程   销售与收款业务基本流程  </vt:lpstr>
      <vt:lpstr>销售与收款核算和管理的特点</vt:lpstr>
      <vt:lpstr>销售与收款子系统的目标</vt:lpstr>
      <vt:lpstr>IT环境下 销售与收款子系统 流程分析</vt:lpstr>
      <vt:lpstr>IT环境下与手工环境下销售与收款流程的区别</vt:lpstr>
      <vt:lpstr>内 容 提 要</vt:lpstr>
      <vt:lpstr>数 据 编 码 设 计</vt:lpstr>
      <vt:lpstr>数据编码设计</vt:lpstr>
      <vt:lpstr>数 据 文 件 设 计</vt:lpstr>
      <vt:lpstr>客 户 档 案 文 件</vt:lpstr>
      <vt:lpstr>客 户 档 案 文 件</vt:lpstr>
      <vt:lpstr>PowerPoint 演示文稿</vt:lpstr>
      <vt:lpstr>销 售 订 单 文 件</vt:lpstr>
      <vt:lpstr>PowerPoint 演示文稿</vt:lpstr>
      <vt:lpstr>PowerPoint 演示文稿</vt:lpstr>
      <vt:lpstr>PowerPoint 演示文稿</vt:lpstr>
      <vt:lpstr>功 能 结 构 </vt:lpstr>
      <vt:lpstr>内 容 提 要</vt:lpstr>
      <vt:lpstr>基 础 设 置</vt:lpstr>
      <vt:lpstr>基础设置-客户档案设置</vt:lpstr>
      <vt:lpstr>基础设置-付款条件</vt:lpstr>
      <vt:lpstr>基础设置-期初余额</vt:lpstr>
      <vt:lpstr>基础设置-期初余额</vt:lpstr>
      <vt:lpstr>基础设置-往来账龄区间设置</vt:lpstr>
      <vt:lpstr>销 售 管 理</vt:lpstr>
      <vt:lpstr>销售管理—客户信用管理</vt:lpstr>
      <vt:lpstr>销售管理—销售报价管理</vt:lpstr>
      <vt:lpstr>销售管理—销售订单管理</vt:lpstr>
      <vt:lpstr>销售管理—销售发货管理</vt:lpstr>
      <vt:lpstr>销售管理—销售开票管理</vt:lpstr>
      <vt:lpstr>销售管理—销售退货处理</vt:lpstr>
      <vt:lpstr>收 款 管 理</vt:lpstr>
      <vt:lpstr>收款管理—应收处理</vt:lpstr>
      <vt:lpstr>收款管理—收款处理</vt:lpstr>
      <vt:lpstr>收款管理—核销处理</vt:lpstr>
      <vt:lpstr>收款管理—坏账处理</vt:lpstr>
      <vt:lpstr>收款管理—坏账处理</vt:lpstr>
      <vt:lpstr>收款管理—坏账处理</vt:lpstr>
      <vt:lpstr>收款管理—坏账处理</vt:lpstr>
      <vt:lpstr>一 体 化 策 略</vt:lpstr>
      <vt:lpstr>一体化策略—定义凭证模板</vt:lpstr>
      <vt:lpstr>一体化策略—定义凭证模板</vt:lpstr>
      <vt:lpstr>一体化策略——定义凭证模板</vt:lpstr>
      <vt:lpstr>一体化策略——生成记账凭证</vt:lpstr>
      <vt:lpstr>管 理 分 析</vt:lpstr>
      <vt:lpstr>管理分析——销售分析</vt:lpstr>
      <vt:lpstr>管理分析——销售分析</vt:lpstr>
      <vt:lpstr>管理分析——销售分析</vt:lpstr>
      <vt:lpstr>管理分析——应收款分析</vt:lpstr>
      <vt:lpstr>管理分析——应收款分析</vt:lpstr>
      <vt:lpstr>管理分析——应收款分析</vt:lpstr>
      <vt:lpstr>管理分析——应收款分析</vt:lpstr>
      <vt:lpstr>管理分析——应收款分析</vt:lpstr>
      <vt:lpstr>Q &amp; a</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YinJH</dc:creator>
  <cp:lastModifiedBy> </cp:lastModifiedBy>
  <cp:revision>50</cp:revision>
  <dcterms:created xsi:type="dcterms:W3CDTF">2019-06-12T03:35:01Z</dcterms:created>
  <dcterms:modified xsi:type="dcterms:W3CDTF">2019-08-29T02:44:11Z</dcterms:modified>
</cp:coreProperties>
</file>