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1.xml" ContentType="application/vnd.openxmlformats-officedocument.themeOverr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6"/>
  </p:notesMasterIdLst>
  <p:sldIdLst>
    <p:sldId id="256" r:id="rId2"/>
    <p:sldId id="257" r:id="rId3"/>
    <p:sldId id="258" r:id="rId4"/>
    <p:sldId id="260" r:id="rId5"/>
    <p:sldId id="261" r:id="rId6"/>
    <p:sldId id="262" r:id="rId7"/>
    <p:sldId id="259" r:id="rId8"/>
    <p:sldId id="263" r:id="rId9"/>
    <p:sldId id="264" r:id="rId10"/>
    <p:sldId id="265" r:id="rId11"/>
    <p:sldId id="267" r:id="rId12"/>
    <p:sldId id="269" r:id="rId13"/>
    <p:sldId id="278" r:id="rId14"/>
    <p:sldId id="270" r:id="rId15"/>
    <p:sldId id="271" r:id="rId16"/>
    <p:sldId id="442" r:id="rId17"/>
    <p:sldId id="266" r:id="rId18"/>
    <p:sldId id="273" r:id="rId19"/>
    <p:sldId id="443" r:id="rId20"/>
    <p:sldId id="274" r:id="rId21"/>
    <p:sldId id="305" r:id="rId22"/>
    <p:sldId id="276" r:id="rId23"/>
    <p:sldId id="277" r:id="rId24"/>
    <p:sldId id="427" r:id="rId25"/>
    <p:sldId id="428" r:id="rId26"/>
    <p:sldId id="429" r:id="rId27"/>
    <p:sldId id="431" r:id="rId28"/>
    <p:sldId id="432" r:id="rId29"/>
    <p:sldId id="433" r:id="rId30"/>
    <p:sldId id="435" r:id="rId31"/>
    <p:sldId id="436" r:id="rId32"/>
    <p:sldId id="437" r:id="rId33"/>
    <p:sldId id="438" r:id="rId34"/>
    <p:sldId id="439" r:id="rId35"/>
    <p:sldId id="440" r:id="rId36"/>
    <p:sldId id="441" r:id="rId37"/>
    <p:sldId id="444" r:id="rId38"/>
    <p:sldId id="446" r:id="rId39"/>
    <p:sldId id="448" r:id="rId40"/>
    <p:sldId id="449" r:id="rId41"/>
    <p:sldId id="450" r:id="rId42"/>
    <p:sldId id="451" r:id="rId43"/>
    <p:sldId id="272" r:id="rId44"/>
    <p:sldId id="452" r:id="rId45"/>
    <p:sldId id="384" r:id="rId46"/>
    <p:sldId id="416" r:id="rId47"/>
    <p:sldId id="386" r:id="rId48"/>
    <p:sldId id="385" r:id="rId49"/>
    <p:sldId id="387" r:id="rId50"/>
    <p:sldId id="454" r:id="rId51"/>
    <p:sldId id="389" r:id="rId52"/>
    <p:sldId id="390" r:id="rId53"/>
    <p:sldId id="478" r:id="rId54"/>
    <p:sldId id="455" r:id="rId55"/>
    <p:sldId id="457" r:id="rId56"/>
    <p:sldId id="323" r:id="rId57"/>
    <p:sldId id="459" r:id="rId58"/>
    <p:sldId id="458" r:id="rId59"/>
    <p:sldId id="460" r:id="rId60"/>
    <p:sldId id="462" r:id="rId61"/>
    <p:sldId id="461" r:id="rId62"/>
    <p:sldId id="392" r:id="rId63"/>
    <p:sldId id="463" r:id="rId64"/>
    <p:sldId id="396" r:id="rId65"/>
    <p:sldId id="464" r:id="rId66"/>
    <p:sldId id="326" r:id="rId67"/>
    <p:sldId id="465" r:id="rId68"/>
    <p:sldId id="466" r:id="rId69"/>
    <p:sldId id="467" r:id="rId70"/>
    <p:sldId id="327" r:id="rId71"/>
    <p:sldId id="328" r:id="rId72"/>
    <p:sldId id="329" r:id="rId73"/>
    <p:sldId id="468" r:id="rId74"/>
    <p:sldId id="333" r:id="rId75"/>
    <p:sldId id="334" r:id="rId76"/>
    <p:sldId id="335" r:id="rId77"/>
    <p:sldId id="336" r:id="rId78"/>
    <p:sldId id="337" r:id="rId79"/>
    <p:sldId id="332" r:id="rId80"/>
    <p:sldId id="469" r:id="rId81"/>
    <p:sldId id="470" r:id="rId82"/>
    <p:sldId id="471" r:id="rId83"/>
    <p:sldId id="397" r:id="rId84"/>
    <p:sldId id="472" r:id="rId85"/>
    <p:sldId id="473" r:id="rId86"/>
    <p:sldId id="474" r:id="rId87"/>
    <p:sldId id="345" r:id="rId88"/>
    <p:sldId id="410" r:id="rId89"/>
    <p:sldId id="348" r:id="rId90"/>
    <p:sldId id="475" r:id="rId91"/>
    <p:sldId id="476" r:id="rId92"/>
    <p:sldId id="358" r:id="rId93"/>
    <p:sldId id="359" r:id="rId94"/>
    <p:sldId id="360" r:id="rId95"/>
    <p:sldId id="361" r:id="rId96"/>
    <p:sldId id="362" r:id="rId97"/>
    <p:sldId id="363" r:id="rId98"/>
    <p:sldId id="368" r:id="rId99"/>
    <p:sldId id="369" r:id="rId100"/>
    <p:sldId id="367" r:id="rId101"/>
    <p:sldId id="378" r:id="rId102"/>
    <p:sldId id="379" r:id="rId103"/>
    <p:sldId id="380" r:id="rId104"/>
    <p:sldId id="477" r:id="rId10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09" autoAdjust="0"/>
    <p:restoredTop sz="87037" autoAdjust="0"/>
  </p:normalViewPr>
  <p:slideViewPr>
    <p:cSldViewPr snapToGrid="0">
      <p:cViewPr varScale="1">
        <p:scale>
          <a:sx n="63" d="100"/>
          <a:sy n="63" d="100"/>
        </p:scale>
        <p:origin x="108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presProps" Target="pres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648B3D-7E27-43BD-B2C9-FA761A7CD9AD}"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zh-CN" altLang="en-US"/>
        </a:p>
      </dgm:t>
    </dgm:pt>
    <dgm:pt modelId="{8F87F752-E2C3-4BD5-86BB-7828ACB862FF}">
      <dgm:prSet phldrT="[文本]"/>
      <dgm:spPr/>
      <dgm:t>
        <a:bodyPr/>
        <a:lstStyle/>
        <a:p>
          <a:r>
            <a:rPr lang="zh-CN" altLang="en-US" dirty="0"/>
            <a:t>账务处理概述</a:t>
          </a:r>
          <a:endParaRPr lang="en-US" altLang="zh-CN" dirty="0"/>
        </a:p>
        <a:p>
          <a:r>
            <a:rPr lang="zh-CN" altLang="en-US" dirty="0"/>
            <a:t>与流程分析</a:t>
          </a:r>
        </a:p>
      </dgm:t>
    </dgm:pt>
    <dgm:pt modelId="{1FE18D20-E8F9-48B0-A278-C45E54AB7F8A}" type="parTrans" cxnId="{6243D022-8983-4297-A0C7-C51D6D0C2FED}">
      <dgm:prSet/>
      <dgm:spPr/>
      <dgm:t>
        <a:bodyPr/>
        <a:lstStyle/>
        <a:p>
          <a:endParaRPr lang="zh-CN" altLang="en-US"/>
        </a:p>
      </dgm:t>
    </dgm:pt>
    <dgm:pt modelId="{462C4FC1-F39B-4CE2-B3C4-8958662A2344}" type="sibTrans" cxnId="{6243D022-8983-4297-A0C7-C51D6D0C2FED}">
      <dgm:prSet/>
      <dgm:spPr/>
      <dgm:t>
        <a:bodyPr/>
        <a:lstStyle/>
        <a:p>
          <a:endParaRPr lang="zh-CN" altLang="en-US"/>
        </a:p>
      </dgm:t>
    </dgm:pt>
    <dgm:pt modelId="{4426D412-E8EB-46C1-83BC-02F4E6D3B30B}">
      <dgm:prSet phldrT="[文本]"/>
      <dgm:spPr/>
      <dgm:t>
        <a:bodyPr/>
        <a:lstStyle/>
        <a:p>
          <a:r>
            <a:rPr lang="zh-CN" altLang="en-US" dirty="0"/>
            <a:t>总账子系统的基本功能</a:t>
          </a:r>
        </a:p>
      </dgm:t>
    </dgm:pt>
    <dgm:pt modelId="{C81592B2-A3D2-4A1D-B446-9EC4EA1DC985}" type="parTrans" cxnId="{25B4CE57-1D64-4424-A3A5-016DEB6C35C3}">
      <dgm:prSet/>
      <dgm:spPr/>
      <dgm:t>
        <a:bodyPr/>
        <a:lstStyle/>
        <a:p>
          <a:endParaRPr lang="zh-CN" altLang="en-US"/>
        </a:p>
      </dgm:t>
    </dgm:pt>
    <dgm:pt modelId="{D37AD2FC-E088-42BC-BC04-1E32FA5E8A47}" type="sibTrans" cxnId="{25B4CE57-1D64-4424-A3A5-016DEB6C35C3}">
      <dgm:prSet/>
      <dgm:spPr/>
      <dgm:t>
        <a:bodyPr/>
        <a:lstStyle/>
        <a:p>
          <a:endParaRPr lang="zh-CN" altLang="en-US"/>
        </a:p>
      </dgm:t>
    </dgm:pt>
    <dgm:pt modelId="{C0F790C8-6AA5-444D-B221-A23C1C5CD77A}">
      <dgm:prSet phldrT="[文本]"/>
      <dgm:spPr/>
      <dgm:t>
        <a:bodyPr/>
        <a:lstStyle/>
        <a:p>
          <a:r>
            <a:rPr lang="zh-CN" altLang="en-US" dirty="0"/>
            <a:t>总账子系统的总体设计</a:t>
          </a:r>
        </a:p>
      </dgm:t>
    </dgm:pt>
    <dgm:pt modelId="{F62452BE-A680-405B-987E-DC5823447DC1}" type="parTrans" cxnId="{5A536B97-4820-42E1-A691-E918D864E72E}">
      <dgm:prSet/>
      <dgm:spPr/>
      <dgm:t>
        <a:bodyPr/>
        <a:lstStyle/>
        <a:p>
          <a:endParaRPr lang="zh-CN" altLang="en-US"/>
        </a:p>
      </dgm:t>
    </dgm:pt>
    <dgm:pt modelId="{1331207F-7FB4-4045-BB62-5CA9F09518CD}" type="sibTrans" cxnId="{5A536B97-4820-42E1-A691-E918D864E72E}">
      <dgm:prSet/>
      <dgm:spPr/>
      <dgm:t>
        <a:bodyPr/>
        <a:lstStyle/>
        <a:p>
          <a:endParaRPr lang="zh-CN" altLang="en-US"/>
        </a:p>
      </dgm:t>
    </dgm:pt>
    <dgm:pt modelId="{C5EB9BCA-B989-49D4-89C8-CEDCA584DD2A}" type="pres">
      <dgm:prSet presAssocID="{A5648B3D-7E27-43BD-B2C9-FA761A7CD9AD}" presName="Name0" presStyleCnt="0">
        <dgm:presLayoutVars>
          <dgm:dir/>
          <dgm:resizeHandles val="exact"/>
        </dgm:presLayoutVars>
      </dgm:prSet>
      <dgm:spPr/>
    </dgm:pt>
    <dgm:pt modelId="{1330F0EA-02E5-4B49-9905-10673D673535}" type="pres">
      <dgm:prSet presAssocID="{8F87F752-E2C3-4BD5-86BB-7828ACB862FF}" presName="node" presStyleLbl="node1" presStyleIdx="0" presStyleCnt="3">
        <dgm:presLayoutVars>
          <dgm:bulletEnabled val="1"/>
        </dgm:presLayoutVars>
      </dgm:prSet>
      <dgm:spPr/>
    </dgm:pt>
    <dgm:pt modelId="{73F34D5E-534D-44C2-B0D8-E1FE9DCEDD5B}" type="pres">
      <dgm:prSet presAssocID="{462C4FC1-F39B-4CE2-B3C4-8958662A2344}" presName="sibTrans" presStyleLbl="sibTrans2D1" presStyleIdx="0" presStyleCnt="2"/>
      <dgm:spPr/>
    </dgm:pt>
    <dgm:pt modelId="{30498D89-74AA-4E99-982B-2AACDBBC10D8}" type="pres">
      <dgm:prSet presAssocID="{462C4FC1-F39B-4CE2-B3C4-8958662A2344}" presName="connectorText" presStyleLbl="sibTrans2D1" presStyleIdx="0" presStyleCnt="2"/>
      <dgm:spPr/>
    </dgm:pt>
    <dgm:pt modelId="{1C82C59E-B56D-4519-99D9-E19423EBF986}" type="pres">
      <dgm:prSet presAssocID="{C0F790C8-6AA5-444D-B221-A23C1C5CD77A}" presName="node" presStyleLbl="node1" presStyleIdx="1" presStyleCnt="3">
        <dgm:presLayoutVars>
          <dgm:bulletEnabled val="1"/>
        </dgm:presLayoutVars>
      </dgm:prSet>
      <dgm:spPr/>
    </dgm:pt>
    <dgm:pt modelId="{CA7AA4E2-CC3A-48AE-81FD-6E115C7896D9}" type="pres">
      <dgm:prSet presAssocID="{1331207F-7FB4-4045-BB62-5CA9F09518CD}" presName="sibTrans" presStyleLbl="sibTrans2D1" presStyleIdx="1" presStyleCnt="2"/>
      <dgm:spPr/>
    </dgm:pt>
    <dgm:pt modelId="{C7590AB8-3459-493D-BAEB-5E2E10215326}" type="pres">
      <dgm:prSet presAssocID="{1331207F-7FB4-4045-BB62-5CA9F09518CD}" presName="connectorText" presStyleLbl="sibTrans2D1" presStyleIdx="1" presStyleCnt="2"/>
      <dgm:spPr/>
    </dgm:pt>
    <dgm:pt modelId="{B7584A8F-B3EB-4F79-BF50-D5619775AA14}" type="pres">
      <dgm:prSet presAssocID="{4426D412-E8EB-46C1-83BC-02F4E6D3B30B}" presName="node" presStyleLbl="node1" presStyleIdx="2" presStyleCnt="3">
        <dgm:presLayoutVars>
          <dgm:bulletEnabled val="1"/>
        </dgm:presLayoutVars>
      </dgm:prSet>
      <dgm:spPr/>
    </dgm:pt>
  </dgm:ptLst>
  <dgm:cxnLst>
    <dgm:cxn modelId="{6243D022-8983-4297-A0C7-C51D6D0C2FED}" srcId="{A5648B3D-7E27-43BD-B2C9-FA761A7CD9AD}" destId="{8F87F752-E2C3-4BD5-86BB-7828ACB862FF}" srcOrd="0" destOrd="0" parTransId="{1FE18D20-E8F9-48B0-A278-C45E54AB7F8A}" sibTransId="{462C4FC1-F39B-4CE2-B3C4-8958662A2344}"/>
    <dgm:cxn modelId="{B17EE33B-3493-458B-B8C8-5466D5BC5625}" type="presOf" srcId="{C0F790C8-6AA5-444D-B221-A23C1C5CD77A}" destId="{1C82C59E-B56D-4519-99D9-E19423EBF986}" srcOrd="0" destOrd="0" presId="urn:microsoft.com/office/officeart/2005/8/layout/process1"/>
    <dgm:cxn modelId="{7B3A9563-11A9-4D20-892B-14D0164533AE}" type="presOf" srcId="{8F87F752-E2C3-4BD5-86BB-7828ACB862FF}" destId="{1330F0EA-02E5-4B49-9905-10673D673535}" srcOrd="0" destOrd="0" presId="urn:microsoft.com/office/officeart/2005/8/layout/process1"/>
    <dgm:cxn modelId="{23C96D74-0A88-46F4-9FAB-2EACE922C037}" type="presOf" srcId="{1331207F-7FB4-4045-BB62-5CA9F09518CD}" destId="{C7590AB8-3459-493D-BAEB-5E2E10215326}" srcOrd="1" destOrd="0" presId="urn:microsoft.com/office/officeart/2005/8/layout/process1"/>
    <dgm:cxn modelId="{25B4CE57-1D64-4424-A3A5-016DEB6C35C3}" srcId="{A5648B3D-7E27-43BD-B2C9-FA761A7CD9AD}" destId="{4426D412-E8EB-46C1-83BC-02F4E6D3B30B}" srcOrd="2" destOrd="0" parTransId="{C81592B2-A3D2-4A1D-B446-9EC4EA1DC985}" sibTransId="{D37AD2FC-E088-42BC-BC04-1E32FA5E8A47}"/>
    <dgm:cxn modelId="{DF4E8A7C-AE99-4565-B22A-A8B2B677042B}" type="presOf" srcId="{462C4FC1-F39B-4CE2-B3C4-8958662A2344}" destId="{73F34D5E-534D-44C2-B0D8-E1FE9DCEDD5B}" srcOrd="0" destOrd="0" presId="urn:microsoft.com/office/officeart/2005/8/layout/process1"/>
    <dgm:cxn modelId="{5A536B97-4820-42E1-A691-E918D864E72E}" srcId="{A5648B3D-7E27-43BD-B2C9-FA761A7CD9AD}" destId="{C0F790C8-6AA5-444D-B221-A23C1C5CD77A}" srcOrd="1" destOrd="0" parTransId="{F62452BE-A680-405B-987E-DC5823447DC1}" sibTransId="{1331207F-7FB4-4045-BB62-5CA9F09518CD}"/>
    <dgm:cxn modelId="{B649F0B2-ADAE-4F73-9A25-C495891EDDBC}" type="presOf" srcId="{A5648B3D-7E27-43BD-B2C9-FA761A7CD9AD}" destId="{C5EB9BCA-B989-49D4-89C8-CEDCA584DD2A}" srcOrd="0" destOrd="0" presId="urn:microsoft.com/office/officeart/2005/8/layout/process1"/>
    <dgm:cxn modelId="{E29258E4-49D5-4732-9658-9C2A797DDAD2}" type="presOf" srcId="{462C4FC1-F39B-4CE2-B3C4-8958662A2344}" destId="{30498D89-74AA-4E99-982B-2AACDBBC10D8}" srcOrd="1" destOrd="0" presId="urn:microsoft.com/office/officeart/2005/8/layout/process1"/>
    <dgm:cxn modelId="{46B0D6EF-222D-4C0F-91F7-BB6CCB905754}" type="presOf" srcId="{1331207F-7FB4-4045-BB62-5CA9F09518CD}" destId="{CA7AA4E2-CC3A-48AE-81FD-6E115C7896D9}" srcOrd="0" destOrd="0" presId="urn:microsoft.com/office/officeart/2005/8/layout/process1"/>
    <dgm:cxn modelId="{E44B45F9-B219-449C-96E2-A81BB355BE1F}" type="presOf" srcId="{4426D412-E8EB-46C1-83BC-02F4E6D3B30B}" destId="{B7584A8F-B3EB-4F79-BF50-D5619775AA14}" srcOrd="0" destOrd="0" presId="urn:microsoft.com/office/officeart/2005/8/layout/process1"/>
    <dgm:cxn modelId="{F8112CAD-76BF-4045-B42E-80828F80CA99}" type="presParOf" srcId="{C5EB9BCA-B989-49D4-89C8-CEDCA584DD2A}" destId="{1330F0EA-02E5-4B49-9905-10673D673535}" srcOrd="0" destOrd="0" presId="urn:microsoft.com/office/officeart/2005/8/layout/process1"/>
    <dgm:cxn modelId="{83DA6B4C-5D1F-4709-B8D9-F4FC590010DB}" type="presParOf" srcId="{C5EB9BCA-B989-49D4-89C8-CEDCA584DD2A}" destId="{73F34D5E-534D-44C2-B0D8-E1FE9DCEDD5B}" srcOrd="1" destOrd="0" presId="urn:microsoft.com/office/officeart/2005/8/layout/process1"/>
    <dgm:cxn modelId="{4EA09331-2BCA-461B-84E1-B05D2BB2C5DA}" type="presParOf" srcId="{73F34D5E-534D-44C2-B0D8-E1FE9DCEDD5B}" destId="{30498D89-74AA-4E99-982B-2AACDBBC10D8}" srcOrd="0" destOrd="0" presId="urn:microsoft.com/office/officeart/2005/8/layout/process1"/>
    <dgm:cxn modelId="{15141387-9721-4EC5-BF4B-022B203B5872}" type="presParOf" srcId="{C5EB9BCA-B989-49D4-89C8-CEDCA584DD2A}" destId="{1C82C59E-B56D-4519-99D9-E19423EBF986}" srcOrd="2" destOrd="0" presId="urn:microsoft.com/office/officeart/2005/8/layout/process1"/>
    <dgm:cxn modelId="{AC608D35-FC8E-45D9-8211-5913F7E53D62}" type="presParOf" srcId="{C5EB9BCA-B989-49D4-89C8-CEDCA584DD2A}" destId="{CA7AA4E2-CC3A-48AE-81FD-6E115C7896D9}" srcOrd="3" destOrd="0" presId="urn:microsoft.com/office/officeart/2005/8/layout/process1"/>
    <dgm:cxn modelId="{7D20D380-1013-4FFF-84BF-E9DE662F66CE}" type="presParOf" srcId="{CA7AA4E2-CC3A-48AE-81FD-6E115C7896D9}" destId="{C7590AB8-3459-493D-BAEB-5E2E10215326}" srcOrd="0" destOrd="0" presId="urn:microsoft.com/office/officeart/2005/8/layout/process1"/>
    <dgm:cxn modelId="{0BDF656E-B83D-453F-80E7-EFE3314475CE}" type="presParOf" srcId="{C5EB9BCA-B989-49D4-89C8-CEDCA584DD2A}" destId="{B7584A8F-B3EB-4F79-BF50-D5619775AA14}"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5648B3D-7E27-43BD-B2C9-FA761A7CD9AD}"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zh-CN" altLang="en-US"/>
        </a:p>
      </dgm:t>
    </dgm:pt>
    <dgm:pt modelId="{8F87F752-E2C3-4BD5-86BB-7828ACB862FF}">
      <dgm:prSet phldrT="[文本]"/>
      <dgm:spPr/>
      <dgm:t>
        <a:bodyPr/>
        <a:lstStyle/>
        <a:p>
          <a:r>
            <a:rPr lang="zh-CN" altLang="en-US" dirty="0"/>
            <a:t>账务处理概述</a:t>
          </a:r>
          <a:endParaRPr lang="en-US" altLang="zh-CN" dirty="0"/>
        </a:p>
        <a:p>
          <a:r>
            <a:rPr lang="zh-CN" altLang="en-US" dirty="0"/>
            <a:t>与流程分析</a:t>
          </a:r>
        </a:p>
      </dgm:t>
    </dgm:pt>
    <dgm:pt modelId="{1FE18D20-E8F9-48B0-A278-C45E54AB7F8A}" type="parTrans" cxnId="{6243D022-8983-4297-A0C7-C51D6D0C2FED}">
      <dgm:prSet/>
      <dgm:spPr/>
      <dgm:t>
        <a:bodyPr/>
        <a:lstStyle/>
        <a:p>
          <a:endParaRPr lang="zh-CN" altLang="en-US"/>
        </a:p>
      </dgm:t>
    </dgm:pt>
    <dgm:pt modelId="{462C4FC1-F39B-4CE2-B3C4-8958662A2344}" type="sibTrans" cxnId="{6243D022-8983-4297-A0C7-C51D6D0C2FED}">
      <dgm:prSet/>
      <dgm:spPr/>
      <dgm:t>
        <a:bodyPr/>
        <a:lstStyle/>
        <a:p>
          <a:endParaRPr lang="zh-CN" altLang="en-US"/>
        </a:p>
      </dgm:t>
    </dgm:pt>
    <dgm:pt modelId="{4426D412-E8EB-46C1-83BC-02F4E6D3B30B}">
      <dgm:prSet phldrT="[文本]"/>
      <dgm:spPr/>
      <dgm:t>
        <a:bodyPr/>
        <a:lstStyle/>
        <a:p>
          <a:r>
            <a:rPr lang="zh-CN" altLang="en-US" dirty="0"/>
            <a:t>总账子系统的基本功能</a:t>
          </a:r>
        </a:p>
      </dgm:t>
    </dgm:pt>
    <dgm:pt modelId="{C81592B2-A3D2-4A1D-B446-9EC4EA1DC985}" type="parTrans" cxnId="{25B4CE57-1D64-4424-A3A5-016DEB6C35C3}">
      <dgm:prSet/>
      <dgm:spPr/>
      <dgm:t>
        <a:bodyPr/>
        <a:lstStyle/>
        <a:p>
          <a:endParaRPr lang="zh-CN" altLang="en-US"/>
        </a:p>
      </dgm:t>
    </dgm:pt>
    <dgm:pt modelId="{D37AD2FC-E088-42BC-BC04-1E32FA5E8A47}" type="sibTrans" cxnId="{25B4CE57-1D64-4424-A3A5-016DEB6C35C3}">
      <dgm:prSet/>
      <dgm:spPr/>
      <dgm:t>
        <a:bodyPr/>
        <a:lstStyle/>
        <a:p>
          <a:endParaRPr lang="zh-CN" altLang="en-US"/>
        </a:p>
      </dgm:t>
    </dgm:pt>
    <dgm:pt modelId="{C0F790C8-6AA5-444D-B221-A23C1C5CD77A}">
      <dgm:prSet phldrT="[文本]"/>
      <dgm:spPr/>
      <dgm:t>
        <a:bodyPr/>
        <a:lstStyle/>
        <a:p>
          <a:r>
            <a:rPr lang="zh-CN" altLang="en-US" dirty="0"/>
            <a:t>总账子系统的总体设计</a:t>
          </a:r>
        </a:p>
      </dgm:t>
    </dgm:pt>
    <dgm:pt modelId="{F62452BE-A680-405B-987E-DC5823447DC1}" type="parTrans" cxnId="{5A536B97-4820-42E1-A691-E918D864E72E}">
      <dgm:prSet/>
      <dgm:spPr/>
      <dgm:t>
        <a:bodyPr/>
        <a:lstStyle/>
        <a:p>
          <a:endParaRPr lang="zh-CN" altLang="en-US"/>
        </a:p>
      </dgm:t>
    </dgm:pt>
    <dgm:pt modelId="{1331207F-7FB4-4045-BB62-5CA9F09518CD}" type="sibTrans" cxnId="{5A536B97-4820-42E1-A691-E918D864E72E}">
      <dgm:prSet/>
      <dgm:spPr/>
      <dgm:t>
        <a:bodyPr/>
        <a:lstStyle/>
        <a:p>
          <a:endParaRPr lang="zh-CN" altLang="en-US"/>
        </a:p>
      </dgm:t>
    </dgm:pt>
    <dgm:pt modelId="{C5EB9BCA-B989-49D4-89C8-CEDCA584DD2A}" type="pres">
      <dgm:prSet presAssocID="{A5648B3D-7E27-43BD-B2C9-FA761A7CD9AD}" presName="Name0" presStyleCnt="0">
        <dgm:presLayoutVars>
          <dgm:dir/>
          <dgm:resizeHandles val="exact"/>
        </dgm:presLayoutVars>
      </dgm:prSet>
      <dgm:spPr/>
    </dgm:pt>
    <dgm:pt modelId="{1330F0EA-02E5-4B49-9905-10673D673535}" type="pres">
      <dgm:prSet presAssocID="{8F87F752-E2C3-4BD5-86BB-7828ACB862FF}" presName="node" presStyleLbl="node1" presStyleIdx="0" presStyleCnt="3">
        <dgm:presLayoutVars>
          <dgm:bulletEnabled val="1"/>
        </dgm:presLayoutVars>
      </dgm:prSet>
      <dgm:spPr/>
    </dgm:pt>
    <dgm:pt modelId="{73F34D5E-534D-44C2-B0D8-E1FE9DCEDD5B}" type="pres">
      <dgm:prSet presAssocID="{462C4FC1-F39B-4CE2-B3C4-8958662A2344}" presName="sibTrans" presStyleLbl="sibTrans2D1" presStyleIdx="0" presStyleCnt="2"/>
      <dgm:spPr/>
    </dgm:pt>
    <dgm:pt modelId="{30498D89-74AA-4E99-982B-2AACDBBC10D8}" type="pres">
      <dgm:prSet presAssocID="{462C4FC1-F39B-4CE2-B3C4-8958662A2344}" presName="connectorText" presStyleLbl="sibTrans2D1" presStyleIdx="0" presStyleCnt="2"/>
      <dgm:spPr/>
    </dgm:pt>
    <dgm:pt modelId="{1C82C59E-B56D-4519-99D9-E19423EBF986}" type="pres">
      <dgm:prSet presAssocID="{C0F790C8-6AA5-444D-B221-A23C1C5CD77A}" presName="node" presStyleLbl="node1" presStyleIdx="1" presStyleCnt="3">
        <dgm:presLayoutVars>
          <dgm:bulletEnabled val="1"/>
        </dgm:presLayoutVars>
      </dgm:prSet>
      <dgm:spPr/>
    </dgm:pt>
    <dgm:pt modelId="{CA7AA4E2-CC3A-48AE-81FD-6E115C7896D9}" type="pres">
      <dgm:prSet presAssocID="{1331207F-7FB4-4045-BB62-5CA9F09518CD}" presName="sibTrans" presStyleLbl="sibTrans2D1" presStyleIdx="1" presStyleCnt="2"/>
      <dgm:spPr/>
    </dgm:pt>
    <dgm:pt modelId="{C7590AB8-3459-493D-BAEB-5E2E10215326}" type="pres">
      <dgm:prSet presAssocID="{1331207F-7FB4-4045-BB62-5CA9F09518CD}" presName="connectorText" presStyleLbl="sibTrans2D1" presStyleIdx="1" presStyleCnt="2"/>
      <dgm:spPr/>
    </dgm:pt>
    <dgm:pt modelId="{B7584A8F-B3EB-4F79-BF50-D5619775AA14}" type="pres">
      <dgm:prSet presAssocID="{4426D412-E8EB-46C1-83BC-02F4E6D3B30B}" presName="node" presStyleLbl="node1" presStyleIdx="2" presStyleCnt="3">
        <dgm:presLayoutVars>
          <dgm:bulletEnabled val="1"/>
        </dgm:presLayoutVars>
      </dgm:prSet>
      <dgm:spPr/>
    </dgm:pt>
  </dgm:ptLst>
  <dgm:cxnLst>
    <dgm:cxn modelId="{6243D022-8983-4297-A0C7-C51D6D0C2FED}" srcId="{A5648B3D-7E27-43BD-B2C9-FA761A7CD9AD}" destId="{8F87F752-E2C3-4BD5-86BB-7828ACB862FF}" srcOrd="0" destOrd="0" parTransId="{1FE18D20-E8F9-48B0-A278-C45E54AB7F8A}" sibTransId="{462C4FC1-F39B-4CE2-B3C4-8958662A2344}"/>
    <dgm:cxn modelId="{B17EE33B-3493-458B-B8C8-5466D5BC5625}" type="presOf" srcId="{C0F790C8-6AA5-444D-B221-A23C1C5CD77A}" destId="{1C82C59E-B56D-4519-99D9-E19423EBF986}" srcOrd="0" destOrd="0" presId="urn:microsoft.com/office/officeart/2005/8/layout/process1"/>
    <dgm:cxn modelId="{7B3A9563-11A9-4D20-892B-14D0164533AE}" type="presOf" srcId="{8F87F752-E2C3-4BD5-86BB-7828ACB862FF}" destId="{1330F0EA-02E5-4B49-9905-10673D673535}" srcOrd="0" destOrd="0" presId="urn:microsoft.com/office/officeart/2005/8/layout/process1"/>
    <dgm:cxn modelId="{23C96D74-0A88-46F4-9FAB-2EACE922C037}" type="presOf" srcId="{1331207F-7FB4-4045-BB62-5CA9F09518CD}" destId="{C7590AB8-3459-493D-BAEB-5E2E10215326}" srcOrd="1" destOrd="0" presId="urn:microsoft.com/office/officeart/2005/8/layout/process1"/>
    <dgm:cxn modelId="{25B4CE57-1D64-4424-A3A5-016DEB6C35C3}" srcId="{A5648B3D-7E27-43BD-B2C9-FA761A7CD9AD}" destId="{4426D412-E8EB-46C1-83BC-02F4E6D3B30B}" srcOrd="2" destOrd="0" parTransId="{C81592B2-A3D2-4A1D-B446-9EC4EA1DC985}" sibTransId="{D37AD2FC-E088-42BC-BC04-1E32FA5E8A47}"/>
    <dgm:cxn modelId="{DF4E8A7C-AE99-4565-B22A-A8B2B677042B}" type="presOf" srcId="{462C4FC1-F39B-4CE2-B3C4-8958662A2344}" destId="{73F34D5E-534D-44C2-B0D8-E1FE9DCEDD5B}" srcOrd="0" destOrd="0" presId="urn:microsoft.com/office/officeart/2005/8/layout/process1"/>
    <dgm:cxn modelId="{5A536B97-4820-42E1-A691-E918D864E72E}" srcId="{A5648B3D-7E27-43BD-B2C9-FA761A7CD9AD}" destId="{C0F790C8-6AA5-444D-B221-A23C1C5CD77A}" srcOrd="1" destOrd="0" parTransId="{F62452BE-A680-405B-987E-DC5823447DC1}" sibTransId="{1331207F-7FB4-4045-BB62-5CA9F09518CD}"/>
    <dgm:cxn modelId="{B649F0B2-ADAE-4F73-9A25-C495891EDDBC}" type="presOf" srcId="{A5648B3D-7E27-43BD-B2C9-FA761A7CD9AD}" destId="{C5EB9BCA-B989-49D4-89C8-CEDCA584DD2A}" srcOrd="0" destOrd="0" presId="urn:microsoft.com/office/officeart/2005/8/layout/process1"/>
    <dgm:cxn modelId="{E29258E4-49D5-4732-9658-9C2A797DDAD2}" type="presOf" srcId="{462C4FC1-F39B-4CE2-B3C4-8958662A2344}" destId="{30498D89-74AA-4E99-982B-2AACDBBC10D8}" srcOrd="1" destOrd="0" presId="urn:microsoft.com/office/officeart/2005/8/layout/process1"/>
    <dgm:cxn modelId="{46B0D6EF-222D-4C0F-91F7-BB6CCB905754}" type="presOf" srcId="{1331207F-7FB4-4045-BB62-5CA9F09518CD}" destId="{CA7AA4E2-CC3A-48AE-81FD-6E115C7896D9}" srcOrd="0" destOrd="0" presId="urn:microsoft.com/office/officeart/2005/8/layout/process1"/>
    <dgm:cxn modelId="{E44B45F9-B219-449C-96E2-A81BB355BE1F}" type="presOf" srcId="{4426D412-E8EB-46C1-83BC-02F4E6D3B30B}" destId="{B7584A8F-B3EB-4F79-BF50-D5619775AA14}" srcOrd="0" destOrd="0" presId="urn:microsoft.com/office/officeart/2005/8/layout/process1"/>
    <dgm:cxn modelId="{F8112CAD-76BF-4045-B42E-80828F80CA99}" type="presParOf" srcId="{C5EB9BCA-B989-49D4-89C8-CEDCA584DD2A}" destId="{1330F0EA-02E5-4B49-9905-10673D673535}" srcOrd="0" destOrd="0" presId="urn:microsoft.com/office/officeart/2005/8/layout/process1"/>
    <dgm:cxn modelId="{83DA6B4C-5D1F-4709-B8D9-F4FC590010DB}" type="presParOf" srcId="{C5EB9BCA-B989-49D4-89C8-CEDCA584DD2A}" destId="{73F34D5E-534D-44C2-B0D8-E1FE9DCEDD5B}" srcOrd="1" destOrd="0" presId="urn:microsoft.com/office/officeart/2005/8/layout/process1"/>
    <dgm:cxn modelId="{4EA09331-2BCA-461B-84E1-B05D2BB2C5DA}" type="presParOf" srcId="{73F34D5E-534D-44C2-B0D8-E1FE9DCEDD5B}" destId="{30498D89-74AA-4E99-982B-2AACDBBC10D8}" srcOrd="0" destOrd="0" presId="urn:microsoft.com/office/officeart/2005/8/layout/process1"/>
    <dgm:cxn modelId="{15141387-9721-4EC5-BF4B-022B203B5872}" type="presParOf" srcId="{C5EB9BCA-B989-49D4-89C8-CEDCA584DD2A}" destId="{1C82C59E-B56D-4519-99D9-E19423EBF986}" srcOrd="2" destOrd="0" presId="urn:microsoft.com/office/officeart/2005/8/layout/process1"/>
    <dgm:cxn modelId="{AC608D35-FC8E-45D9-8211-5913F7E53D62}" type="presParOf" srcId="{C5EB9BCA-B989-49D4-89C8-CEDCA584DD2A}" destId="{CA7AA4E2-CC3A-48AE-81FD-6E115C7896D9}" srcOrd="3" destOrd="0" presId="urn:microsoft.com/office/officeart/2005/8/layout/process1"/>
    <dgm:cxn modelId="{7D20D380-1013-4FFF-84BF-E9DE662F66CE}" type="presParOf" srcId="{CA7AA4E2-CC3A-48AE-81FD-6E115C7896D9}" destId="{C7590AB8-3459-493D-BAEB-5E2E10215326}" srcOrd="0" destOrd="0" presId="urn:microsoft.com/office/officeart/2005/8/layout/process1"/>
    <dgm:cxn modelId="{0BDF656E-B83D-453F-80E7-EFE3314475CE}" type="presParOf" srcId="{C5EB9BCA-B989-49D4-89C8-CEDCA584DD2A}" destId="{B7584A8F-B3EB-4F79-BF50-D5619775AA14}"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D43DA9A-AF78-4275-9FD3-9EEC8FF40430}"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zh-CN" altLang="en-US"/>
        </a:p>
      </dgm:t>
    </dgm:pt>
    <dgm:pt modelId="{1427B343-162C-4767-9828-A4C1B1B91785}">
      <dgm:prSet phldrT="[文本]"/>
      <dgm:spPr/>
      <dgm:t>
        <a:bodyPr/>
        <a:lstStyle/>
        <a:p>
          <a:r>
            <a:rPr lang="zh-CN" altLang="en-US"/>
            <a:t>总账子系统</a:t>
          </a:r>
        </a:p>
      </dgm:t>
    </dgm:pt>
    <dgm:pt modelId="{A652B965-89AD-4CB3-BB8F-4E521CD2468D}" type="parTrans" cxnId="{F5FAE5FD-B623-405A-B86A-8B4C590BCA8E}">
      <dgm:prSet/>
      <dgm:spPr/>
      <dgm:t>
        <a:bodyPr/>
        <a:lstStyle/>
        <a:p>
          <a:endParaRPr lang="zh-CN" altLang="en-US"/>
        </a:p>
      </dgm:t>
    </dgm:pt>
    <dgm:pt modelId="{4F13BCB5-A966-4220-8395-04015163A630}" type="sibTrans" cxnId="{F5FAE5FD-B623-405A-B86A-8B4C590BCA8E}">
      <dgm:prSet/>
      <dgm:spPr/>
      <dgm:t>
        <a:bodyPr/>
        <a:lstStyle/>
        <a:p>
          <a:endParaRPr lang="zh-CN" altLang="en-US"/>
        </a:p>
      </dgm:t>
    </dgm:pt>
    <dgm:pt modelId="{EEB91DE0-ED26-4C35-A782-DA7F68397DEA}">
      <dgm:prSet phldrT="[文本]"/>
      <dgm:spPr/>
      <dgm:t>
        <a:bodyPr/>
        <a:lstStyle/>
        <a:p>
          <a:r>
            <a:rPr lang="zh-CN" altLang="en-US"/>
            <a:t>基础设置</a:t>
          </a:r>
        </a:p>
      </dgm:t>
    </dgm:pt>
    <dgm:pt modelId="{6EFCCF6B-650B-4161-9BBA-A60FC5FAE651}" type="parTrans" cxnId="{5110E4C7-0271-43E4-82C7-81814437C07D}">
      <dgm:prSet/>
      <dgm:spPr/>
      <dgm:t>
        <a:bodyPr/>
        <a:lstStyle/>
        <a:p>
          <a:endParaRPr lang="zh-CN" altLang="en-US"/>
        </a:p>
      </dgm:t>
    </dgm:pt>
    <dgm:pt modelId="{8C67301A-7A05-4DA5-BC16-82A0B57CAED7}" type="sibTrans" cxnId="{5110E4C7-0271-43E4-82C7-81814437C07D}">
      <dgm:prSet/>
      <dgm:spPr/>
      <dgm:t>
        <a:bodyPr/>
        <a:lstStyle/>
        <a:p>
          <a:endParaRPr lang="zh-CN" altLang="en-US"/>
        </a:p>
      </dgm:t>
    </dgm:pt>
    <dgm:pt modelId="{86A21ACA-1DD3-4DF2-8E7F-A7B9DECDA634}">
      <dgm:prSet phldrT="[文本]"/>
      <dgm:spPr/>
      <dgm:t>
        <a:bodyPr/>
        <a:lstStyle/>
        <a:p>
          <a:r>
            <a:rPr lang="zh-CN" altLang="en-US"/>
            <a:t>凭证管理</a:t>
          </a:r>
        </a:p>
      </dgm:t>
    </dgm:pt>
    <dgm:pt modelId="{DAF40B4B-A581-4CA3-984E-1E83A09A9913}" type="parTrans" cxnId="{AF7A9C27-7C43-4935-B7E0-48BA4D2059E3}">
      <dgm:prSet/>
      <dgm:spPr/>
      <dgm:t>
        <a:bodyPr/>
        <a:lstStyle/>
        <a:p>
          <a:endParaRPr lang="zh-CN" altLang="en-US"/>
        </a:p>
      </dgm:t>
    </dgm:pt>
    <dgm:pt modelId="{73F5A5FC-AA0C-434B-9837-36235C38ABDF}" type="sibTrans" cxnId="{AF7A9C27-7C43-4935-B7E0-48BA4D2059E3}">
      <dgm:prSet/>
      <dgm:spPr/>
      <dgm:t>
        <a:bodyPr/>
        <a:lstStyle/>
        <a:p>
          <a:endParaRPr lang="zh-CN" altLang="en-US"/>
        </a:p>
      </dgm:t>
    </dgm:pt>
    <dgm:pt modelId="{A7ED92DE-76EE-4EA9-A06A-909DC1920887}">
      <dgm:prSet phldrT="[文本]"/>
      <dgm:spPr/>
      <dgm:t>
        <a:bodyPr/>
        <a:lstStyle/>
        <a:p>
          <a:r>
            <a:rPr lang="zh-CN" altLang="en-US"/>
            <a:t>出纳管理</a:t>
          </a:r>
        </a:p>
      </dgm:t>
    </dgm:pt>
    <dgm:pt modelId="{7430EE58-075D-41CA-9121-C0F69BBE4059}" type="parTrans" cxnId="{6C2C48EE-1F82-4A90-A957-5C902DC0F486}">
      <dgm:prSet/>
      <dgm:spPr/>
      <dgm:t>
        <a:bodyPr/>
        <a:lstStyle/>
        <a:p>
          <a:endParaRPr lang="zh-CN" altLang="en-US"/>
        </a:p>
      </dgm:t>
    </dgm:pt>
    <dgm:pt modelId="{DF4B0CA7-1B0F-4E86-9BC5-42F2849EC450}" type="sibTrans" cxnId="{6C2C48EE-1F82-4A90-A957-5C902DC0F486}">
      <dgm:prSet/>
      <dgm:spPr/>
      <dgm:t>
        <a:bodyPr/>
        <a:lstStyle/>
        <a:p>
          <a:endParaRPr lang="zh-CN" altLang="en-US"/>
        </a:p>
      </dgm:t>
    </dgm:pt>
    <dgm:pt modelId="{ACC0547F-1A18-481F-B51C-0631D20F0885}">
      <dgm:prSet phldrT="[文本]"/>
      <dgm:spPr/>
      <dgm:t>
        <a:bodyPr/>
        <a:lstStyle/>
        <a:p>
          <a:r>
            <a:rPr lang="zh-CN" altLang="en-US"/>
            <a:t>期末处理</a:t>
          </a:r>
        </a:p>
      </dgm:t>
    </dgm:pt>
    <dgm:pt modelId="{837E5FF4-435E-4A3D-8DC7-AB971915079A}" type="parTrans" cxnId="{491E8F19-9D40-4684-87C1-C52850C6A573}">
      <dgm:prSet/>
      <dgm:spPr/>
      <dgm:t>
        <a:bodyPr/>
        <a:lstStyle/>
        <a:p>
          <a:endParaRPr lang="zh-CN" altLang="en-US"/>
        </a:p>
      </dgm:t>
    </dgm:pt>
    <dgm:pt modelId="{4FD543D7-FC42-427E-8953-BD11444052AF}" type="sibTrans" cxnId="{491E8F19-9D40-4684-87C1-C52850C6A573}">
      <dgm:prSet/>
      <dgm:spPr/>
      <dgm:t>
        <a:bodyPr/>
        <a:lstStyle/>
        <a:p>
          <a:endParaRPr lang="zh-CN" altLang="en-US"/>
        </a:p>
      </dgm:t>
    </dgm:pt>
    <dgm:pt modelId="{DF6135AF-32C2-4107-9ACE-1C408933D850}">
      <dgm:prSet phldrT="[文本]"/>
      <dgm:spPr/>
      <dgm:t>
        <a:bodyPr/>
        <a:lstStyle/>
        <a:p>
          <a:r>
            <a:rPr lang="zh-CN" altLang="en-US"/>
            <a:t>账簿管理</a:t>
          </a:r>
        </a:p>
      </dgm:t>
    </dgm:pt>
    <dgm:pt modelId="{EBE179C8-589B-4A9E-8E27-D905AD24DBB5}" type="parTrans" cxnId="{548989E3-40E5-410A-816F-454155AF1930}">
      <dgm:prSet/>
      <dgm:spPr/>
      <dgm:t>
        <a:bodyPr/>
        <a:lstStyle/>
        <a:p>
          <a:endParaRPr lang="zh-CN" altLang="en-US"/>
        </a:p>
      </dgm:t>
    </dgm:pt>
    <dgm:pt modelId="{4CAF03AE-F07D-4AA5-A290-4CF649EF9EBA}" type="sibTrans" cxnId="{548989E3-40E5-410A-816F-454155AF1930}">
      <dgm:prSet/>
      <dgm:spPr/>
      <dgm:t>
        <a:bodyPr/>
        <a:lstStyle/>
        <a:p>
          <a:endParaRPr lang="zh-CN" altLang="en-US"/>
        </a:p>
      </dgm:t>
    </dgm:pt>
    <dgm:pt modelId="{A019F703-A31A-4864-978B-0790948E8125}">
      <dgm:prSet phldrT="[文本]"/>
      <dgm:spPr/>
      <dgm:t>
        <a:bodyPr/>
        <a:lstStyle/>
        <a:p>
          <a:r>
            <a:rPr lang="zh-CN" altLang="en-US"/>
            <a:t>辅助管理</a:t>
          </a:r>
        </a:p>
      </dgm:t>
    </dgm:pt>
    <dgm:pt modelId="{B31EAFC4-F5CA-4537-9F6A-6C075C56154A}" type="parTrans" cxnId="{81F85659-EAC2-4B19-9803-C0EB53D09ECC}">
      <dgm:prSet/>
      <dgm:spPr/>
      <dgm:t>
        <a:bodyPr/>
        <a:lstStyle/>
        <a:p>
          <a:endParaRPr lang="zh-CN" altLang="en-US"/>
        </a:p>
      </dgm:t>
    </dgm:pt>
    <dgm:pt modelId="{417B110F-1050-4E1E-9E42-C1E64EB4775F}" type="sibTrans" cxnId="{81F85659-EAC2-4B19-9803-C0EB53D09ECC}">
      <dgm:prSet/>
      <dgm:spPr/>
      <dgm:t>
        <a:bodyPr/>
        <a:lstStyle/>
        <a:p>
          <a:endParaRPr lang="zh-CN" altLang="en-US"/>
        </a:p>
      </dgm:t>
    </dgm:pt>
    <dgm:pt modelId="{91871DFD-C02A-47AE-9441-21CF764BA64B}" type="pres">
      <dgm:prSet presAssocID="{DD43DA9A-AF78-4275-9FD3-9EEC8FF40430}" presName="hierChild1" presStyleCnt="0">
        <dgm:presLayoutVars>
          <dgm:orgChart val="1"/>
          <dgm:chPref val="1"/>
          <dgm:dir/>
          <dgm:animOne val="branch"/>
          <dgm:animLvl val="lvl"/>
          <dgm:resizeHandles/>
        </dgm:presLayoutVars>
      </dgm:prSet>
      <dgm:spPr/>
    </dgm:pt>
    <dgm:pt modelId="{8738F7D4-5A06-4D57-987F-71B38F64B541}" type="pres">
      <dgm:prSet presAssocID="{1427B343-162C-4767-9828-A4C1B1B91785}" presName="hierRoot1" presStyleCnt="0">
        <dgm:presLayoutVars>
          <dgm:hierBranch val="init"/>
        </dgm:presLayoutVars>
      </dgm:prSet>
      <dgm:spPr/>
    </dgm:pt>
    <dgm:pt modelId="{1B351EBA-ED90-430F-B3A6-AC2AB0846F44}" type="pres">
      <dgm:prSet presAssocID="{1427B343-162C-4767-9828-A4C1B1B91785}" presName="rootComposite1" presStyleCnt="0"/>
      <dgm:spPr/>
    </dgm:pt>
    <dgm:pt modelId="{8BE5AE7A-755E-4632-9BF0-0D794135D248}" type="pres">
      <dgm:prSet presAssocID="{1427B343-162C-4767-9828-A4C1B1B91785}" presName="rootText1" presStyleLbl="node0" presStyleIdx="0" presStyleCnt="1">
        <dgm:presLayoutVars>
          <dgm:chPref val="3"/>
        </dgm:presLayoutVars>
      </dgm:prSet>
      <dgm:spPr/>
    </dgm:pt>
    <dgm:pt modelId="{547D744B-EA0D-4C89-A033-37FA2D330429}" type="pres">
      <dgm:prSet presAssocID="{1427B343-162C-4767-9828-A4C1B1B91785}" presName="rootConnector1" presStyleLbl="node1" presStyleIdx="0" presStyleCnt="0"/>
      <dgm:spPr/>
    </dgm:pt>
    <dgm:pt modelId="{8B9740DF-549D-46DE-B1B9-D25AD0117C5B}" type="pres">
      <dgm:prSet presAssocID="{1427B343-162C-4767-9828-A4C1B1B91785}" presName="hierChild2" presStyleCnt="0"/>
      <dgm:spPr/>
    </dgm:pt>
    <dgm:pt modelId="{6A1C2A0A-68C7-44F6-AF5E-7FFE528FA738}" type="pres">
      <dgm:prSet presAssocID="{6EFCCF6B-650B-4161-9BBA-A60FC5FAE651}" presName="Name37" presStyleLbl="parChTrans1D2" presStyleIdx="0" presStyleCnt="6"/>
      <dgm:spPr/>
    </dgm:pt>
    <dgm:pt modelId="{B3F8FED3-4058-4375-B4C2-22AD1E52671D}" type="pres">
      <dgm:prSet presAssocID="{EEB91DE0-ED26-4C35-A782-DA7F68397DEA}" presName="hierRoot2" presStyleCnt="0">
        <dgm:presLayoutVars>
          <dgm:hierBranch val="init"/>
        </dgm:presLayoutVars>
      </dgm:prSet>
      <dgm:spPr/>
    </dgm:pt>
    <dgm:pt modelId="{41642C3F-2B46-40FF-8235-B0B97FB390A7}" type="pres">
      <dgm:prSet presAssocID="{EEB91DE0-ED26-4C35-A782-DA7F68397DEA}" presName="rootComposite" presStyleCnt="0"/>
      <dgm:spPr/>
    </dgm:pt>
    <dgm:pt modelId="{ABCAD07A-7CA3-4983-A7C3-F202A26FC0D5}" type="pres">
      <dgm:prSet presAssocID="{EEB91DE0-ED26-4C35-A782-DA7F68397DEA}" presName="rootText" presStyleLbl="node2" presStyleIdx="0" presStyleCnt="6">
        <dgm:presLayoutVars>
          <dgm:chPref val="3"/>
        </dgm:presLayoutVars>
      </dgm:prSet>
      <dgm:spPr/>
    </dgm:pt>
    <dgm:pt modelId="{8D9B5560-45EA-42ED-A4F8-C2E2C24AD5A5}" type="pres">
      <dgm:prSet presAssocID="{EEB91DE0-ED26-4C35-A782-DA7F68397DEA}" presName="rootConnector" presStyleLbl="node2" presStyleIdx="0" presStyleCnt="6"/>
      <dgm:spPr/>
    </dgm:pt>
    <dgm:pt modelId="{B16010DD-5207-4AF9-91B6-B03DEFE84567}" type="pres">
      <dgm:prSet presAssocID="{EEB91DE0-ED26-4C35-A782-DA7F68397DEA}" presName="hierChild4" presStyleCnt="0"/>
      <dgm:spPr/>
    </dgm:pt>
    <dgm:pt modelId="{3375D2D9-17C8-4726-B198-6ECCB5E7AD76}" type="pres">
      <dgm:prSet presAssocID="{EEB91DE0-ED26-4C35-A782-DA7F68397DEA}" presName="hierChild5" presStyleCnt="0"/>
      <dgm:spPr/>
    </dgm:pt>
    <dgm:pt modelId="{11C0DC04-7E88-4EC8-86BF-3AD45B91735A}" type="pres">
      <dgm:prSet presAssocID="{DAF40B4B-A581-4CA3-984E-1E83A09A9913}" presName="Name37" presStyleLbl="parChTrans1D2" presStyleIdx="1" presStyleCnt="6"/>
      <dgm:spPr/>
    </dgm:pt>
    <dgm:pt modelId="{8D51CF1D-3AD8-400F-B1FA-58F445932B83}" type="pres">
      <dgm:prSet presAssocID="{86A21ACA-1DD3-4DF2-8E7F-A7B9DECDA634}" presName="hierRoot2" presStyleCnt="0">
        <dgm:presLayoutVars>
          <dgm:hierBranch val="init"/>
        </dgm:presLayoutVars>
      </dgm:prSet>
      <dgm:spPr/>
    </dgm:pt>
    <dgm:pt modelId="{A127750C-B8AB-4881-AB76-B6CCA7939736}" type="pres">
      <dgm:prSet presAssocID="{86A21ACA-1DD3-4DF2-8E7F-A7B9DECDA634}" presName="rootComposite" presStyleCnt="0"/>
      <dgm:spPr/>
    </dgm:pt>
    <dgm:pt modelId="{F82F4A36-59A4-4C60-A4AE-35817C2045C8}" type="pres">
      <dgm:prSet presAssocID="{86A21ACA-1DD3-4DF2-8E7F-A7B9DECDA634}" presName="rootText" presStyleLbl="node2" presStyleIdx="1" presStyleCnt="6">
        <dgm:presLayoutVars>
          <dgm:chPref val="3"/>
        </dgm:presLayoutVars>
      </dgm:prSet>
      <dgm:spPr/>
    </dgm:pt>
    <dgm:pt modelId="{C85BFB29-4089-4888-8C00-E2BBADA9094F}" type="pres">
      <dgm:prSet presAssocID="{86A21ACA-1DD3-4DF2-8E7F-A7B9DECDA634}" presName="rootConnector" presStyleLbl="node2" presStyleIdx="1" presStyleCnt="6"/>
      <dgm:spPr/>
    </dgm:pt>
    <dgm:pt modelId="{8E3C585D-6AB3-4808-ADC4-90F3E72B1977}" type="pres">
      <dgm:prSet presAssocID="{86A21ACA-1DD3-4DF2-8E7F-A7B9DECDA634}" presName="hierChild4" presStyleCnt="0"/>
      <dgm:spPr/>
    </dgm:pt>
    <dgm:pt modelId="{A33ABFC5-B8A2-4492-9352-53C5A773986A}" type="pres">
      <dgm:prSet presAssocID="{86A21ACA-1DD3-4DF2-8E7F-A7B9DECDA634}" presName="hierChild5" presStyleCnt="0"/>
      <dgm:spPr/>
    </dgm:pt>
    <dgm:pt modelId="{38F77A5F-9198-40DA-8824-51494D38684A}" type="pres">
      <dgm:prSet presAssocID="{7430EE58-075D-41CA-9121-C0F69BBE4059}" presName="Name37" presStyleLbl="parChTrans1D2" presStyleIdx="2" presStyleCnt="6"/>
      <dgm:spPr/>
    </dgm:pt>
    <dgm:pt modelId="{5B4E44B9-9168-463D-BFB9-BCECF1874C6A}" type="pres">
      <dgm:prSet presAssocID="{A7ED92DE-76EE-4EA9-A06A-909DC1920887}" presName="hierRoot2" presStyleCnt="0">
        <dgm:presLayoutVars>
          <dgm:hierBranch val="init"/>
        </dgm:presLayoutVars>
      </dgm:prSet>
      <dgm:spPr/>
    </dgm:pt>
    <dgm:pt modelId="{011E06D1-1174-42EF-9EBA-742AF7AF297B}" type="pres">
      <dgm:prSet presAssocID="{A7ED92DE-76EE-4EA9-A06A-909DC1920887}" presName="rootComposite" presStyleCnt="0"/>
      <dgm:spPr/>
    </dgm:pt>
    <dgm:pt modelId="{C2E9A81C-8FEB-480D-B421-543416B0B4E8}" type="pres">
      <dgm:prSet presAssocID="{A7ED92DE-76EE-4EA9-A06A-909DC1920887}" presName="rootText" presStyleLbl="node2" presStyleIdx="2" presStyleCnt="6">
        <dgm:presLayoutVars>
          <dgm:chPref val="3"/>
        </dgm:presLayoutVars>
      </dgm:prSet>
      <dgm:spPr/>
    </dgm:pt>
    <dgm:pt modelId="{47C9B1C5-7EA7-463B-BF8C-A2F06C14D979}" type="pres">
      <dgm:prSet presAssocID="{A7ED92DE-76EE-4EA9-A06A-909DC1920887}" presName="rootConnector" presStyleLbl="node2" presStyleIdx="2" presStyleCnt="6"/>
      <dgm:spPr/>
    </dgm:pt>
    <dgm:pt modelId="{5D2F701D-1E8E-41C9-A0BF-2C14BFAD3A03}" type="pres">
      <dgm:prSet presAssocID="{A7ED92DE-76EE-4EA9-A06A-909DC1920887}" presName="hierChild4" presStyleCnt="0"/>
      <dgm:spPr/>
    </dgm:pt>
    <dgm:pt modelId="{E2381FFB-E3F8-4ADB-842A-1ACF75F10F07}" type="pres">
      <dgm:prSet presAssocID="{A7ED92DE-76EE-4EA9-A06A-909DC1920887}" presName="hierChild5" presStyleCnt="0"/>
      <dgm:spPr/>
    </dgm:pt>
    <dgm:pt modelId="{4CC38A1D-31DA-4390-BD88-441530486AB0}" type="pres">
      <dgm:prSet presAssocID="{837E5FF4-435E-4A3D-8DC7-AB971915079A}" presName="Name37" presStyleLbl="parChTrans1D2" presStyleIdx="3" presStyleCnt="6"/>
      <dgm:spPr/>
    </dgm:pt>
    <dgm:pt modelId="{0E7D4EB7-8329-4D67-9092-D61145966E9F}" type="pres">
      <dgm:prSet presAssocID="{ACC0547F-1A18-481F-B51C-0631D20F0885}" presName="hierRoot2" presStyleCnt="0">
        <dgm:presLayoutVars>
          <dgm:hierBranch val="init"/>
        </dgm:presLayoutVars>
      </dgm:prSet>
      <dgm:spPr/>
    </dgm:pt>
    <dgm:pt modelId="{31C548D4-0DAF-4F85-9F32-4F1ACF04D703}" type="pres">
      <dgm:prSet presAssocID="{ACC0547F-1A18-481F-B51C-0631D20F0885}" presName="rootComposite" presStyleCnt="0"/>
      <dgm:spPr/>
    </dgm:pt>
    <dgm:pt modelId="{A55D1F34-30E6-4BF3-AC8E-28BF9C70002C}" type="pres">
      <dgm:prSet presAssocID="{ACC0547F-1A18-481F-B51C-0631D20F0885}" presName="rootText" presStyleLbl="node2" presStyleIdx="3" presStyleCnt="6">
        <dgm:presLayoutVars>
          <dgm:chPref val="3"/>
        </dgm:presLayoutVars>
      </dgm:prSet>
      <dgm:spPr/>
    </dgm:pt>
    <dgm:pt modelId="{62E93A16-6ABE-4B55-B41F-5C053A787F63}" type="pres">
      <dgm:prSet presAssocID="{ACC0547F-1A18-481F-B51C-0631D20F0885}" presName="rootConnector" presStyleLbl="node2" presStyleIdx="3" presStyleCnt="6"/>
      <dgm:spPr/>
    </dgm:pt>
    <dgm:pt modelId="{A44B0E81-BB9D-4036-89C8-2901C504B109}" type="pres">
      <dgm:prSet presAssocID="{ACC0547F-1A18-481F-B51C-0631D20F0885}" presName="hierChild4" presStyleCnt="0"/>
      <dgm:spPr/>
    </dgm:pt>
    <dgm:pt modelId="{4E7CA224-38C7-453A-8F2D-1475B25D5D3B}" type="pres">
      <dgm:prSet presAssocID="{ACC0547F-1A18-481F-B51C-0631D20F0885}" presName="hierChild5" presStyleCnt="0"/>
      <dgm:spPr/>
    </dgm:pt>
    <dgm:pt modelId="{9E0CE6F4-EC75-4498-8F26-F1D25CA112B6}" type="pres">
      <dgm:prSet presAssocID="{EBE179C8-589B-4A9E-8E27-D905AD24DBB5}" presName="Name37" presStyleLbl="parChTrans1D2" presStyleIdx="4" presStyleCnt="6"/>
      <dgm:spPr/>
    </dgm:pt>
    <dgm:pt modelId="{62B490F3-C48A-4797-A11D-BD647BE3600A}" type="pres">
      <dgm:prSet presAssocID="{DF6135AF-32C2-4107-9ACE-1C408933D850}" presName="hierRoot2" presStyleCnt="0">
        <dgm:presLayoutVars>
          <dgm:hierBranch val="init"/>
        </dgm:presLayoutVars>
      </dgm:prSet>
      <dgm:spPr/>
    </dgm:pt>
    <dgm:pt modelId="{14C1B70E-32D5-48A4-ADC4-1800CB3EC9FF}" type="pres">
      <dgm:prSet presAssocID="{DF6135AF-32C2-4107-9ACE-1C408933D850}" presName="rootComposite" presStyleCnt="0"/>
      <dgm:spPr/>
    </dgm:pt>
    <dgm:pt modelId="{9E40D99B-9262-4A38-AC8A-D928B24C6AE4}" type="pres">
      <dgm:prSet presAssocID="{DF6135AF-32C2-4107-9ACE-1C408933D850}" presName="rootText" presStyleLbl="node2" presStyleIdx="4" presStyleCnt="6">
        <dgm:presLayoutVars>
          <dgm:chPref val="3"/>
        </dgm:presLayoutVars>
      </dgm:prSet>
      <dgm:spPr/>
    </dgm:pt>
    <dgm:pt modelId="{FE17826F-138E-4650-9737-F84F5A593A32}" type="pres">
      <dgm:prSet presAssocID="{DF6135AF-32C2-4107-9ACE-1C408933D850}" presName="rootConnector" presStyleLbl="node2" presStyleIdx="4" presStyleCnt="6"/>
      <dgm:spPr/>
    </dgm:pt>
    <dgm:pt modelId="{AA3585B8-E1A0-4471-B118-8B0F29B44B9E}" type="pres">
      <dgm:prSet presAssocID="{DF6135AF-32C2-4107-9ACE-1C408933D850}" presName="hierChild4" presStyleCnt="0"/>
      <dgm:spPr/>
    </dgm:pt>
    <dgm:pt modelId="{276FBDA8-0606-4AD2-B942-00E32C656DD4}" type="pres">
      <dgm:prSet presAssocID="{DF6135AF-32C2-4107-9ACE-1C408933D850}" presName="hierChild5" presStyleCnt="0"/>
      <dgm:spPr/>
    </dgm:pt>
    <dgm:pt modelId="{A1DEAA06-A16A-4579-A0CA-07E42FCA7541}" type="pres">
      <dgm:prSet presAssocID="{B31EAFC4-F5CA-4537-9F6A-6C075C56154A}" presName="Name37" presStyleLbl="parChTrans1D2" presStyleIdx="5" presStyleCnt="6"/>
      <dgm:spPr/>
    </dgm:pt>
    <dgm:pt modelId="{02C45EF4-D364-4D70-9ECF-051BE6A89B13}" type="pres">
      <dgm:prSet presAssocID="{A019F703-A31A-4864-978B-0790948E8125}" presName="hierRoot2" presStyleCnt="0">
        <dgm:presLayoutVars>
          <dgm:hierBranch val="init"/>
        </dgm:presLayoutVars>
      </dgm:prSet>
      <dgm:spPr/>
    </dgm:pt>
    <dgm:pt modelId="{BC6D1C11-8BB9-431D-9542-FA37142C1DB9}" type="pres">
      <dgm:prSet presAssocID="{A019F703-A31A-4864-978B-0790948E8125}" presName="rootComposite" presStyleCnt="0"/>
      <dgm:spPr/>
    </dgm:pt>
    <dgm:pt modelId="{91409F60-B9DF-4907-89F6-A39CEA7B4489}" type="pres">
      <dgm:prSet presAssocID="{A019F703-A31A-4864-978B-0790948E8125}" presName="rootText" presStyleLbl="node2" presStyleIdx="5" presStyleCnt="6">
        <dgm:presLayoutVars>
          <dgm:chPref val="3"/>
        </dgm:presLayoutVars>
      </dgm:prSet>
      <dgm:spPr/>
    </dgm:pt>
    <dgm:pt modelId="{C1976F7A-C413-489E-B8FA-26F63C3B86A7}" type="pres">
      <dgm:prSet presAssocID="{A019F703-A31A-4864-978B-0790948E8125}" presName="rootConnector" presStyleLbl="node2" presStyleIdx="5" presStyleCnt="6"/>
      <dgm:spPr/>
    </dgm:pt>
    <dgm:pt modelId="{3E9D6CD0-4A22-4D09-9E15-1344C2C307F6}" type="pres">
      <dgm:prSet presAssocID="{A019F703-A31A-4864-978B-0790948E8125}" presName="hierChild4" presStyleCnt="0"/>
      <dgm:spPr/>
    </dgm:pt>
    <dgm:pt modelId="{479FD1F7-0C21-4E31-B287-E045AD9ADFA4}" type="pres">
      <dgm:prSet presAssocID="{A019F703-A31A-4864-978B-0790948E8125}" presName="hierChild5" presStyleCnt="0"/>
      <dgm:spPr/>
    </dgm:pt>
    <dgm:pt modelId="{9053E12F-5CB8-4C70-AFF3-0416307F39AF}" type="pres">
      <dgm:prSet presAssocID="{1427B343-162C-4767-9828-A4C1B1B91785}" presName="hierChild3" presStyleCnt="0"/>
      <dgm:spPr/>
    </dgm:pt>
  </dgm:ptLst>
  <dgm:cxnLst>
    <dgm:cxn modelId="{D801E404-C73D-4CF7-9744-230AF884D191}" type="presOf" srcId="{ACC0547F-1A18-481F-B51C-0631D20F0885}" destId="{A55D1F34-30E6-4BF3-AC8E-28BF9C70002C}" srcOrd="0" destOrd="0" presId="urn:microsoft.com/office/officeart/2005/8/layout/orgChart1"/>
    <dgm:cxn modelId="{716B9407-ABDE-4E01-B9F1-3EE66A9E9E7F}" type="presOf" srcId="{A019F703-A31A-4864-978B-0790948E8125}" destId="{C1976F7A-C413-489E-B8FA-26F63C3B86A7}" srcOrd="1" destOrd="0" presId="urn:microsoft.com/office/officeart/2005/8/layout/orgChart1"/>
    <dgm:cxn modelId="{B500E808-8ADC-4846-8AB1-FD3FD99288EC}" type="presOf" srcId="{A019F703-A31A-4864-978B-0790948E8125}" destId="{91409F60-B9DF-4907-89F6-A39CEA7B4489}" srcOrd="0" destOrd="0" presId="urn:microsoft.com/office/officeart/2005/8/layout/orgChart1"/>
    <dgm:cxn modelId="{491E8F19-9D40-4684-87C1-C52850C6A573}" srcId="{1427B343-162C-4767-9828-A4C1B1B91785}" destId="{ACC0547F-1A18-481F-B51C-0631D20F0885}" srcOrd="3" destOrd="0" parTransId="{837E5FF4-435E-4A3D-8DC7-AB971915079A}" sibTransId="{4FD543D7-FC42-427E-8953-BD11444052AF}"/>
    <dgm:cxn modelId="{D586361C-D4B8-45C2-BC49-AE0442DF9885}" type="presOf" srcId="{DF6135AF-32C2-4107-9ACE-1C408933D850}" destId="{9E40D99B-9262-4A38-AC8A-D928B24C6AE4}" srcOrd="0" destOrd="0" presId="urn:microsoft.com/office/officeart/2005/8/layout/orgChart1"/>
    <dgm:cxn modelId="{AF7A9C27-7C43-4935-B7E0-48BA4D2059E3}" srcId="{1427B343-162C-4767-9828-A4C1B1B91785}" destId="{86A21ACA-1DD3-4DF2-8E7F-A7B9DECDA634}" srcOrd="1" destOrd="0" parTransId="{DAF40B4B-A581-4CA3-984E-1E83A09A9913}" sibTransId="{73F5A5FC-AA0C-434B-9837-36235C38ABDF}"/>
    <dgm:cxn modelId="{4AED5033-DEC3-473F-98E0-E4DD43924790}" type="presOf" srcId="{B31EAFC4-F5CA-4537-9F6A-6C075C56154A}" destId="{A1DEAA06-A16A-4579-A0CA-07E42FCA7541}" srcOrd="0" destOrd="0" presId="urn:microsoft.com/office/officeart/2005/8/layout/orgChart1"/>
    <dgm:cxn modelId="{DD4B5640-DD49-4F82-B58C-A534E6FFF1DE}" type="presOf" srcId="{1427B343-162C-4767-9828-A4C1B1B91785}" destId="{8BE5AE7A-755E-4632-9BF0-0D794135D248}" srcOrd="0" destOrd="0" presId="urn:microsoft.com/office/officeart/2005/8/layout/orgChart1"/>
    <dgm:cxn modelId="{909F7E67-7169-4C89-8B41-DE86B3DA1E7C}" type="presOf" srcId="{1427B343-162C-4767-9828-A4C1B1B91785}" destId="{547D744B-EA0D-4C89-A033-37FA2D330429}" srcOrd="1" destOrd="0" presId="urn:microsoft.com/office/officeart/2005/8/layout/orgChart1"/>
    <dgm:cxn modelId="{447C5E48-93E9-4C43-A800-D7228F46005C}" type="presOf" srcId="{837E5FF4-435E-4A3D-8DC7-AB971915079A}" destId="{4CC38A1D-31DA-4390-BD88-441530486AB0}" srcOrd="0" destOrd="0" presId="urn:microsoft.com/office/officeart/2005/8/layout/orgChart1"/>
    <dgm:cxn modelId="{3F319951-D478-40D4-9512-4669C8AE8C4E}" type="presOf" srcId="{DF6135AF-32C2-4107-9ACE-1C408933D850}" destId="{FE17826F-138E-4650-9737-F84F5A593A32}" srcOrd="1" destOrd="0" presId="urn:microsoft.com/office/officeart/2005/8/layout/orgChart1"/>
    <dgm:cxn modelId="{F071DB53-1382-419B-B285-3867C9760ED5}" type="presOf" srcId="{6EFCCF6B-650B-4161-9BBA-A60FC5FAE651}" destId="{6A1C2A0A-68C7-44F6-AF5E-7FFE528FA738}" srcOrd="0" destOrd="0" presId="urn:microsoft.com/office/officeart/2005/8/layout/orgChart1"/>
    <dgm:cxn modelId="{D5D1C076-84AB-4769-A798-3BEBEFB6E7FB}" type="presOf" srcId="{A7ED92DE-76EE-4EA9-A06A-909DC1920887}" destId="{C2E9A81C-8FEB-480D-B421-543416B0B4E8}" srcOrd="0" destOrd="0" presId="urn:microsoft.com/office/officeart/2005/8/layout/orgChart1"/>
    <dgm:cxn modelId="{81F85659-EAC2-4B19-9803-C0EB53D09ECC}" srcId="{1427B343-162C-4767-9828-A4C1B1B91785}" destId="{A019F703-A31A-4864-978B-0790948E8125}" srcOrd="5" destOrd="0" parTransId="{B31EAFC4-F5CA-4537-9F6A-6C075C56154A}" sibTransId="{417B110F-1050-4E1E-9E42-C1E64EB4775F}"/>
    <dgm:cxn modelId="{410A9385-DC7B-454D-A917-B3A72E3AD6DD}" type="presOf" srcId="{ACC0547F-1A18-481F-B51C-0631D20F0885}" destId="{62E93A16-6ABE-4B55-B41F-5C053A787F63}" srcOrd="1" destOrd="0" presId="urn:microsoft.com/office/officeart/2005/8/layout/orgChart1"/>
    <dgm:cxn modelId="{A113F785-B002-427C-9129-7E8CF574B81B}" type="presOf" srcId="{DD43DA9A-AF78-4275-9FD3-9EEC8FF40430}" destId="{91871DFD-C02A-47AE-9441-21CF764BA64B}" srcOrd="0" destOrd="0" presId="urn:microsoft.com/office/officeart/2005/8/layout/orgChart1"/>
    <dgm:cxn modelId="{3E026687-59F9-4DF6-A21B-8759C3AFC847}" type="presOf" srcId="{EBE179C8-589B-4A9E-8E27-D905AD24DBB5}" destId="{9E0CE6F4-EC75-4498-8F26-F1D25CA112B6}" srcOrd="0" destOrd="0" presId="urn:microsoft.com/office/officeart/2005/8/layout/orgChart1"/>
    <dgm:cxn modelId="{D77E5899-0D08-4606-9AF3-C1E4F5AFB6C2}" type="presOf" srcId="{A7ED92DE-76EE-4EA9-A06A-909DC1920887}" destId="{47C9B1C5-7EA7-463B-BF8C-A2F06C14D979}" srcOrd="1" destOrd="0" presId="urn:microsoft.com/office/officeart/2005/8/layout/orgChart1"/>
    <dgm:cxn modelId="{9DC6CF9D-F0B4-43DC-AB35-69AA0B34FC02}" type="presOf" srcId="{DAF40B4B-A581-4CA3-984E-1E83A09A9913}" destId="{11C0DC04-7E88-4EC8-86BF-3AD45B91735A}" srcOrd="0" destOrd="0" presId="urn:microsoft.com/office/officeart/2005/8/layout/orgChart1"/>
    <dgm:cxn modelId="{32BB539E-9FDF-4670-B0AF-0161C6820015}" type="presOf" srcId="{7430EE58-075D-41CA-9121-C0F69BBE4059}" destId="{38F77A5F-9198-40DA-8824-51494D38684A}" srcOrd="0" destOrd="0" presId="urn:microsoft.com/office/officeart/2005/8/layout/orgChart1"/>
    <dgm:cxn modelId="{989E64BA-78FB-4767-8344-9842E45D42F8}" type="presOf" srcId="{EEB91DE0-ED26-4C35-A782-DA7F68397DEA}" destId="{8D9B5560-45EA-42ED-A4F8-C2E2C24AD5A5}" srcOrd="1" destOrd="0" presId="urn:microsoft.com/office/officeart/2005/8/layout/orgChart1"/>
    <dgm:cxn modelId="{5110E4C7-0271-43E4-82C7-81814437C07D}" srcId="{1427B343-162C-4767-9828-A4C1B1B91785}" destId="{EEB91DE0-ED26-4C35-A782-DA7F68397DEA}" srcOrd="0" destOrd="0" parTransId="{6EFCCF6B-650B-4161-9BBA-A60FC5FAE651}" sibTransId="{8C67301A-7A05-4DA5-BC16-82A0B57CAED7}"/>
    <dgm:cxn modelId="{327010D6-9E81-46F4-8582-4BB40E0447D5}" type="presOf" srcId="{86A21ACA-1DD3-4DF2-8E7F-A7B9DECDA634}" destId="{C85BFB29-4089-4888-8C00-E2BBADA9094F}" srcOrd="1" destOrd="0" presId="urn:microsoft.com/office/officeart/2005/8/layout/orgChart1"/>
    <dgm:cxn modelId="{548989E3-40E5-410A-816F-454155AF1930}" srcId="{1427B343-162C-4767-9828-A4C1B1B91785}" destId="{DF6135AF-32C2-4107-9ACE-1C408933D850}" srcOrd="4" destOrd="0" parTransId="{EBE179C8-589B-4A9E-8E27-D905AD24DBB5}" sibTransId="{4CAF03AE-F07D-4AA5-A290-4CF649EF9EBA}"/>
    <dgm:cxn modelId="{6C2C48EE-1F82-4A90-A957-5C902DC0F486}" srcId="{1427B343-162C-4767-9828-A4C1B1B91785}" destId="{A7ED92DE-76EE-4EA9-A06A-909DC1920887}" srcOrd="2" destOrd="0" parTransId="{7430EE58-075D-41CA-9121-C0F69BBE4059}" sibTransId="{DF4B0CA7-1B0F-4E86-9BC5-42F2849EC450}"/>
    <dgm:cxn modelId="{2A1828F8-50B7-4173-A80F-A6D0DABB1BF7}" type="presOf" srcId="{EEB91DE0-ED26-4C35-A782-DA7F68397DEA}" destId="{ABCAD07A-7CA3-4983-A7C3-F202A26FC0D5}" srcOrd="0" destOrd="0" presId="urn:microsoft.com/office/officeart/2005/8/layout/orgChart1"/>
    <dgm:cxn modelId="{805296FA-05FA-4258-A8A8-A6E338CF45C2}" type="presOf" srcId="{86A21ACA-1DD3-4DF2-8E7F-A7B9DECDA634}" destId="{F82F4A36-59A4-4C60-A4AE-35817C2045C8}" srcOrd="0" destOrd="0" presId="urn:microsoft.com/office/officeart/2005/8/layout/orgChart1"/>
    <dgm:cxn modelId="{F5FAE5FD-B623-405A-B86A-8B4C590BCA8E}" srcId="{DD43DA9A-AF78-4275-9FD3-9EEC8FF40430}" destId="{1427B343-162C-4767-9828-A4C1B1B91785}" srcOrd="0" destOrd="0" parTransId="{A652B965-89AD-4CB3-BB8F-4E521CD2468D}" sibTransId="{4F13BCB5-A966-4220-8395-04015163A630}"/>
    <dgm:cxn modelId="{AFEED85B-0E16-4430-BBE4-9C45C88D781B}" type="presParOf" srcId="{91871DFD-C02A-47AE-9441-21CF764BA64B}" destId="{8738F7D4-5A06-4D57-987F-71B38F64B541}" srcOrd="0" destOrd="0" presId="urn:microsoft.com/office/officeart/2005/8/layout/orgChart1"/>
    <dgm:cxn modelId="{1C50D284-93EE-430F-A5E0-FFFF94BE3217}" type="presParOf" srcId="{8738F7D4-5A06-4D57-987F-71B38F64B541}" destId="{1B351EBA-ED90-430F-B3A6-AC2AB0846F44}" srcOrd="0" destOrd="0" presId="urn:microsoft.com/office/officeart/2005/8/layout/orgChart1"/>
    <dgm:cxn modelId="{04B78DCE-C9F2-4C2E-949A-3B14B401AEFD}" type="presParOf" srcId="{1B351EBA-ED90-430F-B3A6-AC2AB0846F44}" destId="{8BE5AE7A-755E-4632-9BF0-0D794135D248}" srcOrd="0" destOrd="0" presId="urn:microsoft.com/office/officeart/2005/8/layout/orgChart1"/>
    <dgm:cxn modelId="{5954CFF9-60FE-473B-9752-1026B8A8EF2C}" type="presParOf" srcId="{1B351EBA-ED90-430F-B3A6-AC2AB0846F44}" destId="{547D744B-EA0D-4C89-A033-37FA2D330429}" srcOrd="1" destOrd="0" presId="urn:microsoft.com/office/officeart/2005/8/layout/orgChart1"/>
    <dgm:cxn modelId="{127FBA4C-28BF-4BDD-BC3B-E2D5BFF940D5}" type="presParOf" srcId="{8738F7D4-5A06-4D57-987F-71B38F64B541}" destId="{8B9740DF-549D-46DE-B1B9-D25AD0117C5B}" srcOrd="1" destOrd="0" presId="urn:microsoft.com/office/officeart/2005/8/layout/orgChart1"/>
    <dgm:cxn modelId="{01BE58B0-5522-4BAF-97F8-3AFEC05FEDD4}" type="presParOf" srcId="{8B9740DF-549D-46DE-B1B9-D25AD0117C5B}" destId="{6A1C2A0A-68C7-44F6-AF5E-7FFE528FA738}" srcOrd="0" destOrd="0" presId="urn:microsoft.com/office/officeart/2005/8/layout/orgChart1"/>
    <dgm:cxn modelId="{EDFA3891-D2A6-46F0-9E7A-4882EE764F72}" type="presParOf" srcId="{8B9740DF-549D-46DE-B1B9-D25AD0117C5B}" destId="{B3F8FED3-4058-4375-B4C2-22AD1E52671D}" srcOrd="1" destOrd="0" presId="urn:microsoft.com/office/officeart/2005/8/layout/orgChart1"/>
    <dgm:cxn modelId="{92084537-7963-460B-9194-A108F9721C86}" type="presParOf" srcId="{B3F8FED3-4058-4375-B4C2-22AD1E52671D}" destId="{41642C3F-2B46-40FF-8235-B0B97FB390A7}" srcOrd="0" destOrd="0" presId="urn:microsoft.com/office/officeart/2005/8/layout/orgChart1"/>
    <dgm:cxn modelId="{0336AC8A-DAF5-4CE2-9EAF-D45D9C02CEA8}" type="presParOf" srcId="{41642C3F-2B46-40FF-8235-B0B97FB390A7}" destId="{ABCAD07A-7CA3-4983-A7C3-F202A26FC0D5}" srcOrd="0" destOrd="0" presId="urn:microsoft.com/office/officeart/2005/8/layout/orgChart1"/>
    <dgm:cxn modelId="{12F7326C-B778-4344-AF96-F27469F8D9D0}" type="presParOf" srcId="{41642C3F-2B46-40FF-8235-B0B97FB390A7}" destId="{8D9B5560-45EA-42ED-A4F8-C2E2C24AD5A5}" srcOrd="1" destOrd="0" presId="urn:microsoft.com/office/officeart/2005/8/layout/orgChart1"/>
    <dgm:cxn modelId="{0CB0C1DE-B0C8-4A43-892A-EC21CAEAD3E6}" type="presParOf" srcId="{B3F8FED3-4058-4375-B4C2-22AD1E52671D}" destId="{B16010DD-5207-4AF9-91B6-B03DEFE84567}" srcOrd="1" destOrd="0" presId="urn:microsoft.com/office/officeart/2005/8/layout/orgChart1"/>
    <dgm:cxn modelId="{ED006667-DCB3-4B2C-9659-E9FF51AABDE3}" type="presParOf" srcId="{B3F8FED3-4058-4375-B4C2-22AD1E52671D}" destId="{3375D2D9-17C8-4726-B198-6ECCB5E7AD76}" srcOrd="2" destOrd="0" presId="urn:microsoft.com/office/officeart/2005/8/layout/orgChart1"/>
    <dgm:cxn modelId="{C6BEE914-3215-4065-AD25-D4A193433641}" type="presParOf" srcId="{8B9740DF-549D-46DE-B1B9-D25AD0117C5B}" destId="{11C0DC04-7E88-4EC8-86BF-3AD45B91735A}" srcOrd="2" destOrd="0" presId="urn:microsoft.com/office/officeart/2005/8/layout/orgChart1"/>
    <dgm:cxn modelId="{59180D4D-5E25-4C55-90C6-99CC0B131BF7}" type="presParOf" srcId="{8B9740DF-549D-46DE-B1B9-D25AD0117C5B}" destId="{8D51CF1D-3AD8-400F-B1FA-58F445932B83}" srcOrd="3" destOrd="0" presId="urn:microsoft.com/office/officeart/2005/8/layout/orgChart1"/>
    <dgm:cxn modelId="{A1D8EF45-ED03-4E01-944A-B157A28A4F4D}" type="presParOf" srcId="{8D51CF1D-3AD8-400F-B1FA-58F445932B83}" destId="{A127750C-B8AB-4881-AB76-B6CCA7939736}" srcOrd="0" destOrd="0" presId="urn:microsoft.com/office/officeart/2005/8/layout/orgChart1"/>
    <dgm:cxn modelId="{BE5B260E-6EE7-4170-8144-DC33C2A525CF}" type="presParOf" srcId="{A127750C-B8AB-4881-AB76-B6CCA7939736}" destId="{F82F4A36-59A4-4C60-A4AE-35817C2045C8}" srcOrd="0" destOrd="0" presId="urn:microsoft.com/office/officeart/2005/8/layout/orgChart1"/>
    <dgm:cxn modelId="{119185C2-6407-491B-8D9C-FCB420D1BAA1}" type="presParOf" srcId="{A127750C-B8AB-4881-AB76-B6CCA7939736}" destId="{C85BFB29-4089-4888-8C00-E2BBADA9094F}" srcOrd="1" destOrd="0" presId="urn:microsoft.com/office/officeart/2005/8/layout/orgChart1"/>
    <dgm:cxn modelId="{63ED3B4E-B1FF-4DD0-839E-6EC5C0BFAC36}" type="presParOf" srcId="{8D51CF1D-3AD8-400F-B1FA-58F445932B83}" destId="{8E3C585D-6AB3-4808-ADC4-90F3E72B1977}" srcOrd="1" destOrd="0" presId="urn:microsoft.com/office/officeart/2005/8/layout/orgChart1"/>
    <dgm:cxn modelId="{646099C3-5F15-4E99-B96F-59B87C0B0182}" type="presParOf" srcId="{8D51CF1D-3AD8-400F-B1FA-58F445932B83}" destId="{A33ABFC5-B8A2-4492-9352-53C5A773986A}" srcOrd="2" destOrd="0" presId="urn:microsoft.com/office/officeart/2005/8/layout/orgChart1"/>
    <dgm:cxn modelId="{885B303C-411C-4375-A6B6-76211FEAA0EF}" type="presParOf" srcId="{8B9740DF-549D-46DE-B1B9-D25AD0117C5B}" destId="{38F77A5F-9198-40DA-8824-51494D38684A}" srcOrd="4" destOrd="0" presId="urn:microsoft.com/office/officeart/2005/8/layout/orgChart1"/>
    <dgm:cxn modelId="{0888569C-13E0-445E-B349-E4233101939A}" type="presParOf" srcId="{8B9740DF-549D-46DE-B1B9-D25AD0117C5B}" destId="{5B4E44B9-9168-463D-BFB9-BCECF1874C6A}" srcOrd="5" destOrd="0" presId="urn:microsoft.com/office/officeart/2005/8/layout/orgChart1"/>
    <dgm:cxn modelId="{D0C03654-E673-4470-972F-137BB4B60F15}" type="presParOf" srcId="{5B4E44B9-9168-463D-BFB9-BCECF1874C6A}" destId="{011E06D1-1174-42EF-9EBA-742AF7AF297B}" srcOrd="0" destOrd="0" presId="urn:microsoft.com/office/officeart/2005/8/layout/orgChart1"/>
    <dgm:cxn modelId="{87D428E6-BDC9-4B03-A836-FCCC77107524}" type="presParOf" srcId="{011E06D1-1174-42EF-9EBA-742AF7AF297B}" destId="{C2E9A81C-8FEB-480D-B421-543416B0B4E8}" srcOrd="0" destOrd="0" presId="urn:microsoft.com/office/officeart/2005/8/layout/orgChart1"/>
    <dgm:cxn modelId="{1FC1FE68-8A70-4275-BD15-EDE4D854F7D6}" type="presParOf" srcId="{011E06D1-1174-42EF-9EBA-742AF7AF297B}" destId="{47C9B1C5-7EA7-463B-BF8C-A2F06C14D979}" srcOrd="1" destOrd="0" presId="urn:microsoft.com/office/officeart/2005/8/layout/orgChart1"/>
    <dgm:cxn modelId="{B1AD8B93-2057-4486-8333-BD3AD9AB3DD2}" type="presParOf" srcId="{5B4E44B9-9168-463D-BFB9-BCECF1874C6A}" destId="{5D2F701D-1E8E-41C9-A0BF-2C14BFAD3A03}" srcOrd="1" destOrd="0" presId="urn:microsoft.com/office/officeart/2005/8/layout/orgChart1"/>
    <dgm:cxn modelId="{7ACB9F3E-D783-4957-A867-52D2C18AAE8E}" type="presParOf" srcId="{5B4E44B9-9168-463D-BFB9-BCECF1874C6A}" destId="{E2381FFB-E3F8-4ADB-842A-1ACF75F10F07}" srcOrd="2" destOrd="0" presId="urn:microsoft.com/office/officeart/2005/8/layout/orgChart1"/>
    <dgm:cxn modelId="{14830159-26ED-4E4C-8006-246815EC9091}" type="presParOf" srcId="{8B9740DF-549D-46DE-B1B9-D25AD0117C5B}" destId="{4CC38A1D-31DA-4390-BD88-441530486AB0}" srcOrd="6" destOrd="0" presId="urn:microsoft.com/office/officeart/2005/8/layout/orgChart1"/>
    <dgm:cxn modelId="{5CB64391-FF10-4740-85F8-B07C649A6548}" type="presParOf" srcId="{8B9740DF-549D-46DE-B1B9-D25AD0117C5B}" destId="{0E7D4EB7-8329-4D67-9092-D61145966E9F}" srcOrd="7" destOrd="0" presId="urn:microsoft.com/office/officeart/2005/8/layout/orgChart1"/>
    <dgm:cxn modelId="{A76A6B36-20B5-4006-BCF8-52F64CF51D20}" type="presParOf" srcId="{0E7D4EB7-8329-4D67-9092-D61145966E9F}" destId="{31C548D4-0DAF-4F85-9F32-4F1ACF04D703}" srcOrd="0" destOrd="0" presId="urn:microsoft.com/office/officeart/2005/8/layout/orgChart1"/>
    <dgm:cxn modelId="{C775D9D4-F4A0-49DF-906D-B74DAB0D7246}" type="presParOf" srcId="{31C548D4-0DAF-4F85-9F32-4F1ACF04D703}" destId="{A55D1F34-30E6-4BF3-AC8E-28BF9C70002C}" srcOrd="0" destOrd="0" presId="urn:microsoft.com/office/officeart/2005/8/layout/orgChart1"/>
    <dgm:cxn modelId="{31484F34-6770-4682-BDC8-F5C515DB673F}" type="presParOf" srcId="{31C548D4-0DAF-4F85-9F32-4F1ACF04D703}" destId="{62E93A16-6ABE-4B55-B41F-5C053A787F63}" srcOrd="1" destOrd="0" presId="urn:microsoft.com/office/officeart/2005/8/layout/orgChart1"/>
    <dgm:cxn modelId="{10A8385B-9397-4341-8534-4B060740E52C}" type="presParOf" srcId="{0E7D4EB7-8329-4D67-9092-D61145966E9F}" destId="{A44B0E81-BB9D-4036-89C8-2901C504B109}" srcOrd="1" destOrd="0" presId="urn:microsoft.com/office/officeart/2005/8/layout/orgChart1"/>
    <dgm:cxn modelId="{E4945516-8AC3-45A7-A922-76853512B010}" type="presParOf" srcId="{0E7D4EB7-8329-4D67-9092-D61145966E9F}" destId="{4E7CA224-38C7-453A-8F2D-1475B25D5D3B}" srcOrd="2" destOrd="0" presId="urn:microsoft.com/office/officeart/2005/8/layout/orgChart1"/>
    <dgm:cxn modelId="{21521B8C-0C8E-45D8-9AF8-8DCAB7FD4E26}" type="presParOf" srcId="{8B9740DF-549D-46DE-B1B9-D25AD0117C5B}" destId="{9E0CE6F4-EC75-4498-8F26-F1D25CA112B6}" srcOrd="8" destOrd="0" presId="urn:microsoft.com/office/officeart/2005/8/layout/orgChart1"/>
    <dgm:cxn modelId="{AA988899-52E4-4F55-87B6-0AD54115555E}" type="presParOf" srcId="{8B9740DF-549D-46DE-B1B9-D25AD0117C5B}" destId="{62B490F3-C48A-4797-A11D-BD647BE3600A}" srcOrd="9" destOrd="0" presId="urn:microsoft.com/office/officeart/2005/8/layout/orgChart1"/>
    <dgm:cxn modelId="{119C563B-06C1-43D8-B7DB-6A08F388AA86}" type="presParOf" srcId="{62B490F3-C48A-4797-A11D-BD647BE3600A}" destId="{14C1B70E-32D5-48A4-ADC4-1800CB3EC9FF}" srcOrd="0" destOrd="0" presId="urn:microsoft.com/office/officeart/2005/8/layout/orgChart1"/>
    <dgm:cxn modelId="{BF4ED014-BA80-4B67-8159-FC56FC0B3B1D}" type="presParOf" srcId="{14C1B70E-32D5-48A4-ADC4-1800CB3EC9FF}" destId="{9E40D99B-9262-4A38-AC8A-D928B24C6AE4}" srcOrd="0" destOrd="0" presId="urn:microsoft.com/office/officeart/2005/8/layout/orgChart1"/>
    <dgm:cxn modelId="{4601A5E9-F400-49EE-AA29-98BD985A3892}" type="presParOf" srcId="{14C1B70E-32D5-48A4-ADC4-1800CB3EC9FF}" destId="{FE17826F-138E-4650-9737-F84F5A593A32}" srcOrd="1" destOrd="0" presId="urn:microsoft.com/office/officeart/2005/8/layout/orgChart1"/>
    <dgm:cxn modelId="{97851BD6-9B37-4D01-876D-07E5F6623A0F}" type="presParOf" srcId="{62B490F3-C48A-4797-A11D-BD647BE3600A}" destId="{AA3585B8-E1A0-4471-B118-8B0F29B44B9E}" srcOrd="1" destOrd="0" presId="urn:microsoft.com/office/officeart/2005/8/layout/orgChart1"/>
    <dgm:cxn modelId="{52329B66-B490-41AE-8AC0-7DCEC37B1545}" type="presParOf" srcId="{62B490F3-C48A-4797-A11D-BD647BE3600A}" destId="{276FBDA8-0606-4AD2-B942-00E32C656DD4}" srcOrd="2" destOrd="0" presId="urn:microsoft.com/office/officeart/2005/8/layout/orgChart1"/>
    <dgm:cxn modelId="{A3EB601F-DED6-409A-B5EB-4FCA1427FCB5}" type="presParOf" srcId="{8B9740DF-549D-46DE-B1B9-D25AD0117C5B}" destId="{A1DEAA06-A16A-4579-A0CA-07E42FCA7541}" srcOrd="10" destOrd="0" presId="urn:microsoft.com/office/officeart/2005/8/layout/orgChart1"/>
    <dgm:cxn modelId="{B06BD786-05E2-4D0E-AFE6-400BD6E98063}" type="presParOf" srcId="{8B9740DF-549D-46DE-B1B9-D25AD0117C5B}" destId="{02C45EF4-D364-4D70-9ECF-051BE6A89B13}" srcOrd="11" destOrd="0" presId="urn:microsoft.com/office/officeart/2005/8/layout/orgChart1"/>
    <dgm:cxn modelId="{0CAE102C-F39F-4FCE-92FF-D1BFB239A530}" type="presParOf" srcId="{02C45EF4-D364-4D70-9ECF-051BE6A89B13}" destId="{BC6D1C11-8BB9-431D-9542-FA37142C1DB9}" srcOrd="0" destOrd="0" presId="urn:microsoft.com/office/officeart/2005/8/layout/orgChart1"/>
    <dgm:cxn modelId="{47C6A20B-833C-45FC-B5EE-47C6FC31D368}" type="presParOf" srcId="{BC6D1C11-8BB9-431D-9542-FA37142C1DB9}" destId="{91409F60-B9DF-4907-89F6-A39CEA7B4489}" srcOrd="0" destOrd="0" presId="urn:microsoft.com/office/officeart/2005/8/layout/orgChart1"/>
    <dgm:cxn modelId="{BBF7740C-22B0-4AF3-BF29-27289ECEB0FD}" type="presParOf" srcId="{BC6D1C11-8BB9-431D-9542-FA37142C1DB9}" destId="{C1976F7A-C413-489E-B8FA-26F63C3B86A7}" srcOrd="1" destOrd="0" presId="urn:microsoft.com/office/officeart/2005/8/layout/orgChart1"/>
    <dgm:cxn modelId="{1FFB35AA-B3D2-467E-AFBF-978BF4AF7447}" type="presParOf" srcId="{02C45EF4-D364-4D70-9ECF-051BE6A89B13}" destId="{3E9D6CD0-4A22-4D09-9E15-1344C2C307F6}" srcOrd="1" destOrd="0" presId="urn:microsoft.com/office/officeart/2005/8/layout/orgChart1"/>
    <dgm:cxn modelId="{C7CDD9F3-D11E-4862-AF51-7A88A9EEA126}" type="presParOf" srcId="{02C45EF4-D364-4D70-9ECF-051BE6A89B13}" destId="{479FD1F7-0C21-4E31-B287-E045AD9ADFA4}" srcOrd="2" destOrd="0" presId="urn:microsoft.com/office/officeart/2005/8/layout/orgChart1"/>
    <dgm:cxn modelId="{CC9ADDB3-3935-4B62-9DEB-C39F75D8BE4D}" type="presParOf" srcId="{8738F7D4-5A06-4D57-987F-71B38F64B541}" destId="{9053E12F-5CB8-4C70-AFF3-0416307F39AF}"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5648B3D-7E27-43BD-B2C9-FA761A7CD9AD}"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zh-CN" altLang="en-US"/>
        </a:p>
      </dgm:t>
    </dgm:pt>
    <dgm:pt modelId="{8F87F752-E2C3-4BD5-86BB-7828ACB862FF}">
      <dgm:prSet phldrT="[文本]"/>
      <dgm:spPr/>
      <dgm:t>
        <a:bodyPr/>
        <a:lstStyle/>
        <a:p>
          <a:r>
            <a:rPr lang="zh-CN" altLang="en-US" dirty="0"/>
            <a:t>账务处理概述</a:t>
          </a:r>
          <a:endParaRPr lang="en-US" altLang="zh-CN" dirty="0"/>
        </a:p>
        <a:p>
          <a:r>
            <a:rPr lang="zh-CN" altLang="en-US" dirty="0"/>
            <a:t>与流程分析</a:t>
          </a:r>
        </a:p>
      </dgm:t>
    </dgm:pt>
    <dgm:pt modelId="{1FE18D20-E8F9-48B0-A278-C45E54AB7F8A}" type="parTrans" cxnId="{6243D022-8983-4297-A0C7-C51D6D0C2FED}">
      <dgm:prSet/>
      <dgm:spPr/>
      <dgm:t>
        <a:bodyPr/>
        <a:lstStyle/>
        <a:p>
          <a:endParaRPr lang="zh-CN" altLang="en-US"/>
        </a:p>
      </dgm:t>
    </dgm:pt>
    <dgm:pt modelId="{462C4FC1-F39B-4CE2-B3C4-8958662A2344}" type="sibTrans" cxnId="{6243D022-8983-4297-A0C7-C51D6D0C2FED}">
      <dgm:prSet/>
      <dgm:spPr/>
      <dgm:t>
        <a:bodyPr/>
        <a:lstStyle/>
        <a:p>
          <a:endParaRPr lang="zh-CN" altLang="en-US"/>
        </a:p>
      </dgm:t>
    </dgm:pt>
    <dgm:pt modelId="{4426D412-E8EB-46C1-83BC-02F4E6D3B30B}">
      <dgm:prSet phldrT="[文本]"/>
      <dgm:spPr/>
      <dgm:t>
        <a:bodyPr/>
        <a:lstStyle/>
        <a:p>
          <a:r>
            <a:rPr lang="zh-CN" altLang="en-US" dirty="0"/>
            <a:t>总账子系统的基本功能</a:t>
          </a:r>
        </a:p>
      </dgm:t>
    </dgm:pt>
    <dgm:pt modelId="{C81592B2-A3D2-4A1D-B446-9EC4EA1DC985}" type="parTrans" cxnId="{25B4CE57-1D64-4424-A3A5-016DEB6C35C3}">
      <dgm:prSet/>
      <dgm:spPr/>
      <dgm:t>
        <a:bodyPr/>
        <a:lstStyle/>
        <a:p>
          <a:endParaRPr lang="zh-CN" altLang="en-US"/>
        </a:p>
      </dgm:t>
    </dgm:pt>
    <dgm:pt modelId="{D37AD2FC-E088-42BC-BC04-1E32FA5E8A47}" type="sibTrans" cxnId="{25B4CE57-1D64-4424-A3A5-016DEB6C35C3}">
      <dgm:prSet/>
      <dgm:spPr/>
      <dgm:t>
        <a:bodyPr/>
        <a:lstStyle/>
        <a:p>
          <a:endParaRPr lang="zh-CN" altLang="en-US"/>
        </a:p>
      </dgm:t>
    </dgm:pt>
    <dgm:pt modelId="{C0F790C8-6AA5-444D-B221-A23C1C5CD77A}">
      <dgm:prSet phldrT="[文本]"/>
      <dgm:spPr/>
      <dgm:t>
        <a:bodyPr/>
        <a:lstStyle/>
        <a:p>
          <a:r>
            <a:rPr lang="zh-CN" altLang="en-US" dirty="0"/>
            <a:t>总账子系统的总体设计</a:t>
          </a:r>
        </a:p>
      </dgm:t>
    </dgm:pt>
    <dgm:pt modelId="{F62452BE-A680-405B-987E-DC5823447DC1}" type="parTrans" cxnId="{5A536B97-4820-42E1-A691-E918D864E72E}">
      <dgm:prSet/>
      <dgm:spPr/>
      <dgm:t>
        <a:bodyPr/>
        <a:lstStyle/>
        <a:p>
          <a:endParaRPr lang="zh-CN" altLang="en-US"/>
        </a:p>
      </dgm:t>
    </dgm:pt>
    <dgm:pt modelId="{1331207F-7FB4-4045-BB62-5CA9F09518CD}" type="sibTrans" cxnId="{5A536B97-4820-42E1-A691-E918D864E72E}">
      <dgm:prSet/>
      <dgm:spPr/>
      <dgm:t>
        <a:bodyPr/>
        <a:lstStyle/>
        <a:p>
          <a:endParaRPr lang="zh-CN" altLang="en-US"/>
        </a:p>
      </dgm:t>
    </dgm:pt>
    <dgm:pt modelId="{C5EB9BCA-B989-49D4-89C8-CEDCA584DD2A}" type="pres">
      <dgm:prSet presAssocID="{A5648B3D-7E27-43BD-B2C9-FA761A7CD9AD}" presName="Name0" presStyleCnt="0">
        <dgm:presLayoutVars>
          <dgm:dir/>
          <dgm:resizeHandles val="exact"/>
        </dgm:presLayoutVars>
      </dgm:prSet>
      <dgm:spPr/>
    </dgm:pt>
    <dgm:pt modelId="{1330F0EA-02E5-4B49-9905-10673D673535}" type="pres">
      <dgm:prSet presAssocID="{8F87F752-E2C3-4BD5-86BB-7828ACB862FF}" presName="node" presStyleLbl="node1" presStyleIdx="0" presStyleCnt="3">
        <dgm:presLayoutVars>
          <dgm:bulletEnabled val="1"/>
        </dgm:presLayoutVars>
      </dgm:prSet>
      <dgm:spPr/>
    </dgm:pt>
    <dgm:pt modelId="{73F34D5E-534D-44C2-B0D8-E1FE9DCEDD5B}" type="pres">
      <dgm:prSet presAssocID="{462C4FC1-F39B-4CE2-B3C4-8958662A2344}" presName="sibTrans" presStyleLbl="sibTrans2D1" presStyleIdx="0" presStyleCnt="2"/>
      <dgm:spPr/>
    </dgm:pt>
    <dgm:pt modelId="{30498D89-74AA-4E99-982B-2AACDBBC10D8}" type="pres">
      <dgm:prSet presAssocID="{462C4FC1-F39B-4CE2-B3C4-8958662A2344}" presName="connectorText" presStyleLbl="sibTrans2D1" presStyleIdx="0" presStyleCnt="2"/>
      <dgm:spPr/>
    </dgm:pt>
    <dgm:pt modelId="{1C82C59E-B56D-4519-99D9-E19423EBF986}" type="pres">
      <dgm:prSet presAssocID="{C0F790C8-6AA5-444D-B221-A23C1C5CD77A}" presName="node" presStyleLbl="node1" presStyleIdx="1" presStyleCnt="3">
        <dgm:presLayoutVars>
          <dgm:bulletEnabled val="1"/>
        </dgm:presLayoutVars>
      </dgm:prSet>
      <dgm:spPr/>
    </dgm:pt>
    <dgm:pt modelId="{CA7AA4E2-CC3A-48AE-81FD-6E115C7896D9}" type="pres">
      <dgm:prSet presAssocID="{1331207F-7FB4-4045-BB62-5CA9F09518CD}" presName="sibTrans" presStyleLbl="sibTrans2D1" presStyleIdx="1" presStyleCnt="2"/>
      <dgm:spPr/>
    </dgm:pt>
    <dgm:pt modelId="{C7590AB8-3459-493D-BAEB-5E2E10215326}" type="pres">
      <dgm:prSet presAssocID="{1331207F-7FB4-4045-BB62-5CA9F09518CD}" presName="connectorText" presStyleLbl="sibTrans2D1" presStyleIdx="1" presStyleCnt="2"/>
      <dgm:spPr/>
    </dgm:pt>
    <dgm:pt modelId="{B7584A8F-B3EB-4F79-BF50-D5619775AA14}" type="pres">
      <dgm:prSet presAssocID="{4426D412-E8EB-46C1-83BC-02F4E6D3B30B}" presName="node" presStyleLbl="node1" presStyleIdx="2" presStyleCnt="3">
        <dgm:presLayoutVars>
          <dgm:bulletEnabled val="1"/>
        </dgm:presLayoutVars>
      </dgm:prSet>
      <dgm:spPr/>
    </dgm:pt>
  </dgm:ptLst>
  <dgm:cxnLst>
    <dgm:cxn modelId="{6243D022-8983-4297-A0C7-C51D6D0C2FED}" srcId="{A5648B3D-7E27-43BD-B2C9-FA761A7CD9AD}" destId="{8F87F752-E2C3-4BD5-86BB-7828ACB862FF}" srcOrd="0" destOrd="0" parTransId="{1FE18D20-E8F9-48B0-A278-C45E54AB7F8A}" sibTransId="{462C4FC1-F39B-4CE2-B3C4-8958662A2344}"/>
    <dgm:cxn modelId="{B17EE33B-3493-458B-B8C8-5466D5BC5625}" type="presOf" srcId="{C0F790C8-6AA5-444D-B221-A23C1C5CD77A}" destId="{1C82C59E-B56D-4519-99D9-E19423EBF986}" srcOrd="0" destOrd="0" presId="urn:microsoft.com/office/officeart/2005/8/layout/process1"/>
    <dgm:cxn modelId="{7B3A9563-11A9-4D20-892B-14D0164533AE}" type="presOf" srcId="{8F87F752-E2C3-4BD5-86BB-7828ACB862FF}" destId="{1330F0EA-02E5-4B49-9905-10673D673535}" srcOrd="0" destOrd="0" presId="urn:microsoft.com/office/officeart/2005/8/layout/process1"/>
    <dgm:cxn modelId="{23C96D74-0A88-46F4-9FAB-2EACE922C037}" type="presOf" srcId="{1331207F-7FB4-4045-BB62-5CA9F09518CD}" destId="{C7590AB8-3459-493D-BAEB-5E2E10215326}" srcOrd="1" destOrd="0" presId="urn:microsoft.com/office/officeart/2005/8/layout/process1"/>
    <dgm:cxn modelId="{25B4CE57-1D64-4424-A3A5-016DEB6C35C3}" srcId="{A5648B3D-7E27-43BD-B2C9-FA761A7CD9AD}" destId="{4426D412-E8EB-46C1-83BC-02F4E6D3B30B}" srcOrd="2" destOrd="0" parTransId="{C81592B2-A3D2-4A1D-B446-9EC4EA1DC985}" sibTransId="{D37AD2FC-E088-42BC-BC04-1E32FA5E8A47}"/>
    <dgm:cxn modelId="{DF4E8A7C-AE99-4565-B22A-A8B2B677042B}" type="presOf" srcId="{462C4FC1-F39B-4CE2-B3C4-8958662A2344}" destId="{73F34D5E-534D-44C2-B0D8-E1FE9DCEDD5B}" srcOrd="0" destOrd="0" presId="urn:microsoft.com/office/officeart/2005/8/layout/process1"/>
    <dgm:cxn modelId="{5A536B97-4820-42E1-A691-E918D864E72E}" srcId="{A5648B3D-7E27-43BD-B2C9-FA761A7CD9AD}" destId="{C0F790C8-6AA5-444D-B221-A23C1C5CD77A}" srcOrd="1" destOrd="0" parTransId="{F62452BE-A680-405B-987E-DC5823447DC1}" sibTransId="{1331207F-7FB4-4045-BB62-5CA9F09518CD}"/>
    <dgm:cxn modelId="{B649F0B2-ADAE-4F73-9A25-C495891EDDBC}" type="presOf" srcId="{A5648B3D-7E27-43BD-B2C9-FA761A7CD9AD}" destId="{C5EB9BCA-B989-49D4-89C8-CEDCA584DD2A}" srcOrd="0" destOrd="0" presId="urn:microsoft.com/office/officeart/2005/8/layout/process1"/>
    <dgm:cxn modelId="{E29258E4-49D5-4732-9658-9C2A797DDAD2}" type="presOf" srcId="{462C4FC1-F39B-4CE2-B3C4-8958662A2344}" destId="{30498D89-74AA-4E99-982B-2AACDBBC10D8}" srcOrd="1" destOrd="0" presId="urn:microsoft.com/office/officeart/2005/8/layout/process1"/>
    <dgm:cxn modelId="{46B0D6EF-222D-4C0F-91F7-BB6CCB905754}" type="presOf" srcId="{1331207F-7FB4-4045-BB62-5CA9F09518CD}" destId="{CA7AA4E2-CC3A-48AE-81FD-6E115C7896D9}" srcOrd="0" destOrd="0" presId="urn:microsoft.com/office/officeart/2005/8/layout/process1"/>
    <dgm:cxn modelId="{E44B45F9-B219-449C-96E2-A81BB355BE1F}" type="presOf" srcId="{4426D412-E8EB-46C1-83BC-02F4E6D3B30B}" destId="{B7584A8F-B3EB-4F79-BF50-D5619775AA14}" srcOrd="0" destOrd="0" presId="urn:microsoft.com/office/officeart/2005/8/layout/process1"/>
    <dgm:cxn modelId="{F8112CAD-76BF-4045-B42E-80828F80CA99}" type="presParOf" srcId="{C5EB9BCA-B989-49D4-89C8-CEDCA584DD2A}" destId="{1330F0EA-02E5-4B49-9905-10673D673535}" srcOrd="0" destOrd="0" presId="urn:microsoft.com/office/officeart/2005/8/layout/process1"/>
    <dgm:cxn modelId="{83DA6B4C-5D1F-4709-B8D9-F4FC590010DB}" type="presParOf" srcId="{C5EB9BCA-B989-49D4-89C8-CEDCA584DD2A}" destId="{73F34D5E-534D-44C2-B0D8-E1FE9DCEDD5B}" srcOrd="1" destOrd="0" presId="urn:microsoft.com/office/officeart/2005/8/layout/process1"/>
    <dgm:cxn modelId="{4EA09331-2BCA-461B-84E1-B05D2BB2C5DA}" type="presParOf" srcId="{73F34D5E-534D-44C2-B0D8-E1FE9DCEDD5B}" destId="{30498D89-74AA-4E99-982B-2AACDBBC10D8}" srcOrd="0" destOrd="0" presId="urn:microsoft.com/office/officeart/2005/8/layout/process1"/>
    <dgm:cxn modelId="{15141387-9721-4EC5-BF4B-022B203B5872}" type="presParOf" srcId="{C5EB9BCA-B989-49D4-89C8-CEDCA584DD2A}" destId="{1C82C59E-B56D-4519-99D9-E19423EBF986}" srcOrd="2" destOrd="0" presId="urn:microsoft.com/office/officeart/2005/8/layout/process1"/>
    <dgm:cxn modelId="{AC608D35-FC8E-45D9-8211-5913F7E53D62}" type="presParOf" srcId="{C5EB9BCA-B989-49D4-89C8-CEDCA584DD2A}" destId="{CA7AA4E2-CC3A-48AE-81FD-6E115C7896D9}" srcOrd="3" destOrd="0" presId="urn:microsoft.com/office/officeart/2005/8/layout/process1"/>
    <dgm:cxn modelId="{7D20D380-1013-4FFF-84BF-E9DE662F66CE}" type="presParOf" srcId="{CA7AA4E2-CC3A-48AE-81FD-6E115C7896D9}" destId="{C7590AB8-3459-493D-BAEB-5E2E10215326}" srcOrd="0" destOrd="0" presId="urn:microsoft.com/office/officeart/2005/8/layout/process1"/>
    <dgm:cxn modelId="{0BDF656E-B83D-453F-80E7-EFE3314475CE}" type="presParOf" srcId="{C5EB9BCA-B989-49D4-89C8-CEDCA584DD2A}" destId="{B7584A8F-B3EB-4F79-BF50-D5619775AA14}"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1327756-8CEE-4525-AFF2-154C43ACA0BE}"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zh-CN" altLang="en-US"/>
        </a:p>
      </dgm:t>
    </dgm:pt>
    <dgm:pt modelId="{897C2B85-8E4E-4055-BD12-312AC58CD4FE}">
      <dgm:prSet phldrT="[文本]" custT="1"/>
      <dgm:spPr/>
      <dgm:t>
        <a:bodyPr/>
        <a:lstStyle/>
        <a:p>
          <a:r>
            <a:rPr lang="zh-CN" altLang="en-US" sz="2800" dirty="0"/>
            <a:t>基础设置</a:t>
          </a:r>
        </a:p>
      </dgm:t>
    </dgm:pt>
    <dgm:pt modelId="{0DF0E5F1-9F91-405F-9DD7-B07258D23221}" type="parTrans" cxnId="{D27C0566-8DA2-4924-8772-FF2FD08F0B8F}">
      <dgm:prSet/>
      <dgm:spPr/>
      <dgm:t>
        <a:bodyPr/>
        <a:lstStyle/>
        <a:p>
          <a:endParaRPr lang="zh-CN" altLang="en-US"/>
        </a:p>
      </dgm:t>
    </dgm:pt>
    <dgm:pt modelId="{50098235-B2B6-4255-BF2C-9E02A0BD0413}" type="sibTrans" cxnId="{D27C0566-8DA2-4924-8772-FF2FD08F0B8F}">
      <dgm:prSet/>
      <dgm:spPr/>
      <dgm:t>
        <a:bodyPr/>
        <a:lstStyle/>
        <a:p>
          <a:endParaRPr lang="zh-CN" altLang="en-US"/>
        </a:p>
      </dgm:t>
    </dgm:pt>
    <dgm:pt modelId="{22309385-5FCB-4890-9391-9383A9C80DC8}">
      <dgm:prSet phldrT="[文本]" custT="1"/>
      <dgm:spPr/>
      <dgm:t>
        <a:bodyPr/>
        <a:lstStyle/>
        <a:p>
          <a:r>
            <a:rPr lang="zh-CN" altLang="en-US" sz="2400" dirty="0"/>
            <a:t>账套与权限</a:t>
          </a:r>
        </a:p>
      </dgm:t>
    </dgm:pt>
    <dgm:pt modelId="{03B4142E-9795-4B7B-9361-C71954373829}" type="parTrans" cxnId="{D4F723DD-A692-4EFF-9160-B3BF70E9BD4D}">
      <dgm:prSet/>
      <dgm:spPr/>
      <dgm:t>
        <a:bodyPr/>
        <a:lstStyle/>
        <a:p>
          <a:endParaRPr lang="zh-CN" altLang="en-US"/>
        </a:p>
      </dgm:t>
    </dgm:pt>
    <dgm:pt modelId="{A5D1C97B-4BD9-43C8-AC23-CD62009EF2BB}" type="sibTrans" cxnId="{D4F723DD-A692-4EFF-9160-B3BF70E9BD4D}">
      <dgm:prSet/>
      <dgm:spPr/>
      <dgm:t>
        <a:bodyPr/>
        <a:lstStyle/>
        <a:p>
          <a:endParaRPr lang="zh-CN" altLang="en-US"/>
        </a:p>
      </dgm:t>
    </dgm:pt>
    <dgm:pt modelId="{DBFA2534-D606-4BC9-9C7A-20C630FE7656}">
      <dgm:prSet phldrT="[文本]" custT="1"/>
      <dgm:spPr/>
      <dgm:t>
        <a:bodyPr/>
        <a:lstStyle/>
        <a:p>
          <a:r>
            <a:rPr lang="zh-CN" altLang="en-US" sz="2800" dirty="0"/>
            <a:t>凭证管理</a:t>
          </a:r>
        </a:p>
      </dgm:t>
    </dgm:pt>
    <dgm:pt modelId="{8B98142D-A6DF-4FC3-9EE0-C8DC23E83089}" type="parTrans" cxnId="{287FAADB-7CCF-4586-8425-5D426CDEEE97}">
      <dgm:prSet/>
      <dgm:spPr/>
      <dgm:t>
        <a:bodyPr/>
        <a:lstStyle/>
        <a:p>
          <a:endParaRPr lang="zh-CN" altLang="en-US"/>
        </a:p>
      </dgm:t>
    </dgm:pt>
    <dgm:pt modelId="{3FEA55F0-715F-42CF-9D57-9251A687D028}" type="sibTrans" cxnId="{287FAADB-7CCF-4586-8425-5D426CDEEE97}">
      <dgm:prSet/>
      <dgm:spPr/>
      <dgm:t>
        <a:bodyPr/>
        <a:lstStyle/>
        <a:p>
          <a:endParaRPr lang="zh-CN" altLang="en-US"/>
        </a:p>
      </dgm:t>
    </dgm:pt>
    <dgm:pt modelId="{BE2ECB01-5A72-4CB6-95CD-4D2717051CC3}">
      <dgm:prSet phldrT="[文本]" custT="1"/>
      <dgm:spPr/>
      <dgm:t>
        <a:bodyPr/>
        <a:lstStyle/>
        <a:p>
          <a:r>
            <a:rPr lang="zh-CN" altLang="en-US" sz="2400" dirty="0"/>
            <a:t>填制凭证与控制机制</a:t>
          </a:r>
        </a:p>
      </dgm:t>
    </dgm:pt>
    <dgm:pt modelId="{5705C893-1485-4B60-82EF-354E11FAD12A}" type="parTrans" cxnId="{C2B78F43-D09B-45E4-9DC5-A36B10449CD5}">
      <dgm:prSet/>
      <dgm:spPr/>
      <dgm:t>
        <a:bodyPr/>
        <a:lstStyle/>
        <a:p>
          <a:endParaRPr lang="zh-CN" altLang="en-US"/>
        </a:p>
      </dgm:t>
    </dgm:pt>
    <dgm:pt modelId="{B868C624-6399-4A38-B7EE-82750447A87B}" type="sibTrans" cxnId="{C2B78F43-D09B-45E4-9DC5-A36B10449CD5}">
      <dgm:prSet/>
      <dgm:spPr/>
      <dgm:t>
        <a:bodyPr/>
        <a:lstStyle/>
        <a:p>
          <a:endParaRPr lang="zh-CN" altLang="en-US"/>
        </a:p>
      </dgm:t>
    </dgm:pt>
    <dgm:pt modelId="{96C48D40-26DA-47FD-9EE5-4EC35581E5F5}">
      <dgm:prSet phldrT="[文本]" custT="1"/>
      <dgm:spPr/>
      <dgm:t>
        <a:bodyPr/>
        <a:lstStyle/>
        <a:p>
          <a:r>
            <a:rPr lang="zh-CN" altLang="en-US" sz="2400" dirty="0"/>
            <a:t>期末处理及账表输出</a:t>
          </a:r>
        </a:p>
      </dgm:t>
    </dgm:pt>
    <dgm:pt modelId="{B4412FC1-29A8-426A-9A4F-0905F461E3F9}" type="parTrans" cxnId="{9494FF57-2430-4BCA-AB9B-FBBBE4EF3DAC}">
      <dgm:prSet/>
      <dgm:spPr/>
      <dgm:t>
        <a:bodyPr/>
        <a:lstStyle/>
        <a:p>
          <a:endParaRPr lang="zh-CN" altLang="en-US"/>
        </a:p>
      </dgm:t>
    </dgm:pt>
    <dgm:pt modelId="{A7D40CB2-A8C8-4958-83B0-26AC0C8283B1}" type="sibTrans" cxnId="{9494FF57-2430-4BCA-AB9B-FBBBE4EF3DAC}">
      <dgm:prSet/>
      <dgm:spPr/>
      <dgm:t>
        <a:bodyPr/>
        <a:lstStyle/>
        <a:p>
          <a:endParaRPr lang="zh-CN" altLang="en-US"/>
        </a:p>
      </dgm:t>
    </dgm:pt>
    <dgm:pt modelId="{1DF73B18-E361-41D7-95BC-743820F0AB97}">
      <dgm:prSet phldrT="[文本]" custT="1"/>
      <dgm:spPr/>
      <dgm:t>
        <a:bodyPr/>
        <a:lstStyle/>
        <a:p>
          <a:r>
            <a:rPr lang="zh-CN" altLang="en-US" sz="2400" dirty="0"/>
            <a:t>期末转账</a:t>
          </a:r>
        </a:p>
      </dgm:t>
    </dgm:pt>
    <dgm:pt modelId="{077EDBD2-16A2-4476-B887-6E5D5CF6DF11}" type="parTrans" cxnId="{2960ABF7-AF3F-4E9F-A04E-A30ADC87D0A9}">
      <dgm:prSet/>
      <dgm:spPr/>
      <dgm:t>
        <a:bodyPr/>
        <a:lstStyle/>
        <a:p>
          <a:endParaRPr lang="zh-CN" altLang="en-US"/>
        </a:p>
      </dgm:t>
    </dgm:pt>
    <dgm:pt modelId="{2DF3A6D9-AB29-41A7-8F0D-DEAB0406DA33}" type="sibTrans" cxnId="{2960ABF7-AF3F-4E9F-A04E-A30ADC87D0A9}">
      <dgm:prSet/>
      <dgm:spPr/>
      <dgm:t>
        <a:bodyPr/>
        <a:lstStyle/>
        <a:p>
          <a:endParaRPr lang="zh-CN" altLang="en-US"/>
        </a:p>
      </dgm:t>
    </dgm:pt>
    <dgm:pt modelId="{BC503983-291C-440B-92D7-2E1FC1FE7D9F}">
      <dgm:prSet phldrT="[文本]" custT="1"/>
      <dgm:spPr/>
      <dgm:t>
        <a:bodyPr/>
        <a:lstStyle/>
        <a:p>
          <a:r>
            <a:rPr lang="zh-CN" altLang="en-US" sz="2400" dirty="0"/>
            <a:t>科目等基础档案设置</a:t>
          </a:r>
        </a:p>
      </dgm:t>
    </dgm:pt>
    <dgm:pt modelId="{D8E78CED-616B-4B4E-B8FB-D81470EE89CD}" type="parTrans" cxnId="{D29CABF0-662A-42E3-8666-EAD23FA6F9D3}">
      <dgm:prSet/>
      <dgm:spPr/>
      <dgm:t>
        <a:bodyPr/>
        <a:lstStyle/>
        <a:p>
          <a:endParaRPr lang="zh-CN" altLang="en-US"/>
        </a:p>
      </dgm:t>
    </dgm:pt>
    <dgm:pt modelId="{4F048655-E581-4FA0-B052-26FC70BB257C}" type="sibTrans" cxnId="{D29CABF0-662A-42E3-8666-EAD23FA6F9D3}">
      <dgm:prSet/>
      <dgm:spPr/>
      <dgm:t>
        <a:bodyPr/>
        <a:lstStyle/>
        <a:p>
          <a:endParaRPr lang="zh-CN" altLang="en-US"/>
        </a:p>
      </dgm:t>
    </dgm:pt>
    <dgm:pt modelId="{46C7B5C6-E220-4909-B67A-575F6712AD24}">
      <dgm:prSet phldrT="[文本]" custT="1"/>
      <dgm:spPr/>
      <dgm:t>
        <a:bodyPr/>
        <a:lstStyle/>
        <a:p>
          <a:r>
            <a:rPr lang="zh-CN" altLang="en-US" sz="2400" dirty="0"/>
            <a:t>期初余额</a:t>
          </a:r>
        </a:p>
      </dgm:t>
    </dgm:pt>
    <dgm:pt modelId="{DC7C8066-1C8C-4BEA-B469-117BC4DB1854}" type="parTrans" cxnId="{7B6586FA-D767-4A7B-AF19-A833C68E4449}">
      <dgm:prSet/>
      <dgm:spPr/>
      <dgm:t>
        <a:bodyPr/>
        <a:lstStyle/>
        <a:p>
          <a:endParaRPr lang="zh-CN" altLang="en-US"/>
        </a:p>
      </dgm:t>
    </dgm:pt>
    <dgm:pt modelId="{7B3BC36E-4B84-4559-B60F-7844CBE7EED1}" type="sibTrans" cxnId="{7B6586FA-D767-4A7B-AF19-A833C68E4449}">
      <dgm:prSet/>
      <dgm:spPr/>
      <dgm:t>
        <a:bodyPr/>
        <a:lstStyle/>
        <a:p>
          <a:endParaRPr lang="zh-CN" altLang="en-US"/>
        </a:p>
      </dgm:t>
    </dgm:pt>
    <dgm:pt modelId="{FC3C1F42-909F-4FC7-9C87-72604CB7368C}">
      <dgm:prSet phldrT="[文本]" custT="1"/>
      <dgm:spPr/>
      <dgm:t>
        <a:bodyPr/>
        <a:lstStyle/>
        <a:p>
          <a:r>
            <a:rPr lang="zh-CN" altLang="en-US" sz="2400" dirty="0"/>
            <a:t>审核凭证</a:t>
          </a:r>
        </a:p>
      </dgm:t>
    </dgm:pt>
    <dgm:pt modelId="{0D4F3D6D-8485-4812-B44C-7965B8B39D8C}" type="parTrans" cxnId="{33405E77-205E-408F-83DE-906FF26A90C9}">
      <dgm:prSet/>
      <dgm:spPr/>
      <dgm:t>
        <a:bodyPr/>
        <a:lstStyle/>
        <a:p>
          <a:endParaRPr lang="zh-CN" altLang="en-US"/>
        </a:p>
      </dgm:t>
    </dgm:pt>
    <dgm:pt modelId="{79DB108E-EAB6-4B7F-97A8-E98C9C24AA8A}" type="sibTrans" cxnId="{33405E77-205E-408F-83DE-906FF26A90C9}">
      <dgm:prSet/>
      <dgm:spPr/>
      <dgm:t>
        <a:bodyPr/>
        <a:lstStyle/>
        <a:p>
          <a:endParaRPr lang="zh-CN" altLang="en-US"/>
        </a:p>
      </dgm:t>
    </dgm:pt>
    <dgm:pt modelId="{DB9FA51B-7F4C-4AD8-9CB2-1898431A0C78}">
      <dgm:prSet phldrT="[文本]" custT="1"/>
      <dgm:spPr/>
      <dgm:t>
        <a:bodyPr/>
        <a:lstStyle/>
        <a:p>
          <a:r>
            <a:rPr lang="zh-CN" altLang="en-US" sz="2800" dirty="0"/>
            <a:t>出纳管理</a:t>
          </a:r>
        </a:p>
      </dgm:t>
    </dgm:pt>
    <dgm:pt modelId="{C628F045-602B-45F7-985F-AD7BCA56327E}" type="parTrans" cxnId="{B0C5BC22-D8FD-4CC7-8E34-785368D821FC}">
      <dgm:prSet/>
      <dgm:spPr/>
      <dgm:t>
        <a:bodyPr/>
        <a:lstStyle/>
        <a:p>
          <a:endParaRPr lang="zh-CN" altLang="en-US"/>
        </a:p>
      </dgm:t>
    </dgm:pt>
    <dgm:pt modelId="{51660A0C-375F-4190-B630-BB98F02AA526}" type="sibTrans" cxnId="{B0C5BC22-D8FD-4CC7-8E34-785368D821FC}">
      <dgm:prSet/>
      <dgm:spPr/>
      <dgm:t>
        <a:bodyPr/>
        <a:lstStyle/>
        <a:p>
          <a:endParaRPr lang="zh-CN" altLang="en-US"/>
        </a:p>
      </dgm:t>
    </dgm:pt>
    <dgm:pt modelId="{E2FD66EC-7E13-4CC0-9663-A6EEE435B557}">
      <dgm:prSet phldrT="[文本]" custT="1"/>
      <dgm:spPr/>
      <dgm:t>
        <a:bodyPr/>
        <a:lstStyle/>
        <a:p>
          <a:r>
            <a:rPr lang="zh-CN" altLang="en-US" sz="2400" dirty="0"/>
            <a:t>银行对账</a:t>
          </a:r>
        </a:p>
      </dgm:t>
    </dgm:pt>
    <dgm:pt modelId="{E42CC43C-9A2B-4A84-BFF4-E036974E7E2E}" type="parTrans" cxnId="{2C688EFE-C390-442C-9A0E-7CFC488BEF36}">
      <dgm:prSet/>
      <dgm:spPr/>
      <dgm:t>
        <a:bodyPr/>
        <a:lstStyle/>
        <a:p>
          <a:endParaRPr lang="zh-CN" altLang="en-US"/>
        </a:p>
      </dgm:t>
    </dgm:pt>
    <dgm:pt modelId="{263A33B2-4A91-4E5F-8249-B2C5A2FEE647}" type="sibTrans" cxnId="{2C688EFE-C390-442C-9A0E-7CFC488BEF36}">
      <dgm:prSet/>
      <dgm:spPr/>
      <dgm:t>
        <a:bodyPr/>
        <a:lstStyle/>
        <a:p>
          <a:endParaRPr lang="zh-CN" altLang="en-US"/>
        </a:p>
      </dgm:t>
    </dgm:pt>
    <dgm:pt modelId="{62F6B783-DE1D-4FA5-BF47-E93F4ACE15EF}">
      <dgm:prSet phldrT="[文本]" custT="1"/>
      <dgm:spPr/>
      <dgm:t>
        <a:bodyPr/>
        <a:lstStyle/>
        <a:p>
          <a:r>
            <a:rPr lang="zh-CN" altLang="en-US" sz="2400" dirty="0"/>
            <a:t>支票管理</a:t>
          </a:r>
        </a:p>
      </dgm:t>
    </dgm:pt>
    <dgm:pt modelId="{1E39E091-5636-4411-82C5-18A7B98F8F7F}" type="parTrans" cxnId="{24AFFC87-8AD7-4C13-8641-C009F76E7CD1}">
      <dgm:prSet/>
      <dgm:spPr/>
      <dgm:t>
        <a:bodyPr/>
        <a:lstStyle/>
        <a:p>
          <a:endParaRPr lang="zh-CN" altLang="en-US"/>
        </a:p>
      </dgm:t>
    </dgm:pt>
    <dgm:pt modelId="{B023EF3B-52D6-4058-941F-E3FBAA2CF72A}" type="sibTrans" cxnId="{24AFFC87-8AD7-4C13-8641-C009F76E7CD1}">
      <dgm:prSet/>
      <dgm:spPr/>
      <dgm:t>
        <a:bodyPr/>
        <a:lstStyle/>
        <a:p>
          <a:endParaRPr lang="zh-CN" altLang="en-US"/>
        </a:p>
      </dgm:t>
    </dgm:pt>
    <dgm:pt modelId="{5F94CF79-A1EE-4C52-953C-E112789F0A28}">
      <dgm:prSet phldrT="[文本]" custT="1"/>
      <dgm:spPr/>
      <dgm:t>
        <a:bodyPr/>
        <a:lstStyle/>
        <a:p>
          <a:r>
            <a:rPr lang="zh-CN" altLang="en-US" sz="2400" dirty="0"/>
            <a:t>输出日记账和资金日报</a:t>
          </a:r>
        </a:p>
      </dgm:t>
    </dgm:pt>
    <dgm:pt modelId="{39B2D471-041E-402F-96A8-E3369D1614CE}" type="parTrans" cxnId="{F1FE5A84-B05B-4CF6-8BDD-4BC9F425BCE9}">
      <dgm:prSet/>
      <dgm:spPr/>
      <dgm:t>
        <a:bodyPr/>
        <a:lstStyle/>
        <a:p>
          <a:endParaRPr lang="zh-CN" altLang="en-US"/>
        </a:p>
      </dgm:t>
    </dgm:pt>
    <dgm:pt modelId="{A16DBF43-0ABC-448E-9440-C07F5203E788}" type="sibTrans" cxnId="{F1FE5A84-B05B-4CF6-8BDD-4BC9F425BCE9}">
      <dgm:prSet/>
      <dgm:spPr/>
      <dgm:t>
        <a:bodyPr/>
        <a:lstStyle/>
        <a:p>
          <a:endParaRPr lang="zh-CN" altLang="en-US"/>
        </a:p>
      </dgm:t>
    </dgm:pt>
    <dgm:pt modelId="{68146213-DB9F-491E-9230-2C6ACBD23504}">
      <dgm:prSet phldrT="[文本]" custT="1"/>
      <dgm:spPr/>
      <dgm:t>
        <a:bodyPr/>
        <a:lstStyle/>
        <a:p>
          <a:r>
            <a:rPr lang="zh-CN" altLang="en-US" sz="2400" dirty="0"/>
            <a:t>期末结账</a:t>
          </a:r>
        </a:p>
      </dgm:t>
    </dgm:pt>
    <dgm:pt modelId="{E2061362-B76C-43CD-91C4-83A145C97252}" type="parTrans" cxnId="{9482BC75-E384-4A55-BE99-411E56BD4D81}">
      <dgm:prSet/>
      <dgm:spPr/>
      <dgm:t>
        <a:bodyPr/>
        <a:lstStyle/>
        <a:p>
          <a:endParaRPr lang="zh-CN" altLang="en-US"/>
        </a:p>
      </dgm:t>
    </dgm:pt>
    <dgm:pt modelId="{14824022-3D07-47F7-9B4B-669787F15FF8}" type="sibTrans" cxnId="{9482BC75-E384-4A55-BE99-411E56BD4D81}">
      <dgm:prSet/>
      <dgm:spPr/>
      <dgm:t>
        <a:bodyPr/>
        <a:lstStyle/>
        <a:p>
          <a:endParaRPr lang="zh-CN" altLang="en-US"/>
        </a:p>
      </dgm:t>
    </dgm:pt>
    <dgm:pt modelId="{10AF9562-E589-41A4-87A7-C94FD8E2A903}">
      <dgm:prSet phldrT="[文本]" custT="1"/>
      <dgm:spPr/>
      <dgm:t>
        <a:bodyPr/>
        <a:lstStyle/>
        <a:p>
          <a:r>
            <a:rPr lang="zh-CN" altLang="en-US" sz="2400" dirty="0"/>
            <a:t>输出账表</a:t>
          </a:r>
        </a:p>
      </dgm:t>
    </dgm:pt>
    <dgm:pt modelId="{2AFCBA10-D897-4653-BC36-1112B217D4A4}" type="parTrans" cxnId="{50725C2F-52A4-4040-BAF0-5AB353990E7A}">
      <dgm:prSet/>
      <dgm:spPr/>
      <dgm:t>
        <a:bodyPr/>
        <a:lstStyle/>
        <a:p>
          <a:endParaRPr lang="zh-CN" altLang="en-US"/>
        </a:p>
      </dgm:t>
    </dgm:pt>
    <dgm:pt modelId="{D1195741-DB06-410A-88F3-569E8FA35CE5}" type="sibTrans" cxnId="{50725C2F-52A4-4040-BAF0-5AB353990E7A}">
      <dgm:prSet/>
      <dgm:spPr/>
      <dgm:t>
        <a:bodyPr/>
        <a:lstStyle/>
        <a:p>
          <a:endParaRPr lang="zh-CN" altLang="en-US"/>
        </a:p>
      </dgm:t>
    </dgm:pt>
    <dgm:pt modelId="{032BCE22-DF6D-46FA-A906-C4804C6BB997}">
      <dgm:prSet phldrT="[文本]" custT="1"/>
      <dgm:spPr/>
      <dgm:t>
        <a:bodyPr/>
        <a:lstStyle/>
        <a:p>
          <a:r>
            <a:rPr lang="zh-CN" altLang="en-US" sz="2400" dirty="0"/>
            <a:t>记账</a:t>
          </a:r>
        </a:p>
      </dgm:t>
    </dgm:pt>
    <dgm:pt modelId="{F65C40BA-F436-4545-859C-E4F36403C0DB}" type="parTrans" cxnId="{80FBFA12-6FC1-407B-A2FA-76E03D84E596}">
      <dgm:prSet/>
      <dgm:spPr/>
      <dgm:t>
        <a:bodyPr/>
        <a:lstStyle/>
        <a:p>
          <a:endParaRPr lang="zh-CN" altLang="en-US"/>
        </a:p>
      </dgm:t>
    </dgm:pt>
    <dgm:pt modelId="{399BF6F5-529E-456F-A770-D9D6BCDDF192}" type="sibTrans" cxnId="{80FBFA12-6FC1-407B-A2FA-76E03D84E596}">
      <dgm:prSet/>
      <dgm:spPr/>
      <dgm:t>
        <a:bodyPr/>
        <a:lstStyle/>
        <a:p>
          <a:endParaRPr lang="zh-CN" altLang="en-US"/>
        </a:p>
      </dgm:t>
    </dgm:pt>
    <dgm:pt modelId="{51B5ED02-8F57-47F7-96D2-0871D0DFB6B4}" type="pres">
      <dgm:prSet presAssocID="{11327756-8CEE-4525-AFF2-154C43ACA0BE}" presName="linearFlow" presStyleCnt="0">
        <dgm:presLayoutVars>
          <dgm:dir/>
          <dgm:animLvl val="lvl"/>
          <dgm:resizeHandles val="exact"/>
        </dgm:presLayoutVars>
      </dgm:prSet>
      <dgm:spPr/>
    </dgm:pt>
    <dgm:pt modelId="{7D1E5923-0588-4345-AABC-230956B76F68}" type="pres">
      <dgm:prSet presAssocID="{897C2B85-8E4E-4055-BD12-312AC58CD4FE}" presName="composite" presStyleCnt="0"/>
      <dgm:spPr/>
    </dgm:pt>
    <dgm:pt modelId="{A9DE679C-C59E-4E8A-97C0-D588593121ED}" type="pres">
      <dgm:prSet presAssocID="{897C2B85-8E4E-4055-BD12-312AC58CD4FE}" presName="parTx" presStyleLbl="node1" presStyleIdx="0" presStyleCnt="4">
        <dgm:presLayoutVars>
          <dgm:chMax val="0"/>
          <dgm:chPref val="0"/>
          <dgm:bulletEnabled val="1"/>
        </dgm:presLayoutVars>
      </dgm:prSet>
      <dgm:spPr/>
    </dgm:pt>
    <dgm:pt modelId="{F2039C13-6CDB-4986-B246-EAA8C50A62E3}" type="pres">
      <dgm:prSet presAssocID="{897C2B85-8E4E-4055-BD12-312AC58CD4FE}" presName="parSh" presStyleLbl="node1" presStyleIdx="0" presStyleCnt="4"/>
      <dgm:spPr/>
    </dgm:pt>
    <dgm:pt modelId="{B7AC262A-7535-431B-85C5-8EB938060A32}" type="pres">
      <dgm:prSet presAssocID="{897C2B85-8E4E-4055-BD12-312AC58CD4FE}" presName="desTx" presStyleLbl="fgAcc1" presStyleIdx="0" presStyleCnt="4">
        <dgm:presLayoutVars>
          <dgm:bulletEnabled val="1"/>
        </dgm:presLayoutVars>
      </dgm:prSet>
      <dgm:spPr/>
    </dgm:pt>
    <dgm:pt modelId="{C3D7BFA6-4012-4DAC-8399-2FF3E0DDE85A}" type="pres">
      <dgm:prSet presAssocID="{50098235-B2B6-4255-BF2C-9E02A0BD0413}" presName="sibTrans" presStyleLbl="sibTrans2D1" presStyleIdx="0" presStyleCnt="3"/>
      <dgm:spPr/>
    </dgm:pt>
    <dgm:pt modelId="{6E07BBC7-ACE4-4C8A-87F5-6ED459FE0900}" type="pres">
      <dgm:prSet presAssocID="{50098235-B2B6-4255-BF2C-9E02A0BD0413}" presName="connTx" presStyleLbl="sibTrans2D1" presStyleIdx="0" presStyleCnt="3"/>
      <dgm:spPr/>
    </dgm:pt>
    <dgm:pt modelId="{D3593F5D-DB5B-4258-8DE3-515EA3CE5934}" type="pres">
      <dgm:prSet presAssocID="{DBFA2534-D606-4BC9-9C7A-20C630FE7656}" presName="composite" presStyleCnt="0"/>
      <dgm:spPr/>
    </dgm:pt>
    <dgm:pt modelId="{50D5F2DF-1D60-4230-AA53-0ED2DEC4EF6A}" type="pres">
      <dgm:prSet presAssocID="{DBFA2534-D606-4BC9-9C7A-20C630FE7656}" presName="parTx" presStyleLbl="node1" presStyleIdx="0" presStyleCnt="4">
        <dgm:presLayoutVars>
          <dgm:chMax val="0"/>
          <dgm:chPref val="0"/>
          <dgm:bulletEnabled val="1"/>
        </dgm:presLayoutVars>
      </dgm:prSet>
      <dgm:spPr/>
    </dgm:pt>
    <dgm:pt modelId="{55F78E6C-2DB8-430E-8C30-27C0EAF17468}" type="pres">
      <dgm:prSet presAssocID="{DBFA2534-D606-4BC9-9C7A-20C630FE7656}" presName="parSh" presStyleLbl="node1" presStyleIdx="1" presStyleCnt="4"/>
      <dgm:spPr/>
    </dgm:pt>
    <dgm:pt modelId="{1DBEF977-65E0-43DF-80F7-0D88C9B54816}" type="pres">
      <dgm:prSet presAssocID="{DBFA2534-D606-4BC9-9C7A-20C630FE7656}" presName="desTx" presStyleLbl="fgAcc1" presStyleIdx="1" presStyleCnt="4">
        <dgm:presLayoutVars>
          <dgm:bulletEnabled val="1"/>
        </dgm:presLayoutVars>
      </dgm:prSet>
      <dgm:spPr/>
    </dgm:pt>
    <dgm:pt modelId="{6ADA48D8-470E-4C4E-B4F5-2D2947CE242E}" type="pres">
      <dgm:prSet presAssocID="{3FEA55F0-715F-42CF-9D57-9251A687D028}" presName="sibTrans" presStyleLbl="sibTrans2D1" presStyleIdx="1" presStyleCnt="3"/>
      <dgm:spPr/>
    </dgm:pt>
    <dgm:pt modelId="{B430B2CB-5CA5-4A18-BDBD-5CE0D300620A}" type="pres">
      <dgm:prSet presAssocID="{3FEA55F0-715F-42CF-9D57-9251A687D028}" presName="connTx" presStyleLbl="sibTrans2D1" presStyleIdx="1" presStyleCnt="3"/>
      <dgm:spPr/>
    </dgm:pt>
    <dgm:pt modelId="{B042D1CD-5D64-442C-8EC1-78534B22B3E8}" type="pres">
      <dgm:prSet presAssocID="{DB9FA51B-7F4C-4AD8-9CB2-1898431A0C78}" presName="composite" presStyleCnt="0"/>
      <dgm:spPr/>
    </dgm:pt>
    <dgm:pt modelId="{09D0EFB8-3C52-4FC1-BBFD-EFC995AA9A42}" type="pres">
      <dgm:prSet presAssocID="{DB9FA51B-7F4C-4AD8-9CB2-1898431A0C78}" presName="parTx" presStyleLbl="node1" presStyleIdx="1" presStyleCnt="4">
        <dgm:presLayoutVars>
          <dgm:chMax val="0"/>
          <dgm:chPref val="0"/>
          <dgm:bulletEnabled val="1"/>
        </dgm:presLayoutVars>
      </dgm:prSet>
      <dgm:spPr/>
    </dgm:pt>
    <dgm:pt modelId="{4757D41B-65C0-4DAB-8D2E-6CA9AB8741DE}" type="pres">
      <dgm:prSet presAssocID="{DB9FA51B-7F4C-4AD8-9CB2-1898431A0C78}" presName="parSh" presStyleLbl="node1" presStyleIdx="2" presStyleCnt="4"/>
      <dgm:spPr/>
    </dgm:pt>
    <dgm:pt modelId="{80101EEC-8D4E-43E5-9DDB-246496CEF5F0}" type="pres">
      <dgm:prSet presAssocID="{DB9FA51B-7F4C-4AD8-9CB2-1898431A0C78}" presName="desTx" presStyleLbl="fgAcc1" presStyleIdx="2" presStyleCnt="4">
        <dgm:presLayoutVars>
          <dgm:bulletEnabled val="1"/>
        </dgm:presLayoutVars>
      </dgm:prSet>
      <dgm:spPr/>
    </dgm:pt>
    <dgm:pt modelId="{8D18C431-1808-40B5-A4AE-A788D03D2077}" type="pres">
      <dgm:prSet presAssocID="{51660A0C-375F-4190-B630-BB98F02AA526}" presName="sibTrans" presStyleLbl="sibTrans2D1" presStyleIdx="2" presStyleCnt="3"/>
      <dgm:spPr/>
    </dgm:pt>
    <dgm:pt modelId="{F69B8044-7411-4725-9C72-59F2ED3093C1}" type="pres">
      <dgm:prSet presAssocID="{51660A0C-375F-4190-B630-BB98F02AA526}" presName="connTx" presStyleLbl="sibTrans2D1" presStyleIdx="2" presStyleCnt="3"/>
      <dgm:spPr/>
    </dgm:pt>
    <dgm:pt modelId="{FCD59694-9526-4696-BF6E-DC3B9DF4213B}" type="pres">
      <dgm:prSet presAssocID="{96C48D40-26DA-47FD-9EE5-4EC35581E5F5}" presName="composite" presStyleCnt="0"/>
      <dgm:spPr/>
    </dgm:pt>
    <dgm:pt modelId="{78AABD5E-21D9-477D-9B4E-CE7D97B261D8}" type="pres">
      <dgm:prSet presAssocID="{96C48D40-26DA-47FD-9EE5-4EC35581E5F5}" presName="parTx" presStyleLbl="node1" presStyleIdx="2" presStyleCnt="4">
        <dgm:presLayoutVars>
          <dgm:chMax val="0"/>
          <dgm:chPref val="0"/>
          <dgm:bulletEnabled val="1"/>
        </dgm:presLayoutVars>
      </dgm:prSet>
      <dgm:spPr/>
    </dgm:pt>
    <dgm:pt modelId="{EBB5C204-4687-483C-AC8F-02A25D44D7D4}" type="pres">
      <dgm:prSet presAssocID="{96C48D40-26DA-47FD-9EE5-4EC35581E5F5}" presName="parSh" presStyleLbl="node1" presStyleIdx="3" presStyleCnt="4"/>
      <dgm:spPr/>
    </dgm:pt>
    <dgm:pt modelId="{61D51907-1ED7-4C7D-B4B6-B3B6C024F063}" type="pres">
      <dgm:prSet presAssocID="{96C48D40-26DA-47FD-9EE5-4EC35581E5F5}" presName="desTx" presStyleLbl="fgAcc1" presStyleIdx="3" presStyleCnt="4">
        <dgm:presLayoutVars>
          <dgm:bulletEnabled val="1"/>
        </dgm:presLayoutVars>
      </dgm:prSet>
      <dgm:spPr/>
    </dgm:pt>
  </dgm:ptLst>
  <dgm:cxnLst>
    <dgm:cxn modelId="{83EFCD08-7EC2-4CB4-9B02-9A7EC6DE481B}" type="presOf" srcId="{51660A0C-375F-4190-B630-BB98F02AA526}" destId="{F69B8044-7411-4725-9C72-59F2ED3093C1}" srcOrd="1" destOrd="0" presId="urn:microsoft.com/office/officeart/2005/8/layout/process3"/>
    <dgm:cxn modelId="{428BDA08-8AA5-40FB-AB69-0C23ED8154A9}" type="presOf" srcId="{62F6B783-DE1D-4FA5-BF47-E93F4ACE15EF}" destId="{80101EEC-8D4E-43E5-9DDB-246496CEF5F0}" srcOrd="0" destOrd="1" presId="urn:microsoft.com/office/officeart/2005/8/layout/process3"/>
    <dgm:cxn modelId="{3318EA0A-51EA-45B7-8D2D-2265E6F5B787}" type="presOf" srcId="{96C48D40-26DA-47FD-9EE5-4EC35581E5F5}" destId="{78AABD5E-21D9-477D-9B4E-CE7D97B261D8}" srcOrd="0" destOrd="0" presId="urn:microsoft.com/office/officeart/2005/8/layout/process3"/>
    <dgm:cxn modelId="{8769050F-88D4-4457-9FAF-4F7CCAC8706D}" type="presOf" srcId="{BE2ECB01-5A72-4CB6-95CD-4D2717051CC3}" destId="{1DBEF977-65E0-43DF-80F7-0D88C9B54816}" srcOrd="0" destOrd="0" presId="urn:microsoft.com/office/officeart/2005/8/layout/process3"/>
    <dgm:cxn modelId="{5586F111-D1A2-4CDC-805E-90CAEA8FFED4}" type="presOf" srcId="{22309385-5FCB-4890-9391-9383A9C80DC8}" destId="{B7AC262A-7535-431B-85C5-8EB938060A32}" srcOrd="0" destOrd="0" presId="urn:microsoft.com/office/officeart/2005/8/layout/process3"/>
    <dgm:cxn modelId="{80FBFA12-6FC1-407B-A2FA-76E03D84E596}" srcId="{DBFA2534-D606-4BC9-9C7A-20C630FE7656}" destId="{032BCE22-DF6D-46FA-A906-C4804C6BB997}" srcOrd="2" destOrd="0" parTransId="{F65C40BA-F436-4545-859C-E4F36403C0DB}" sibTransId="{399BF6F5-529E-456F-A770-D9D6BCDDF192}"/>
    <dgm:cxn modelId="{82FC9E16-C801-4DCE-AC5D-C4157B0A91EE}" type="presOf" srcId="{3FEA55F0-715F-42CF-9D57-9251A687D028}" destId="{B430B2CB-5CA5-4A18-BDBD-5CE0D300620A}" srcOrd="1" destOrd="0" presId="urn:microsoft.com/office/officeart/2005/8/layout/process3"/>
    <dgm:cxn modelId="{FB6B7D19-4BC8-4A69-A33B-4F8E468BCBAC}" type="presOf" srcId="{E2FD66EC-7E13-4CC0-9663-A6EEE435B557}" destId="{80101EEC-8D4E-43E5-9DDB-246496CEF5F0}" srcOrd="0" destOrd="0" presId="urn:microsoft.com/office/officeart/2005/8/layout/process3"/>
    <dgm:cxn modelId="{B0C5BC22-D8FD-4CC7-8E34-785368D821FC}" srcId="{11327756-8CEE-4525-AFF2-154C43ACA0BE}" destId="{DB9FA51B-7F4C-4AD8-9CB2-1898431A0C78}" srcOrd="2" destOrd="0" parTransId="{C628F045-602B-45F7-985F-AD7BCA56327E}" sibTransId="{51660A0C-375F-4190-B630-BB98F02AA526}"/>
    <dgm:cxn modelId="{58C60A2A-229A-48E0-B4A3-81C60B08AFDA}" type="presOf" srcId="{50098235-B2B6-4255-BF2C-9E02A0BD0413}" destId="{C3D7BFA6-4012-4DAC-8399-2FF3E0DDE85A}" srcOrd="0" destOrd="0" presId="urn:microsoft.com/office/officeart/2005/8/layout/process3"/>
    <dgm:cxn modelId="{50725C2F-52A4-4040-BAF0-5AB353990E7A}" srcId="{96C48D40-26DA-47FD-9EE5-4EC35581E5F5}" destId="{10AF9562-E589-41A4-87A7-C94FD8E2A903}" srcOrd="2" destOrd="0" parTransId="{2AFCBA10-D897-4653-BC36-1112B217D4A4}" sibTransId="{D1195741-DB06-410A-88F3-569E8FA35CE5}"/>
    <dgm:cxn modelId="{8DF01231-C7F0-4315-9720-4FA3D7E3427C}" type="presOf" srcId="{11327756-8CEE-4525-AFF2-154C43ACA0BE}" destId="{51B5ED02-8F57-47F7-96D2-0871D0DFB6B4}" srcOrd="0" destOrd="0" presId="urn:microsoft.com/office/officeart/2005/8/layout/process3"/>
    <dgm:cxn modelId="{72886636-1981-488C-91FE-D0A25BAE6060}" type="presOf" srcId="{96C48D40-26DA-47FD-9EE5-4EC35581E5F5}" destId="{EBB5C204-4687-483C-AC8F-02A25D44D7D4}" srcOrd="1" destOrd="0" presId="urn:microsoft.com/office/officeart/2005/8/layout/process3"/>
    <dgm:cxn modelId="{24453C39-FF73-402F-ABDE-E20C4098FF15}" type="presOf" srcId="{BC503983-291C-440B-92D7-2E1FC1FE7D9F}" destId="{B7AC262A-7535-431B-85C5-8EB938060A32}" srcOrd="0" destOrd="1" presId="urn:microsoft.com/office/officeart/2005/8/layout/process3"/>
    <dgm:cxn modelId="{DE557663-C3B9-46ED-B62C-4F6ED20982EC}" type="presOf" srcId="{68146213-DB9F-491E-9230-2C6ACBD23504}" destId="{61D51907-1ED7-4C7D-B4B6-B3B6C024F063}" srcOrd="0" destOrd="1" presId="urn:microsoft.com/office/officeart/2005/8/layout/process3"/>
    <dgm:cxn modelId="{C2B78F43-D09B-45E4-9DC5-A36B10449CD5}" srcId="{DBFA2534-D606-4BC9-9C7A-20C630FE7656}" destId="{BE2ECB01-5A72-4CB6-95CD-4D2717051CC3}" srcOrd="0" destOrd="0" parTransId="{5705C893-1485-4B60-82EF-354E11FAD12A}" sibTransId="{B868C624-6399-4A38-B7EE-82750447A87B}"/>
    <dgm:cxn modelId="{D27C0566-8DA2-4924-8772-FF2FD08F0B8F}" srcId="{11327756-8CEE-4525-AFF2-154C43ACA0BE}" destId="{897C2B85-8E4E-4055-BD12-312AC58CD4FE}" srcOrd="0" destOrd="0" parTransId="{0DF0E5F1-9F91-405F-9DD7-B07258D23221}" sibTransId="{50098235-B2B6-4255-BF2C-9E02A0BD0413}"/>
    <dgm:cxn modelId="{4633AB47-F30F-40E4-AF25-5CAFB14314F1}" type="presOf" srcId="{DB9FA51B-7F4C-4AD8-9CB2-1898431A0C78}" destId="{4757D41B-65C0-4DAB-8D2E-6CA9AB8741DE}" srcOrd="1" destOrd="0" presId="urn:microsoft.com/office/officeart/2005/8/layout/process3"/>
    <dgm:cxn modelId="{660AC86D-DA86-458E-800F-DAA32726521E}" type="presOf" srcId="{1DF73B18-E361-41D7-95BC-743820F0AB97}" destId="{61D51907-1ED7-4C7D-B4B6-B3B6C024F063}" srcOrd="0" destOrd="0" presId="urn:microsoft.com/office/officeart/2005/8/layout/process3"/>
    <dgm:cxn modelId="{6BF83770-47DC-4C84-B34C-70322CFE2C61}" type="presOf" srcId="{FC3C1F42-909F-4FC7-9C87-72604CB7368C}" destId="{1DBEF977-65E0-43DF-80F7-0D88C9B54816}" srcOrd="0" destOrd="1" presId="urn:microsoft.com/office/officeart/2005/8/layout/process3"/>
    <dgm:cxn modelId="{DFB3C770-8D97-42C4-8A7A-EC2E570AF24B}" type="presOf" srcId="{50098235-B2B6-4255-BF2C-9E02A0BD0413}" destId="{6E07BBC7-ACE4-4C8A-87F5-6ED459FE0900}" srcOrd="1" destOrd="0" presId="urn:microsoft.com/office/officeart/2005/8/layout/process3"/>
    <dgm:cxn modelId="{69EF9952-D616-41B0-A80B-47F6446A46A4}" type="presOf" srcId="{DBFA2534-D606-4BC9-9C7A-20C630FE7656}" destId="{55F78E6C-2DB8-430E-8C30-27C0EAF17468}" srcOrd="1" destOrd="0" presId="urn:microsoft.com/office/officeart/2005/8/layout/process3"/>
    <dgm:cxn modelId="{9482BC75-E384-4A55-BE99-411E56BD4D81}" srcId="{96C48D40-26DA-47FD-9EE5-4EC35581E5F5}" destId="{68146213-DB9F-491E-9230-2C6ACBD23504}" srcOrd="1" destOrd="0" parTransId="{E2061362-B76C-43CD-91C4-83A145C97252}" sibTransId="{14824022-3D07-47F7-9B4B-669787F15FF8}"/>
    <dgm:cxn modelId="{E96B8D56-22F9-4A3B-9221-85776E1CEA8F}" type="presOf" srcId="{10AF9562-E589-41A4-87A7-C94FD8E2A903}" destId="{61D51907-1ED7-4C7D-B4B6-B3B6C024F063}" srcOrd="0" destOrd="2" presId="urn:microsoft.com/office/officeart/2005/8/layout/process3"/>
    <dgm:cxn modelId="{24CF2777-7240-49FC-870E-DED7ACFC72E6}" type="presOf" srcId="{46C7B5C6-E220-4909-B67A-575F6712AD24}" destId="{B7AC262A-7535-431B-85C5-8EB938060A32}" srcOrd="0" destOrd="2" presId="urn:microsoft.com/office/officeart/2005/8/layout/process3"/>
    <dgm:cxn modelId="{33405E77-205E-408F-83DE-906FF26A90C9}" srcId="{DBFA2534-D606-4BC9-9C7A-20C630FE7656}" destId="{FC3C1F42-909F-4FC7-9C87-72604CB7368C}" srcOrd="1" destOrd="0" parTransId="{0D4F3D6D-8485-4812-B44C-7965B8B39D8C}" sibTransId="{79DB108E-EAB6-4B7F-97A8-E98C9C24AA8A}"/>
    <dgm:cxn modelId="{9494FF57-2430-4BCA-AB9B-FBBBE4EF3DAC}" srcId="{11327756-8CEE-4525-AFF2-154C43ACA0BE}" destId="{96C48D40-26DA-47FD-9EE5-4EC35581E5F5}" srcOrd="3" destOrd="0" parTransId="{B4412FC1-29A8-426A-9A4F-0905F461E3F9}" sibTransId="{A7D40CB2-A8C8-4958-83B0-26AC0C8283B1}"/>
    <dgm:cxn modelId="{1342177B-203A-4561-A46D-F9F9BF72D6D0}" type="presOf" srcId="{5F94CF79-A1EE-4C52-953C-E112789F0A28}" destId="{80101EEC-8D4E-43E5-9DDB-246496CEF5F0}" srcOrd="0" destOrd="2" presId="urn:microsoft.com/office/officeart/2005/8/layout/process3"/>
    <dgm:cxn modelId="{CF683783-7977-4A49-896C-7D9FFCA1643E}" type="presOf" srcId="{897C2B85-8E4E-4055-BD12-312AC58CD4FE}" destId="{F2039C13-6CDB-4986-B246-EAA8C50A62E3}" srcOrd="1" destOrd="0" presId="urn:microsoft.com/office/officeart/2005/8/layout/process3"/>
    <dgm:cxn modelId="{F1FE5A84-B05B-4CF6-8BDD-4BC9F425BCE9}" srcId="{DB9FA51B-7F4C-4AD8-9CB2-1898431A0C78}" destId="{5F94CF79-A1EE-4C52-953C-E112789F0A28}" srcOrd="2" destOrd="0" parTransId="{39B2D471-041E-402F-96A8-E3369D1614CE}" sibTransId="{A16DBF43-0ABC-448E-9440-C07F5203E788}"/>
    <dgm:cxn modelId="{24AFFC87-8AD7-4C13-8641-C009F76E7CD1}" srcId="{DB9FA51B-7F4C-4AD8-9CB2-1898431A0C78}" destId="{62F6B783-DE1D-4FA5-BF47-E93F4ACE15EF}" srcOrd="1" destOrd="0" parTransId="{1E39E091-5636-4411-82C5-18A7B98F8F7F}" sibTransId="{B023EF3B-52D6-4058-941F-E3FBAA2CF72A}"/>
    <dgm:cxn modelId="{8571B48A-57F0-4EE8-89D7-1D15A0E775E4}" type="presOf" srcId="{DB9FA51B-7F4C-4AD8-9CB2-1898431A0C78}" destId="{09D0EFB8-3C52-4FC1-BBFD-EFC995AA9A42}" srcOrd="0" destOrd="0" presId="urn:microsoft.com/office/officeart/2005/8/layout/process3"/>
    <dgm:cxn modelId="{B739E1A0-6FEC-46AF-9AFB-A9BB1C571617}" type="presOf" srcId="{DBFA2534-D606-4BC9-9C7A-20C630FE7656}" destId="{50D5F2DF-1D60-4230-AA53-0ED2DEC4EF6A}" srcOrd="0" destOrd="0" presId="urn:microsoft.com/office/officeart/2005/8/layout/process3"/>
    <dgm:cxn modelId="{4BB94FA2-E7DF-4C0E-85ED-751B112E5F28}" type="presOf" srcId="{51660A0C-375F-4190-B630-BB98F02AA526}" destId="{8D18C431-1808-40B5-A4AE-A788D03D2077}" srcOrd="0" destOrd="0" presId="urn:microsoft.com/office/officeart/2005/8/layout/process3"/>
    <dgm:cxn modelId="{5A4CB2A3-4C4F-418B-96CB-A92ECF5F996E}" type="presOf" srcId="{3FEA55F0-715F-42CF-9D57-9251A687D028}" destId="{6ADA48D8-470E-4C4E-B4F5-2D2947CE242E}" srcOrd="0" destOrd="0" presId="urn:microsoft.com/office/officeart/2005/8/layout/process3"/>
    <dgm:cxn modelId="{9E13AFB3-51FF-4444-8ED8-BFE2895EC48C}" type="presOf" srcId="{897C2B85-8E4E-4055-BD12-312AC58CD4FE}" destId="{A9DE679C-C59E-4E8A-97C0-D588593121ED}" srcOrd="0" destOrd="0" presId="urn:microsoft.com/office/officeart/2005/8/layout/process3"/>
    <dgm:cxn modelId="{287FAADB-7CCF-4586-8425-5D426CDEEE97}" srcId="{11327756-8CEE-4525-AFF2-154C43ACA0BE}" destId="{DBFA2534-D606-4BC9-9C7A-20C630FE7656}" srcOrd="1" destOrd="0" parTransId="{8B98142D-A6DF-4FC3-9EE0-C8DC23E83089}" sibTransId="{3FEA55F0-715F-42CF-9D57-9251A687D028}"/>
    <dgm:cxn modelId="{D4F723DD-A692-4EFF-9160-B3BF70E9BD4D}" srcId="{897C2B85-8E4E-4055-BD12-312AC58CD4FE}" destId="{22309385-5FCB-4890-9391-9383A9C80DC8}" srcOrd="0" destOrd="0" parTransId="{03B4142E-9795-4B7B-9361-C71954373829}" sibTransId="{A5D1C97B-4BD9-43C8-AC23-CD62009EF2BB}"/>
    <dgm:cxn modelId="{F53545E7-F23B-465E-821E-BE0C28653DAB}" type="presOf" srcId="{032BCE22-DF6D-46FA-A906-C4804C6BB997}" destId="{1DBEF977-65E0-43DF-80F7-0D88C9B54816}" srcOrd="0" destOrd="2" presId="urn:microsoft.com/office/officeart/2005/8/layout/process3"/>
    <dgm:cxn modelId="{D29CABF0-662A-42E3-8666-EAD23FA6F9D3}" srcId="{897C2B85-8E4E-4055-BD12-312AC58CD4FE}" destId="{BC503983-291C-440B-92D7-2E1FC1FE7D9F}" srcOrd="1" destOrd="0" parTransId="{D8E78CED-616B-4B4E-B8FB-D81470EE89CD}" sibTransId="{4F048655-E581-4FA0-B052-26FC70BB257C}"/>
    <dgm:cxn modelId="{2960ABF7-AF3F-4E9F-A04E-A30ADC87D0A9}" srcId="{96C48D40-26DA-47FD-9EE5-4EC35581E5F5}" destId="{1DF73B18-E361-41D7-95BC-743820F0AB97}" srcOrd="0" destOrd="0" parTransId="{077EDBD2-16A2-4476-B887-6E5D5CF6DF11}" sibTransId="{2DF3A6D9-AB29-41A7-8F0D-DEAB0406DA33}"/>
    <dgm:cxn modelId="{7B6586FA-D767-4A7B-AF19-A833C68E4449}" srcId="{897C2B85-8E4E-4055-BD12-312AC58CD4FE}" destId="{46C7B5C6-E220-4909-B67A-575F6712AD24}" srcOrd="2" destOrd="0" parTransId="{DC7C8066-1C8C-4BEA-B469-117BC4DB1854}" sibTransId="{7B3BC36E-4B84-4559-B60F-7844CBE7EED1}"/>
    <dgm:cxn modelId="{2C688EFE-C390-442C-9A0E-7CFC488BEF36}" srcId="{DB9FA51B-7F4C-4AD8-9CB2-1898431A0C78}" destId="{E2FD66EC-7E13-4CC0-9663-A6EEE435B557}" srcOrd="0" destOrd="0" parTransId="{E42CC43C-9A2B-4A84-BFF4-E036974E7E2E}" sibTransId="{263A33B2-4A91-4E5F-8249-B2C5A2FEE647}"/>
    <dgm:cxn modelId="{EF27FB67-A118-45F1-8F7B-A225A6663F95}" type="presParOf" srcId="{51B5ED02-8F57-47F7-96D2-0871D0DFB6B4}" destId="{7D1E5923-0588-4345-AABC-230956B76F68}" srcOrd="0" destOrd="0" presId="urn:microsoft.com/office/officeart/2005/8/layout/process3"/>
    <dgm:cxn modelId="{0D7C3811-C15C-4D7A-9586-FDA95ADBC95E}" type="presParOf" srcId="{7D1E5923-0588-4345-AABC-230956B76F68}" destId="{A9DE679C-C59E-4E8A-97C0-D588593121ED}" srcOrd="0" destOrd="0" presId="urn:microsoft.com/office/officeart/2005/8/layout/process3"/>
    <dgm:cxn modelId="{E6DB302F-FD47-42A8-AFF2-B5FFF9E23715}" type="presParOf" srcId="{7D1E5923-0588-4345-AABC-230956B76F68}" destId="{F2039C13-6CDB-4986-B246-EAA8C50A62E3}" srcOrd="1" destOrd="0" presId="urn:microsoft.com/office/officeart/2005/8/layout/process3"/>
    <dgm:cxn modelId="{EA1E066B-5940-4D4A-A55F-0F74B7A7C06B}" type="presParOf" srcId="{7D1E5923-0588-4345-AABC-230956B76F68}" destId="{B7AC262A-7535-431B-85C5-8EB938060A32}" srcOrd="2" destOrd="0" presId="urn:microsoft.com/office/officeart/2005/8/layout/process3"/>
    <dgm:cxn modelId="{5ECCB3DF-8287-4A83-8A65-1EDF5142F2A3}" type="presParOf" srcId="{51B5ED02-8F57-47F7-96D2-0871D0DFB6B4}" destId="{C3D7BFA6-4012-4DAC-8399-2FF3E0DDE85A}" srcOrd="1" destOrd="0" presId="urn:microsoft.com/office/officeart/2005/8/layout/process3"/>
    <dgm:cxn modelId="{88E388FF-2689-4C97-84FC-B62A1C14D0A3}" type="presParOf" srcId="{C3D7BFA6-4012-4DAC-8399-2FF3E0DDE85A}" destId="{6E07BBC7-ACE4-4C8A-87F5-6ED459FE0900}" srcOrd="0" destOrd="0" presId="urn:microsoft.com/office/officeart/2005/8/layout/process3"/>
    <dgm:cxn modelId="{1DEAA41D-40F5-45BE-B2EC-B0343F351166}" type="presParOf" srcId="{51B5ED02-8F57-47F7-96D2-0871D0DFB6B4}" destId="{D3593F5D-DB5B-4258-8DE3-515EA3CE5934}" srcOrd="2" destOrd="0" presId="urn:microsoft.com/office/officeart/2005/8/layout/process3"/>
    <dgm:cxn modelId="{731B93ED-5854-40AB-8099-2E1C7763FC9E}" type="presParOf" srcId="{D3593F5D-DB5B-4258-8DE3-515EA3CE5934}" destId="{50D5F2DF-1D60-4230-AA53-0ED2DEC4EF6A}" srcOrd="0" destOrd="0" presId="urn:microsoft.com/office/officeart/2005/8/layout/process3"/>
    <dgm:cxn modelId="{1C2806A8-D57F-40A7-9A7F-21E6E8C5DC85}" type="presParOf" srcId="{D3593F5D-DB5B-4258-8DE3-515EA3CE5934}" destId="{55F78E6C-2DB8-430E-8C30-27C0EAF17468}" srcOrd="1" destOrd="0" presId="urn:microsoft.com/office/officeart/2005/8/layout/process3"/>
    <dgm:cxn modelId="{2D6890CD-6360-4929-8AE2-7D5794B1250D}" type="presParOf" srcId="{D3593F5D-DB5B-4258-8DE3-515EA3CE5934}" destId="{1DBEF977-65E0-43DF-80F7-0D88C9B54816}" srcOrd="2" destOrd="0" presId="urn:microsoft.com/office/officeart/2005/8/layout/process3"/>
    <dgm:cxn modelId="{20B8C2B3-EDD3-4592-A885-F4527F5BB08B}" type="presParOf" srcId="{51B5ED02-8F57-47F7-96D2-0871D0DFB6B4}" destId="{6ADA48D8-470E-4C4E-B4F5-2D2947CE242E}" srcOrd="3" destOrd="0" presId="urn:microsoft.com/office/officeart/2005/8/layout/process3"/>
    <dgm:cxn modelId="{DB5DBA78-34FD-4EEC-ACB4-17D5F11CC1ED}" type="presParOf" srcId="{6ADA48D8-470E-4C4E-B4F5-2D2947CE242E}" destId="{B430B2CB-5CA5-4A18-BDBD-5CE0D300620A}" srcOrd="0" destOrd="0" presId="urn:microsoft.com/office/officeart/2005/8/layout/process3"/>
    <dgm:cxn modelId="{F16BC5E8-FDA2-42FA-8D30-389B96755B28}" type="presParOf" srcId="{51B5ED02-8F57-47F7-96D2-0871D0DFB6B4}" destId="{B042D1CD-5D64-442C-8EC1-78534B22B3E8}" srcOrd="4" destOrd="0" presId="urn:microsoft.com/office/officeart/2005/8/layout/process3"/>
    <dgm:cxn modelId="{158A7E50-8E07-4316-8487-CB17C0955879}" type="presParOf" srcId="{B042D1CD-5D64-442C-8EC1-78534B22B3E8}" destId="{09D0EFB8-3C52-4FC1-BBFD-EFC995AA9A42}" srcOrd="0" destOrd="0" presId="urn:microsoft.com/office/officeart/2005/8/layout/process3"/>
    <dgm:cxn modelId="{51D80331-E95E-447F-936E-2C36F98B1BE9}" type="presParOf" srcId="{B042D1CD-5D64-442C-8EC1-78534B22B3E8}" destId="{4757D41B-65C0-4DAB-8D2E-6CA9AB8741DE}" srcOrd="1" destOrd="0" presId="urn:microsoft.com/office/officeart/2005/8/layout/process3"/>
    <dgm:cxn modelId="{7305932A-BCF2-4FF7-BEDA-FC2C05580A1C}" type="presParOf" srcId="{B042D1CD-5D64-442C-8EC1-78534B22B3E8}" destId="{80101EEC-8D4E-43E5-9DDB-246496CEF5F0}" srcOrd="2" destOrd="0" presId="urn:microsoft.com/office/officeart/2005/8/layout/process3"/>
    <dgm:cxn modelId="{D59D6CAD-C61A-4A43-A0DF-4DCDEB7E3F46}" type="presParOf" srcId="{51B5ED02-8F57-47F7-96D2-0871D0DFB6B4}" destId="{8D18C431-1808-40B5-A4AE-A788D03D2077}" srcOrd="5" destOrd="0" presId="urn:microsoft.com/office/officeart/2005/8/layout/process3"/>
    <dgm:cxn modelId="{A01427AC-38F7-445D-A86A-300112265BAF}" type="presParOf" srcId="{8D18C431-1808-40B5-A4AE-A788D03D2077}" destId="{F69B8044-7411-4725-9C72-59F2ED3093C1}" srcOrd="0" destOrd="0" presId="urn:microsoft.com/office/officeart/2005/8/layout/process3"/>
    <dgm:cxn modelId="{20C5837B-32CB-4D1C-8E19-BF3DDFBD20F3}" type="presParOf" srcId="{51B5ED02-8F57-47F7-96D2-0871D0DFB6B4}" destId="{FCD59694-9526-4696-BF6E-DC3B9DF4213B}" srcOrd="6" destOrd="0" presId="urn:microsoft.com/office/officeart/2005/8/layout/process3"/>
    <dgm:cxn modelId="{22C2B47D-8D1F-4F64-84F6-9F696CA21F3F}" type="presParOf" srcId="{FCD59694-9526-4696-BF6E-DC3B9DF4213B}" destId="{78AABD5E-21D9-477D-9B4E-CE7D97B261D8}" srcOrd="0" destOrd="0" presId="urn:microsoft.com/office/officeart/2005/8/layout/process3"/>
    <dgm:cxn modelId="{F50D69AC-3849-445F-8EF6-D70C3808588F}" type="presParOf" srcId="{FCD59694-9526-4696-BF6E-DC3B9DF4213B}" destId="{EBB5C204-4687-483C-AC8F-02A25D44D7D4}" srcOrd="1" destOrd="0" presId="urn:microsoft.com/office/officeart/2005/8/layout/process3"/>
    <dgm:cxn modelId="{792735DB-5250-46BD-832F-53EBD42DA369}" type="presParOf" srcId="{FCD59694-9526-4696-BF6E-DC3B9DF4213B}" destId="{61D51907-1ED7-4C7D-B4B6-B3B6C024F063}"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1327756-8CEE-4525-AFF2-154C43ACA0BE}"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zh-CN" altLang="en-US"/>
        </a:p>
      </dgm:t>
    </dgm:pt>
    <dgm:pt modelId="{897C2B85-8E4E-4055-BD12-312AC58CD4FE}">
      <dgm:prSet phldrT="[文本]" custT="1"/>
      <dgm:spPr/>
      <dgm:t>
        <a:bodyPr/>
        <a:lstStyle/>
        <a:p>
          <a:r>
            <a:rPr lang="zh-CN" altLang="en-US" sz="2800" dirty="0"/>
            <a:t>基础设置</a:t>
          </a:r>
        </a:p>
      </dgm:t>
    </dgm:pt>
    <dgm:pt modelId="{0DF0E5F1-9F91-405F-9DD7-B07258D23221}" type="parTrans" cxnId="{D27C0566-8DA2-4924-8772-FF2FD08F0B8F}">
      <dgm:prSet/>
      <dgm:spPr/>
      <dgm:t>
        <a:bodyPr/>
        <a:lstStyle/>
        <a:p>
          <a:endParaRPr lang="zh-CN" altLang="en-US"/>
        </a:p>
      </dgm:t>
    </dgm:pt>
    <dgm:pt modelId="{50098235-B2B6-4255-BF2C-9E02A0BD0413}" type="sibTrans" cxnId="{D27C0566-8DA2-4924-8772-FF2FD08F0B8F}">
      <dgm:prSet/>
      <dgm:spPr/>
      <dgm:t>
        <a:bodyPr/>
        <a:lstStyle/>
        <a:p>
          <a:endParaRPr lang="zh-CN" altLang="en-US"/>
        </a:p>
      </dgm:t>
    </dgm:pt>
    <dgm:pt modelId="{22309385-5FCB-4890-9391-9383A9C80DC8}">
      <dgm:prSet phldrT="[文本]" custT="1"/>
      <dgm:spPr/>
      <dgm:t>
        <a:bodyPr/>
        <a:lstStyle/>
        <a:p>
          <a:r>
            <a:rPr lang="zh-CN" altLang="en-US" sz="2400" dirty="0"/>
            <a:t>账套与权限</a:t>
          </a:r>
        </a:p>
      </dgm:t>
    </dgm:pt>
    <dgm:pt modelId="{03B4142E-9795-4B7B-9361-C71954373829}" type="parTrans" cxnId="{D4F723DD-A692-4EFF-9160-B3BF70E9BD4D}">
      <dgm:prSet/>
      <dgm:spPr/>
      <dgm:t>
        <a:bodyPr/>
        <a:lstStyle/>
        <a:p>
          <a:endParaRPr lang="zh-CN" altLang="en-US"/>
        </a:p>
      </dgm:t>
    </dgm:pt>
    <dgm:pt modelId="{A5D1C97B-4BD9-43C8-AC23-CD62009EF2BB}" type="sibTrans" cxnId="{D4F723DD-A692-4EFF-9160-B3BF70E9BD4D}">
      <dgm:prSet/>
      <dgm:spPr/>
      <dgm:t>
        <a:bodyPr/>
        <a:lstStyle/>
        <a:p>
          <a:endParaRPr lang="zh-CN" altLang="en-US"/>
        </a:p>
      </dgm:t>
    </dgm:pt>
    <dgm:pt modelId="{DBFA2534-D606-4BC9-9C7A-20C630FE7656}">
      <dgm:prSet phldrT="[文本]" custT="1"/>
      <dgm:spPr/>
      <dgm:t>
        <a:bodyPr/>
        <a:lstStyle/>
        <a:p>
          <a:r>
            <a:rPr lang="zh-CN" altLang="en-US" sz="2800" dirty="0"/>
            <a:t>凭证管理</a:t>
          </a:r>
        </a:p>
      </dgm:t>
    </dgm:pt>
    <dgm:pt modelId="{8B98142D-A6DF-4FC3-9EE0-C8DC23E83089}" type="parTrans" cxnId="{287FAADB-7CCF-4586-8425-5D426CDEEE97}">
      <dgm:prSet/>
      <dgm:spPr/>
      <dgm:t>
        <a:bodyPr/>
        <a:lstStyle/>
        <a:p>
          <a:endParaRPr lang="zh-CN" altLang="en-US"/>
        </a:p>
      </dgm:t>
    </dgm:pt>
    <dgm:pt modelId="{3FEA55F0-715F-42CF-9D57-9251A687D028}" type="sibTrans" cxnId="{287FAADB-7CCF-4586-8425-5D426CDEEE97}">
      <dgm:prSet/>
      <dgm:spPr/>
      <dgm:t>
        <a:bodyPr/>
        <a:lstStyle/>
        <a:p>
          <a:endParaRPr lang="zh-CN" altLang="en-US"/>
        </a:p>
      </dgm:t>
    </dgm:pt>
    <dgm:pt modelId="{BE2ECB01-5A72-4CB6-95CD-4D2717051CC3}">
      <dgm:prSet phldrT="[文本]" custT="1"/>
      <dgm:spPr/>
      <dgm:t>
        <a:bodyPr/>
        <a:lstStyle/>
        <a:p>
          <a:r>
            <a:rPr lang="zh-CN" altLang="en-US" sz="2400" dirty="0"/>
            <a:t>填制凭证与控制机制</a:t>
          </a:r>
        </a:p>
      </dgm:t>
    </dgm:pt>
    <dgm:pt modelId="{5705C893-1485-4B60-82EF-354E11FAD12A}" type="parTrans" cxnId="{C2B78F43-D09B-45E4-9DC5-A36B10449CD5}">
      <dgm:prSet/>
      <dgm:spPr/>
      <dgm:t>
        <a:bodyPr/>
        <a:lstStyle/>
        <a:p>
          <a:endParaRPr lang="zh-CN" altLang="en-US"/>
        </a:p>
      </dgm:t>
    </dgm:pt>
    <dgm:pt modelId="{B868C624-6399-4A38-B7EE-82750447A87B}" type="sibTrans" cxnId="{C2B78F43-D09B-45E4-9DC5-A36B10449CD5}">
      <dgm:prSet/>
      <dgm:spPr/>
      <dgm:t>
        <a:bodyPr/>
        <a:lstStyle/>
        <a:p>
          <a:endParaRPr lang="zh-CN" altLang="en-US"/>
        </a:p>
      </dgm:t>
    </dgm:pt>
    <dgm:pt modelId="{96C48D40-26DA-47FD-9EE5-4EC35581E5F5}">
      <dgm:prSet phldrT="[文本]" custT="1"/>
      <dgm:spPr/>
      <dgm:t>
        <a:bodyPr/>
        <a:lstStyle/>
        <a:p>
          <a:r>
            <a:rPr lang="zh-CN" altLang="en-US" sz="2400" dirty="0"/>
            <a:t>期末处理及账表输出</a:t>
          </a:r>
        </a:p>
      </dgm:t>
    </dgm:pt>
    <dgm:pt modelId="{B4412FC1-29A8-426A-9A4F-0905F461E3F9}" type="parTrans" cxnId="{9494FF57-2430-4BCA-AB9B-FBBBE4EF3DAC}">
      <dgm:prSet/>
      <dgm:spPr/>
      <dgm:t>
        <a:bodyPr/>
        <a:lstStyle/>
        <a:p>
          <a:endParaRPr lang="zh-CN" altLang="en-US"/>
        </a:p>
      </dgm:t>
    </dgm:pt>
    <dgm:pt modelId="{A7D40CB2-A8C8-4958-83B0-26AC0C8283B1}" type="sibTrans" cxnId="{9494FF57-2430-4BCA-AB9B-FBBBE4EF3DAC}">
      <dgm:prSet/>
      <dgm:spPr/>
      <dgm:t>
        <a:bodyPr/>
        <a:lstStyle/>
        <a:p>
          <a:endParaRPr lang="zh-CN" altLang="en-US"/>
        </a:p>
      </dgm:t>
    </dgm:pt>
    <dgm:pt modelId="{1DF73B18-E361-41D7-95BC-743820F0AB97}">
      <dgm:prSet phldrT="[文本]" custT="1"/>
      <dgm:spPr/>
      <dgm:t>
        <a:bodyPr/>
        <a:lstStyle/>
        <a:p>
          <a:r>
            <a:rPr lang="zh-CN" altLang="en-US" sz="2400" dirty="0"/>
            <a:t>期末转账</a:t>
          </a:r>
        </a:p>
      </dgm:t>
    </dgm:pt>
    <dgm:pt modelId="{077EDBD2-16A2-4476-B887-6E5D5CF6DF11}" type="parTrans" cxnId="{2960ABF7-AF3F-4E9F-A04E-A30ADC87D0A9}">
      <dgm:prSet/>
      <dgm:spPr/>
      <dgm:t>
        <a:bodyPr/>
        <a:lstStyle/>
        <a:p>
          <a:endParaRPr lang="zh-CN" altLang="en-US"/>
        </a:p>
      </dgm:t>
    </dgm:pt>
    <dgm:pt modelId="{2DF3A6D9-AB29-41A7-8F0D-DEAB0406DA33}" type="sibTrans" cxnId="{2960ABF7-AF3F-4E9F-A04E-A30ADC87D0A9}">
      <dgm:prSet/>
      <dgm:spPr/>
      <dgm:t>
        <a:bodyPr/>
        <a:lstStyle/>
        <a:p>
          <a:endParaRPr lang="zh-CN" altLang="en-US"/>
        </a:p>
      </dgm:t>
    </dgm:pt>
    <dgm:pt modelId="{BC503983-291C-440B-92D7-2E1FC1FE7D9F}">
      <dgm:prSet phldrT="[文本]" custT="1"/>
      <dgm:spPr/>
      <dgm:t>
        <a:bodyPr/>
        <a:lstStyle/>
        <a:p>
          <a:r>
            <a:rPr lang="zh-CN" altLang="en-US" sz="2400" dirty="0"/>
            <a:t>科目等基础档案设置</a:t>
          </a:r>
        </a:p>
      </dgm:t>
    </dgm:pt>
    <dgm:pt modelId="{D8E78CED-616B-4B4E-B8FB-D81470EE89CD}" type="parTrans" cxnId="{D29CABF0-662A-42E3-8666-EAD23FA6F9D3}">
      <dgm:prSet/>
      <dgm:spPr/>
      <dgm:t>
        <a:bodyPr/>
        <a:lstStyle/>
        <a:p>
          <a:endParaRPr lang="zh-CN" altLang="en-US"/>
        </a:p>
      </dgm:t>
    </dgm:pt>
    <dgm:pt modelId="{4F048655-E581-4FA0-B052-26FC70BB257C}" type="sibTrans" cxnId="{D29CABF0-662A-42E3-8666-EAD23FA6F9D3}">
      <dgm:prSet/>
      <dgm:spPr/>
      <dgm:t>
        <a:bodyPr/>
        <a:lstStyle/>
        <a:p>
          <a:endParaRPr lang="zh-CN" altLang="en-US"/>
        </a:p>
      </dgm:t>
    </dgm:pt>
    <dgm:pt modelId="{46C7B5C6-E220-4909-B67A-575F6712AD24}">
      <dgm:prSet phldrT="[文本]" custT="1"/>
      <dgm:spPr/>
      <dgm:t>
        <a:bodyPr/>
        <a:lstStyle/>
        <a:p>
          <a:r>
            <a:rPr lang="zh-CN" altLang="en-US" sz="2400" dirty="0"/>
            <a:t>期初余额</a:t>
          </a:r>
        </a:p>
      </dgm:t>
    </dgm:pt>
    <dgm:pt modelId="{DC7C8066-1C8C-4BEA-B469-117BC4DB1854}" type="parTrans" cxnId="{7B6586FA-D767-4A7B-AF19-A833C68E4449}">
      <dgm:prSet/>
      <dgm:spPr/>
      <dgm:t>
        <a:bodyPr/>
        <a:lstStyle/>
        <a:p>
          <a:endParaRPr lang="zh-CN" altLang="en-US"/>
        </a:p>
      </dgm:t>
    </dgm:pt>
    <dgm:pt modelId="{7B3BC36E-4B84-4559-B60F-7844CBE7EED1}" type="sibTrans" cxnId="{7B6586FA-D767-4A7B-AF19-A833C68E4449}">
      <dgm:prSet/>
      <dgm:spPr/>
      <dgm:t>
        <a:bodyPr/>
        <a:lstStyle/>
        <a:p>
          <a:endParaRPr lang="zh-CN" altLang="en-US"/>
        </a:p>
      </dgm:t>
    </dgm:pt>
    <dgm:pt modelId="{FC3C1F42-909F-4FC7-9C87-72604CB7368C}">
      <dgm:prSet phldrT="[文本]" custT="1"/>
      <dgm:spPr/>
      <dgm:t>
        <a:bodyPr/>
        <a:lstStyle/>
        <a:p>
          <a:r>
            <a:rPr lang="zh-CN" altLang="en-US" sz="2400" dirty="0"/>
            <a:t>审核凭证</a:t>
          </a:r>
        </a:p>
      </dgm:t>
    </dgm:pt>
    <dgm:pt modelId="{0D4F3D6D-8485-4812-B44C-7965B8B39D8C}" type="parTrans" cxnId="{33405E77-205E-408F-83DE-906FF26A90C9}">
      <dgm:prSet/>
      <dgm:spPr/>
      <dgm:t>
        <a:bodyPr/>
        <a:lstStyle/>
        <a:p>
          <a:endParaRPr lang="zh-CN" altLang="en-US"/>
        </a:p>
      </dgm:t>
    </dgm:pt>
    <dgm:pt modelId="{79DB108E-EAB6-4B7F-97A8-E98C9C24AA8A}" type="sibTrans" cxnId="{33405E77-205E-408F-83DE-906FF26A90C9}">
      <dgm:prSet/>
      <dgm:spPr/>
      <dgm:t>
        <a:bodyPr/>
        <a:lstStyle/>
        <a:p>
          <a:endParaRPr lang="zh-CN" altLang="en-US"/>
        </a:p>
      </dgm:t>
    </dgm:pt>
    <dgm:pt modelId="{DB9FA51B-7F4C-4AD8-9CB2-1898431A0C78}">
      <dgm:prSet phldrT="[文本]" custT="1"/>
      <dgm:spPr/>
      <dgm:t>
        <a:bodyPr/>
        <a:lstStyle/>
        <a:p>
          <a:r>
            <a:rPr lang="zh-CN" altLang="en-US" sz="2800" dirty="0"/>
            <a:t>出纳管理</a:t>
          </a:r>
        </a:p>
      </dgm:t>
    </dgm:pt>
    <dgm:pt modelId="{C628F045-602B-45F7-985F-AD7BCA56327E}" type="parTrans" cxnId="{B0C5BC22-D8FD-4CC7-8E34-785368D821FC}">
      <dgm:prSet/>
      <dgm:spPr/>
      <dgm:t>
        <a:bodyPr/>
        <a:lstStyle/>
        <a:p>
          <a:endParaRPr lang="zh-CN" altLang="en-US"/>
        </a:p>
      </dgm:t>
    </dgm:pt>
    <dgm:pt modelId="{51660A0C-375F-4190-B630-BB98F02AA526}" type="sibTrans" cxnId="{B0C5BC22-D8FD-4CC7-8E34-785368D821FC}">
      <dgm:prSet/>
      <dgm:spPr/>
      <dgm:t>
        <a:bodyPr/>
        <a:lstStyle/>
        <a:p>
          <a:endParaRPr lang="zh-CN" altLang="en-US"/>
        </a:p>
      </dgm:t>
    </dgm:pt>
    <dgm:pt modelId="{E2FD66EC-7E13-4CC0-9663-A6EEE435B557}">
      <dgm:prSet phldrT="[文本]" custT="1"/>
      <dgm:spPr/>
      <dgm:t>
        <a:bodyPr/>
        <a:lstStyle/>
        <a:p>
          <a:r>
            <a:rPr lang="zh-CN" altLang="en-US" sz="2400" dirty="0"/>
            <a:t>银行对账</a:t>
          </a:r>
        </a:p>
      </dgm:t>
    </dgm:pt>
    <dgm:pt modelId="{E42CC43C-9A2B-4A84-BFF4-E036974E7E2E}" type="parTrans" cxnId="{2C688EFE-C390-442C-9A0E-7CFC488BEF36}">
      <dgm:prSet/>
      <dgm:spPr/>
      <dgm:t>
        <a:bodyPr/>
        <a:lstStyle/>
        <a:p>
          <a:endParaRPr lang="zh-CN" altLang="en-US"/>
        </a:p>
      </dgm:t>
    </dgm:pt>
    <dgm:pt modelId="{263A33B2-4A91-4E5F-8249-B2C5A2FEE647}" type="sibTrans" cxnId="{2C688EFE-C390-442C-9A0E-7CFC488BEF36}">
      <dgm:prSet/>
      <dgm:spPr/>
      <dgm:t>
        <a:bodyPr/>
        <a:lstStyle/>
        <a:p>
          <a:endParaRPr lang="zh-CN" altLang="en-US"/>
        </a:p>
      </dgm:t>
    </dgm:pt>
    <dgm:pt modelId="{62F6B783-DE1D-4FA5-BF47-E93F4ACE15EF}">
      <dgm:prSet phldrT="[文本]" custT="1"/>
      <dgm:spPr/>
      <dgm:t>
        <a:bodyPr/>
        <a:lstStyle/>
        <a:p>
          <a:r>
            <a:rPr lang="zh-CN" altLang="en-US" sz="2400" dirty="0"/>
            <a:t>支票管理</a:t>
          </a:r>
        </a:p>
      </dgm:t>
    </dgm:pt>
    <dgm:pt modelId="{1E39E091-5636-4411-82C5-18A7B98F8F7F}" type="parTrans" cxnId="{24AFFC87-8AD7-4C13-8641-C009F76E7CD1}">
      <dgm:prSet/>
      <dgm:spPr/>
      <dgm:t>
        <a:bodyPr/>
        <a:lstStyle/>
        <a:p>
          <a:endParaRPr lang="zh-CN" altLang="en-US"/>
        </a:p>
      </dgm:t>
    </dgm:pt>
    <dgm:pt modelId="{B023EF3B-52D6-4058-941F-E3FBAA2CF72A}" type="sibTrans" cxnId="{24AFFC87-8AD7-4C13-8641-C009F76E7CD1}">
      <dgm:prSet/>
      <dgm:spPr/>
      <dgm:t>
        <a:bodyPr/>
        <a:lstStyle/>
        <a:p>
          <a:endParaRPr lang="zh-CN" altLang="en-US"/>
        </a:p>
      </dgm:t>
    </dgm:pt>
    <dgm:pt modelId="{5F94CF79-A1EE-4C52-953C-E112789F0A28}">
      <dgm:prSet phldrT="[文本]" custT="1"/>
      <dgm:spPr/>
      <dgm:t>
        <a:bodyPr/>
        <a:lstStyle/>
        <a:p>
          <a:r>
            <a:rPr lang="zh-CN" altLang="en-US" sz="2400" dirty="0"/>
            <a:t>输出日记账和资金日报</a:t>
          </a:r>
        </a:p>
      </dgm:t>
    </dgm:pt>
    <dgm:pt modelId="{39B2D471-041E-402F-96A8-E3369D1614CE}" type="parTrans" cxnId="{F1FE5A84-B05B-4CF6-8BDD-4BC9F425BCE9}">
      <dgm:prSet/>
      <dgm:spPr/>
      <dgm:t>
        <a:bodyPr/>
        <a:lstStyle/>
        <a:p>
          <a:endParaRPr lang="zh-CN" altLang="en-US"/>
        </a:p>
      </dgm:t>
    </dgm:pt>
    <dgm:pt modelId="{A16DBF43-0ABC-448E-9440-C07F5203E788}" type="sibTrans" cxnId="{F1FE5A84-B05B-4CF6-8BDD-4BC9F425BCE9}">
      <dgm:prSet/>
      <dgm:spPr/>
      <dgm:t>
        <a:bodyPr/>
        <a:lstStyle/>
        <a:p>
          <a:endParaRPr lang="zh-CN" altLang="en-US"/>
        </a:p>
      </dgm:t>
    </dgm:pt>
    <dgm:pt modelId="{68146213-DB9F-491E-9230-2C6ACBD23504}">
      <dgm:prSet phldrT="[文本]" custT="1"/>
      <dgm:spPr/>
      <dgm:t>
        <a:bodyPr/>
        <a:lstStyle/>
        <a:p>
          <a:r>
            <a:rPr lang="zh-CN" altLang="en-US" sz="2400" dirty="0"/>
            <a:t>期末结账</a:t>
          </a:r>
        </a:p>
      </dgm:t>
    </dgm:pt>
    <dgm:pt modelId="{E2061362-B76C-43CD-91C4-83A145C97252}" type="parTrans" cxnId="{9482BC75-E384-4A55-BE99-411E56BD4D81}">
      <dgm:prSet/>
      <dgm:spPr/>
      <dgm:t>
        <a:bodyPr/>
        <a:lstStyle/>
        <a:p>
          <a:endParaRPr lang="zh-CN" altLang="en-US"/>
        </a:p>
      </dgm:t>
    </dgm:pt>
    <dgm:pt modelId="{14824022-3D07-47F7-9B4B-669787F15FF8}" type="sibTrans" cxnId="{9482BC75-E384-4A55-BE99-411E56BD4D81}">
      <dgm:prSet/>
      <dgm:spPr/>
      <dgm:t>
        <a:bodyPr/>
        <a:lstStyle/>
        <a:p>
          <a:endParaRPr lang="zh-CN" altLang="en-US"/>
        </a:p>
      </dgm:t>
    </dgm:pt>
    <dgm:pt modelId="{10AF9562-E589-41A4-87A7-C94FD8E2A903}">
      <dgm:prSet phldrT="[文本]" custT="1"/>
      <dgm:spPr/>
      <dgm:t>
        <a:bodyPr/>
        <a:lstStyle/>
        <a:p>
          <a:r>
            <a:rPr lang="zh-CN" altLang="en-US" sz="2400" dirty="0"/>
            <a:t>输出账表</a:t>
          </a:r>
        </a:p>
      </dgm:t>
    </dgm:pt>
    <dgm:pt modelId="{2AFCBA10-D897-4653-BC36-1112B217D4A4}" type="parTrans" cxnId="{50725C2F-52A4-4040-BAF0-5AB353990E7A}">
      <dgm:prSet/>
      <dgm:spPr/>
      <dgm:t>
        <a:bodyPr/>
        <a:lstStyle/>
        <a:p>
          <a:endParaRPr lang="zh-CN" altLang="en-US"/>
        </a:p>
      </dgm:t>
    </dgm:pt>
    <dgm:pt modelId="{D1195741-DB06-410A-88F3-569E8FA35CE5}" type="sibTrans" cxnId="{50725C2F-52A4-4040-BAF0-5AB353990E7A}">
      <dgm:prSet/>
      <dgm:spPr/>
      <dgm:t>
        <a:bodyPr/>
        <a:lstStyle/>
        <a:p>
          <a:endParaRPr lang="zh-CN" altLang="en-US"/>
        </a:p>
      </dgm:t>
    </dgm:pt>
    <dgm:pt modelId="{032BCE22-DF6D-46FA-A906-C4804C6BB997}">
      <dgm:prSet phldrT="[文本]" custT="1"/>
      <dgm:spPr/>
      <dgm:t>
        <a:bodyPr/>
        <a:lstStyle/>
        <a:p>
          <a:r>
            <a:rPr lang="zh-CN" altLang="en-US" sz="2400" dirty="0"/>
            <a:t>记账</a:t>
          </a:r>
        </a:p>
      </dgm:t>
    </dgm:pt>
    <dgm:pt modelId="{F65C40BA-F436-4545-859C-E4F36403C0DB}" type="parTrans" cxnId="{80FBFA12-6FC1-407B-A2FA-76E03D84E596}">
      <dgm:prSet/>
      <dgm:spPr/>
      <dgm:t>
        <a:bodyPr/>
        <a:lstStyle/>
        <a:p>
          <a:endParaRPr lang="zh-CN" altLang="en-US"/>
        </a:p>
      </dgm:t>
    </dgm:pt>
    <dgm:pt modelId="{399BF6F5-529E-456F-A770-D9D6BCDDF192}" type="sibTrans" cxnId="{80FBFA12-6FC1-407B-A2FA-76E03D84E596}">
      <dgm:prSet/>
      <dgm:spPr/>
      <dgm:t>
        <a:bodyPr/>
        <a:lstStyle/>
        <a:p>
          <a:endParaRPr lang="zh-CN" altLang="en-US"/>
        </a:p>
      </dgm:t>
    </dgm:pt>
    <dgm:pt modelId="{51B5ED02-8F57-47F7-96D2-0871D0DFB6B4}" type="pres">
      <dgm:prSet presAssocID="{11327756-8CEE-4525-AFF2-154C43ACA0BE}" presName="linearFlow" presStyleCnt="0">
        <dgm:presLayoutVars>
          <dgm:dir/>
          <dgm:animLvl val="lvl"/>
          <dgm:resizeHandles val="exact"/>
        </dgm:presLayoutVars>
      </dgm:prSet>
      <dgm:spPr/>
    </dgm:pt>
    <dgm:pt modelId="{7D1E5923-0588-4345-AABC-230956B76F68}" type="pres">
      <dgm:prSet presAssocID="{897C2B85-8E4E-4055-BD12-312AC58CD4FE}" presName="composite" presStyleCnt="0"/>
      <dgm:spPr/>
    </dgm:pt>
    <dgm:pt modelId="{A9DE679C-C59E-4E8A-97C0-D588593121ED}" type="pres">
      <dgm:prSet presAssocID="{897C2B85-8E4E-4055-BD12-312AC58CD4FE}" presName="parTx" presStyleLbl="node1" presStyleIdx="0" presStyleCnt="4">
        <dgm:presLayoutVars>
          <dgm:chMax val="0"/>
          <dgm:chPref val="0"/>
          <dgm:bulletEnabled val="1"/>
        </dgm:presLayoutVars>
      </dgm:prSet>
      <dgm:spPr/>
    </dgm:pt>
    <dgm:pt modelId="{F2039C13-6CDB-4986-B246-EAA8C50A62E3}" type="pres">
      <dgm:prSet presAssocID="{897C2B85-8E4E-4055-BD12-312AC58CD4FE}" presName="parSh" presStyleLbl="node1" presStyleIdx="0" presStyleCnt="4"/>
      <dgm:spPr/>
    </dgm:pt>
    <dgm:pt modelId="{B7AC262A-7535-431B-85C5-8EB938060A32}" type="pres">
      <dgm:prSet presAssocID="{897C2B85-8E4E-4055-BD12-312AC58CD4FE}" presName="desTx" presStyleLbl="fgAcc1" presStyleIdx="0" presStyleCnt="4">
        <dgm:presLayoutVars>
          <dgm:bulletEnabled val="1"/>
        </dgm:presLayoutVars>
      </dgm:prSet>
      <dgm:spPr/>
    </dgm:pt>
    <dgm:pt modelId="{C3D7BFA6-4012-4DAC-8399-2FF3E0DDE85A}" type="pres">
      <dgm:prSet presAssocID="{50098235-B2B6-4255-BF2C-9E02A0BD0413}" presName="sibTrans" presStyleLbl="sibTrans2D1" presStyleIdx="0" presStyleCnt="3"/>
      <dgm:spPr/>
    </dgm:pt>
    <dgm:pt modelId="{6E07BBC7-ACE4-4C8A-87F5-6ED459FE0900}" type="pres">
      <dgm:prSet presAssocID="{50098235-B2B6-4255-BF2C-9E02A0BD0413}" presName="connTx" presStyleLbl="sibTrans2D1" presStyleIdx="0" presStyleCnt="3"/>
      <dgm:spPr/>
    </dgm:pt>
    <dgm:pt modelId="{D3593F5D-DB5B-4258-8DE3-515EA3CE5934}" type="pres">
      <dgm:prSet presAssocID="{DBFA2534-D606-4BC9-9C7A-20C630FE7656}" presName="composite" presStyleCnt="0"/>
      <dgm:spPr/>
    </dgm:pt>
    <dgm:pt modelId="{50D5F2DF-1D60-4230-AA53-0ED2DEC4EF6A}" type="pres">
      <dgm:prSet presAssocID="{DBFA2534-D606-4BC9-9C7A-20C630FE7656}" presName="parTx" presStyleLbl="node1" presStyleIdx="0" presStyleCnt="4">
        <dgm:presLayoutVars>
          <dgm:chMax val="0"/>
          <dgm:chPref val="0"/>
          <dgm:bulletEnabled val="1"/>
        </dgm:presLayoutVars>
      </dgm:prSet>
      <dgm:spPr/>
    </dgm:pt>
    <dgm:pt modelId="{55F78E6C-2DB8-430E-8C30-27C0EAF17468}" type="pres">
      <dgm:prSet presAssocID="{DBFA2534-D606-4BC9-9C7A-20C630FE7656}" presName="parSh" presStyleLbl="node1" presStyleIdx="1" presStyleCnt="4"/>
      <dgm:spPr/>
    </dgm:pt>
    <dgm:pt modelId="{1DBEF977-65E0-43DF-80F7-0D88C9B54816}" type="pres">
      <dgm:prSet presAssocID="{DBFA2534-D606-4BC9-9C7A-20C630FE7656}" presName="desTx" presStyleLbl="fgAcc1" presStyleIdx="1" presStyleCnt="4">
        <dgm:presLayoutVars>
          <dgm:bulletEnabled val="1"/>
        </dgm:presLayoutVars>
      </dgm:prSet>
      <dgm:spPr/>
    </dgm:pt>
    <dgm:pt modelId="{6ADA48D8-470E-4C4E-B4F5-2D2947CE242E}" type="pres">
      <dgm:prSet presAssocID="{3FEA55F0-715F-42CF-9D57-9251A687D028}" presName="sibTrans" presStyleLbl="sibTrans2D1" presStyleIdx="1" presStyleCnt="3"/>
      <dgm:spPr/>
    </dgm:pt>
    <dgm:pt modelId="{B430B2CB-5CA5-4A18-BDBD-5CE0D300620A}" type="pres">
      <dgm:prSet presAssocID="{3FEA55F0-715F-42CF-9D57-9251A687D028}" presName="connTx" presStyleLbl="sibTrans2D1" presStyleIdx="1" presStyleCnt="3"/>
      <dgm:spPr/>
    </dgm:pt>
    <dgm:pt modelId="{B042D1CD-5D64-442C-8EC1-78534B22B3E8}" type="pres">
      <dgm:prSet presAssocID="{DB9FA51B-7F4C-4AD8-9CB2-1898431A0C78}" presName="composite" presStyleCnt="0"/>
      <dgm:spPr/>
    </dgm:pt>
    <dgm:pt modelId="{09D0EFB8-3C52-4FC1-BBFD-EFC995AA9A42}" type="pres">
      <dgm:prSet presAssocID="{DB9FA51B-7F4C-4AD8-9CB2-1898431A0C78}" presName="parTx" presStyleLbl="node1" presStyleIdx="1" presStyleCnt="4">
        <dgm:presLayoutVars>
          <dgm:chMax val="0"/>
          <dgm:chPref val="0"/>
          <dgm:bulletEnabled val="1"/>
        </dgm:presLayoutVars>
      </dgm:prSet>
      <dgm:spPr/>
    </dgm:pt>
    <dgm:pt modelId="{4757D41B-65C0-4DAB-8D2E-6CA9AB8741DE}" type="pres">
      <dgm:prSet presAssocID="{DB9FA51B-7F4C-4AD8-9CB2-1898431A0C78}" presName="parSh" presStyleLbl="node1" presStyleIdx="2" presStyleCnt="4"/>
      <dgm:spPr/>
    </dgm:pt>
    <dgm:pt modelId="{80101EEC-8D4E-43E5-9DDB-246496CEF5F0}" type="pres">
      <dgm:prSet presAssocID="{DB9FA51B-7F4C-4AD8-9CB2-1898431A0C78}" presName="desTx" presStyleLbl="fgAcc1" presStyleIdx="2" presStyleCnt="4">
        <dgm:presLayoutVars>
          <dgm:bulletEnabled val="1"/>
        </dgm:presLayoutVars>
      </dgm:prSet>
      <dgm:spPr/>
    </dgm:pt>
    <dgm:pt modelId="{8D18C431-1808-40B5-A4AE-A788D03D2077}" type="pres">
      <dgm:prSet presAssocID="{51660A0C-375F-4190-B630-BB98F02AA526}" presName="sibTrans" presStyleLbl="sibTrans2D1" presStyleIdx="2" presStyleCnt="3"/>
      <dgm:spPr/>
    </dgm:pt>
    <dgm:pt modelId="{F69B8044-7411-4725-9C72-59F2ED3093C1}" type="pres">
      <dgm:prSet presAssocID="{51660A0C-375F-4190-B630-BB98F02AA526}" presName="connTx" presStyleLbl="sibTrans2D1" presStyleIdx="2" presStyleCnt="3"/>
      <dgm:spPr/>
    </dgm:pt>
    <dgm:pt modelId="{FCD59694-9526-4696-BF6E-DC3B9DF4213B}" type="pres">
      <dgm:prSet presAssocID="{96C48D40-26DA-47FD-9EE5-4EC35581E5F5}" presName="composite" presStyleCnt="0"/>
      <dgm:spPr/>
    </dgm:pt>
    <dgm:pt modelId="{78AABD5E-21D9-477D-9B4E-CE7D97B261D8}" type="pres">
      <dgm:prSet presAssocID="{96C48D40-26DA-47FD-9EE5-4EC35581E5F5}" presName="parTx" presStyleLbl="node1" presStyleIdx="2" presStyleCnt="4">
        <dgm:presLayoutVars>
          <dgm:chMax val="0"/>
          <dgm:chPref val="0"/>
          <dgm:bulletEnabled val="1"/>
        </dgm:presLayoutVars>
      </dgm:prSet>
      <dgm:spPr/>
    </dgm:pt>
    <dgm:pt modelId="{EBB5C204-4687-483C-AC8F-02A25D44D7D4}" type="pres">
      <dgm:prSet presAssocID="{96C48D40-26DA-47FD-9EE5-4EC35581E5F5}" presName="parSh" presStyleLbl="node1" presStyleIdx="3" presStyleCnt="4"/>
      <dgm:spPr/>
    </dgm:pt>
    <dgm:pt modelId="{61D51907-1ED7-4C7D-B4B6-B3B6C024F063}" type="pres">
      <dgm:prSet presAssocID="{96C48D40-26DA-47FD-9EE5-4EC35581E5F5}" presName="desTx" presStyleLbl="fgAcc1" presStyleIdx="3" presStyleCnt="4">
        <dgm:presLayoutVars>
          <dgm:bulletEnabled val="1"/>
        </dgm:presLayoutVars>
      </dgm:prSet>
      <dgm:spPr/>
    </dgm:pt>
  </dgm:ptLst>
  <dgm:cxnLst>
    <dgm:cxn modelId="{83EFCD08-7EC2-4CB4-9B02-9A7EC6DE481B}" type="presOf" srcId="{51660A0C-375F-4190-B630-BB98F02AA526}" destId="{F69B8044-7411-4725-9C72-59F2ED3093C1}" srcOrd="1" destOrd="0" presId="urn:microsoft.com/office/officeart/2005/8/layout/process3"/>
    <dgm:cxn modelId="{428BDA08-8AA5-40FB-AB69-0C23ED8154A9}" type="presOf" srcId="{62F6B783-DE1D-4FA5-BF47-E93F4ACE15EF}" destId="{80101EEC-8D4E-43E5-9DDB-246496CEF5F0}" srcOrd="0" destOrd="1" presId="urn:microsoft.com/office/officeart/2005/8/layout/process3"/>
    <dgm:cxn modelId="{3318EA0A-51EA-45B7-8D2D-2265E6F5B787}" type="presOf" srcId="{96C48D40-26DA-47FD-9EE5-4EC35581E5F5}" destId="{78AABD5E-21D9-477D-9B4E-CE7D97B261D8}" srcOrd="0" destOrd="0" presId="urn:microsoft.com/office/officeart/2005/8/layout/process3"/>
    <dgm:cxn modelId="{8769050F-88D4-4457-9FAF-4F7CCAC8706D}" type="presOf" srcId="{BE2ECB01-5A72-4CB6-95CD-4D2717051CC3}" destId="{1DBEF977-65E0-43DF-80F7-0D88C9B54816}" srcOrd="0" destOrd="0" presId="urn:microsoft.com/office/officeart/2005/8/layout/process3"/>
    <dgm:cxn modelId="{5586F111-D1A2-4CDC-805E-90CAEA8FFED4}" type="presOf" srcId="{22309385-5FCB-4890-9391-9383A9C80DC8}" destId="{B7AC262A-7535-431B-85C5-8EB938060A32}" srcOrd="0" destOrd="0" presId="urn:microsoft.com/office/officeart/2005/8/layout/process3"/>
    <dgm:cxn modelId="{80FBFA12-6FC1-407B-A2FA-76E03D84E596}" srcId="{DBFA2534-D606-4BC9-9C7A-20C630FE7656}" destId="{032BCE22-DF6D-46FA-A906-C4804C6BB997}" srcOrd="2" destOrd="0" parTransId="{F65C40BA-F436-4545-859C-E4F36403C0DB}" sibTransId="{399BF6F5-529E-456F-A770-D9D6BCDDF192}"/>
    <dgm:cxn modelId="{82FC9E16-C801-4DCE-AC5D-C4157B0A91EE}" type="presOf" srcId="{3FEA55F0-715F-42CF-9D57-9251A687D028}" destId="{B430B2CB-5CA5-4A18-BDBD-5CE0D300620A}" srcOrd="1" destOrd="0" presId="urn:microsoft.com/office/officeart/2005/8/layout/process3"/>
    <dgm:cxn modelId="{FB6B7D19-4BC8-4A69-A33B-4F8E468BCBAC}" type="presOf" srcId="{E2FD66EC-7E13-4CC0-9663-A6EEE435B557}" destId="{80101EEC-8D4E-43E5-9DDB-246496CEF5F0}" srcOrd="0" destOrd="0" presId="urn:microsoft.com/office/officeart/2005/8/layout/process3"/>
    <dgm:cxn modelId="{B0C5BC22-D8FD-4CC7-8E34-785368D821FC}" srcId="{11327756-8CEE-4525-AFF2-154C43ACA0BE}" destId="{DB9FA51B-7F4C-4AD8-9CB2-1898431A0C78}" srcOrd="2" destOrd="0" parTransId="{C628F045-602B-45F7-985F-AD7BCA56327E}" sibTransId="{51660A0C-375F-4190-B630-BB98F02AA526}"/>
    <dgm:cxn modelId="{58C60A2A-229A-48E0-B4A3-81C60B08AFDA}" type="presOf" srcId="{50098235-B2B6-4255-BF2C-9E02A0BD0413}" destId="{C3D7BFA6-4012-4DAC-8399-2FF3E0DDE85A}" srcOrd="0" destOrd="0" presId="urn:microsoft.com/office/officeart/2005/8/layout/process3"/>
    <dgm:cxn modelId="{50725C2F-52A4-4040-BAF0-5AB353990E7A}" srcId="{96C48D40-26DA-47FD-9EE5-4EC35581E5F5}" destId="{10AF9562-E589-41A4-87A7-C94FD8E2A903}" srcOrd="2" destOrd="0" parTransId="{2AFCBA10-D897-4653-BC36-1112B217D4A4}" sibTransId="{D1195741-DB06-410A-88F3-569E8FA35CE5}"/>
    <dgm:cxn modelId="{8DF01231-C7F0-4315-9720-4FA3D7E3427C}" type="presOf" srcId="{11327756-8CEE-4525-AFF2-154C43ACA0BE}" destId="{51B5ED02-8F57-47F7-96D2-0871D0DFB6B4}" srcOrd="0" destOrd="0" presId="urn:microsoft.com/office/officeart/2005/8/layout/process3"/>
    <dgm:cxn modelId="{72886636-1981-488C-91FE-D0A25BAE6060}" type="presOf" srcId="{96C48D40-26DA-47FD-9EE5-4EC35581E5F5}" destId="{EBB5C204-4687-483C-AC8F-02A25D44D7D4}" srcOrd="1" destOrd="0" presId="urn:microsoft.com/office/officeart/2005/8/layout/process3"/>
    <dgm:cxn modelId="{24453C39-FF73-402F-ABDE-E20C4098FF15}" type="presOf" srcId="{BC503983-291C-440B-92D7-2E1FC1FE7D9F}" destId="{B7AC262A-7535-431B-85C5-8EB938060A32}" srcOrd="0" destOrd="1" presId="urn:microsoft.com/office/officeart/2005/8/layout/process3"/>
    <dgm:cxn modelId="{DE557663-C3B9-46ED-B62C-4F6ED20982EC}" type="presOf" srcId="{68146213-DB9F-491E-9230-2C6ACBD23504}" destId="{61D51907-1ED7-4C7D-B4B6-B3B6C024F063}" srcOrd="0" destOrd="1" presId="urn:microsoft.com/office/officeart/2005/8/layout/process3"/>
    <dgm:cxn modelId="{C2B78F43-D09B-45E4-9DC5-A36B10449CD5}" srcId="{DBFA2534-D606-4BC9-9C7A-20C630FE7656}" destId="{BE2ECB01-5A72-4CB6-95CD-4D2717051CC3}" srcOrd="0" destOrd="0" parTransId="{5705C893-1485-4B60-82EF-354E11FAD12A}" sibTransId="{B868C624-6399-4A38-B7EE-82750447A87B}"/>
    <dgm:cxn modelId="{D27C0566-8DA2-4924-8772-FF2FD08F0B8F}" srcId="{11327756-8CEE-4525-AFF2-154C43ACA0BE}" destId="{897C2B85-8E4E-4055-BD12-312AC58CD4FE}" srcOrd="0" destOrd="0" parTransId="{0DF0E5F1-9F91-405F-9DD7-B07258D23221}" sibTransId="{50098235-B2B6-4255-BF2C-9E02A0BD0413}"/>
    <dgm:cxn modelId="{4633AB47-F30F-40E4-AF25-5CAFB14314F1}" type="presOf" srcId="{DB9FA51B-7F4C-4AD8-9CB2-1898431A0C78}" destId="{4757D41B-65C0-4DAB-8D2E-6CA9AB8741DE}" srcOrd="1" destOrd="0" presId="urn:microsoft.com/office/officeart/2005/8/layout/process3"/>
    <dgm:cxn modelId="{660AC86D-DA86-458E-800F-DAA32726521E}" type="presOf" srcId="{1DF73B18-E361-41D7-95BC-743820F0AB97}" destId="{61D51907-1ED7-4C7D-B4B6-B3B6C024F063}" srcOrd="0" destOrd="0" presId="urn:microsoft.com/office/officeart/2005/8/layout/process3"/>
    <dgm:cxn modelId="{6BF83770-47DC-4C84-B34C-70322CFE2C61}" type="presOf" srcId="{FC3C1F42-909F-4FC7-9C87-72604CB7368C}" destId="{1DBEF977-65E0-43DF-80F7-0D88C9B54816}" srcOrd="0" destOrd="1" presId="urn:microsoft.com/office/officeart/2005/8/layout/process3"/>
    <dgm:cxn modelId="{DFB3C770-8D97-42C4-8A7A-EC2E570AF24B}" type="presOf" srcId="{50098235-B2B6-4255-BF2C-9E02A0BD0413}" destId="{6E07BBC7-ACE4-4C8A-87F5-6ED459FE0900}" srcOrd="1" destOrd="0" presId="urn:microsoft.com/office/officeart/2005/8/layout/process3"/>
    <dgm:cxn modelId="{69EF9952-D616-41B0-A80B-47F6446A46A4}" type="presOf" srcId="{DBFA2534-D606-4BC9-9C7A-20C630FE7656}" destId="{55F78E6C-2DB8-430E-8C30-27C0EAF17468}" srcOrd="1" destOrd="0" presId="urn:microsoft.com/office/officeart/2005/8/layout/process3"/>
    <dgm:cxn modelId="{9482BC75-E384-4A55-BE99-411E56BD4D81}" srcId="{96C48D40-26DA-47FD-9EE5-4EC35581E5F5}" destId="{68146213-DB9F-491E-9230-2C6ACBD23504}" srcOrd="1" destOrd="0" parTransId="{E2061362-B76C-43CD-91C4-83A145C97252}" sibTransId="{14824022-3D07-47F7-9B4B-669787F15FF8}"/>
    <dgm:cxn modelId="{E96B8D56-22F9-4A3B-9221-85776E1CEA8F}" type="presOf" srcId="{10AF9562-E589-41A4-87A7-C94FD8E2A903}" destId="{61D51907-1ED7-4C7D-B4B6-B3B6C024F063}" srcOrd="0" destOrd="2" presId="urn:microsoft.com/office/officeart/2005/8/layout/process3"/>
    <dgm:cxn modelId="{24CF2777-7240-49FC-870E-DED7ACFC72E6}" type="presOf" srcId="{46C7B5C6-E220-4909-B67A-575F6712AD24}" destId="{B7AC262A-7535-431B-85C5-8EB938060A32}" srcOrd="0" destOrd="2" presId="urn:microsoft.com/office/officeart/2005/8/layout/process3"/>
    <dgm:cxn modelId="{33405E77-205E-408F-83DE-906FF26A90C9}" srcId="{DBFA2534-D606-4BC9-9C7A-20C630FE7656}" destId="{FC3C1F42-909F-4FC7-9C87-72604CB7368C}" srcOrd="1" destOrd="0" parTransId="{0D4F3D6D-8485-4812-B44C-7965B8B39D8C}" sibTransId="{79DB108E-EAB6-4B7F-97A8-E98C9C24AA8A}"/>
    <dgm:cxn modelId="{9494FF57-2430-4BCA-AB9B-FBBBE4EF3DAC}" srcId="{11327756-8CEE-4525-AFF2-154C43ACA0BE}" destId="{96C48D40-26DA-47FD-9EE5-4EC35581E5F5}" srcOrd="3" destOrd="0" parTransId="{B4412FC1-29A8-426A-9A4F-0905F461E3F9}" sibTransId="{A7D40CB2-A8C8-4958-83B0-26AC0C8283B1}"/>
    <dgm:cxn modelId="{1342177B-203A-4561-A46D-F9F9BF72D6D0}" type="presOf" srcId="{5F94CF79-A1EE-4C52-953C-E112789F0A28}" destId="{80101EEC-8D4E-43E5-9DDB-246496CEF5F0}" srcOrd="0" destOrd="2" presId="urn:microsoft.com/office/officeart/2005/8/layout/process3"/>
    <dgm:cxn modelId="{CF683783-7977-4A49-896C-7D9FFCA1643E}" type="presOf" srcId="{897C2B85-8E4E-4055-BD12-312AC58CD4FE}" destId="{F2039C13-6CDB-4986-B246-EAA8C50A62E3}" srcOrd="1" destOrd="0" presId="urn:microsoft.com/office/officeart/2005/8/layout/process3"/>
    <dgm:cxn modelId="{F1FE5A84-B05B-4CF6-8BDD-4BC9F425BCE9}" srcId="{DB9FA51B-7F4C-4AD8-9CB2-1898431A0C78}" destId="{5F94CF79-A1EE-4C52-953C-E112789F0A28}" srcOrd="2" destOrd="0" parTransId="{39B2D471-041E-402F-96A8-E3369D1614CE}" sibTransId="{A16DBF43-0ABC-448E-9440-C07F5203E788}"/>
    <dgm:cxn modelId="{24AFFC87-8AD7-4C13-8641-C009F76E7CD1}" srcId="{DB9FA51B-7F4C-4AD8-9CB2-1898431A0C78}" destId="{62F6B783-DE1D-4FA5-BF47-E93F4ACE15EF}" srcOrd="1" destOrd="0" parTransId="{1E39E091-5636-4411-82C5-18A7B98F8F7F}" sibTransId="{B023EF3B-52D6-4058-941F-E3FBAA2CF72A}"/>
    <dgm:cxn modelId="{8571B48A-57F0-4EE8-89D7-1D15A0E775E4}" type="presOf" srcId="{DB9FA51B-7F4C-4AD8-9CB2-1898431A0C78}" destId="{09D0EFB8-3C52-4FC1-BBFD-EFC995AA9A42}" srcOrd="0" destOrd="0" presId="urn:microsoft.com/office/officeart/2005/8/layout/process3"/>
    <dgm:cxn modelId="{B739E1A0-6FEC-46AF-9AFB-A9BB1C571617}" type="presOf" srcId="{DBFA2534-D606-4BC9-9C7A-20C630FE7656}" destId="{50D5F2DF-1D60-4230-AA53-0ED2DEC4EF6A}" srcOrd="0" destOrd="0" presId="urn:microsoft.com/office/officeart/2005/8/layout/process3"/>
    <dgm:cxn modelId="{4BB94FA2-E7DF-4C0E-85ED-751B112E5F28}" type="presOf" srcId="{51660A0C-375F-4190-B630-BB98F02AA526}" destId="{8D18C431-1808-40B5-A4AE-A788D03D2077}" srcOrd="0" destOrd="0" presId="urn:microsoft.com/office/officeart/2005/8/layout/process3"/>
    <dgm:cxn modelId="{5A4CB2A3-4C4F-418B-96CB-A92ECF5F996E}" type="presOf" srcId="{3FEA55F0-715F-42CF-9D57-9251A687D028}" destId="{6ADA48D8-470E-4C4E-B4F5-2D2947CE242E}" srcOrd="0" destOrd="0" presId="urn:microsoft.com/office/officeart/2005/8/layout/process3"/>
    <dgm:cxn modelId="{9E13AFB3-51FF-4444-8ED8-BFE2895EC48C}" type="presOf" srcId="{897C2B85-8E4E-4055-BD12-312AC58CD4FE}" destId="{A9DE679C-C59E-4E8A-97C0-D588593121ED}" srcOrd="0" destOrd="0" presId="urn:microsoft.com/office/officeart/2005/8/layout/process3"/>
    <dgm:cxn modelId="{287FAADB-7CCF-4586-8425-5D426CDEEE97}" srcId="{11327756-8CEE-4525-AFF2-154C43ACA0BE}" destId="{DBFA2534-D606-4BC9-9C7A-20C630FE7656}" srcOrd="1" destOrd="0" parTransId="{8B98142D-A6DF-4FC3-9EE0-C8DC23E83089}" sibTransId="{3FEA55F0-715F-42CF-9D57-9251A687D028}"/>
    <dgm:cxn modelId="{D4F723DD-A692-4EFF-9160-B3BF70E9BD4D}" srcId="{897C2B85-8E4E-4055-BD12-312AC58CD4FE}" destId="{22309385-5FCB-4890-9391-9383A9C80DC8}" srcOrd="0" destOrd="0" parTransId="{03B4142E-9795-4B7B-9361-C71954373829}" sibTransId="{A5D1C97B-4BD9-43C8-AC23-CD62009EF2BB}"/>
    <dgm:cxn modelId="{F53545E7-F23B-465E-821E-BE0C28653DAB}" type="presOf" srcId="{032BCE22-DF6D-46FA-A906-C4804C6BB997}" destId="{1DBEF977-65E0-43DF-80F7-0D88C9B54816}" srcOrd="0" destOrd="2" presId="urn:microsoft.com/office/officeart/2005/8/layout/process3"/>
    <dgm:cxn modelId="{D29CABF0-662A-42E3-8666-EAD23FA6F9D3}" srcId="{897C2B85-8E4E-4055-BD12-312AC58CD4FE}" destId="{BC503983-291C-440B-92D7-2E1FC1FE7D9F}" srcOrd="1" destOrd="0" parTransId="{D8E78CED-616B-4B4E-B8FB-D81470EE89CD}" sibTransId="{4F048655-E581-4FA0-B052-26FC70BB257C}"/>
    <dgm:cxn modelId="{2960ABF7-AF3F-4E9F-A04E-A30ADC87D0A9}" srcId="{96C48D40-26DA-47FD-9EE5-4EC35581E5F5}" destId="{1DF73B18-E361-41D7-95BC-743820F0AB97}" srcOrd="0" destOrd="0" parTransId="{077EDBD2-16A2-4476-B887-6E5D5CF6DF11}" sibTransId="{2DF3A6D9-AB29-41A7-8F0D-DEAB0406DA33}"/>
    <dgm:cxn modelId="{7B6586FA-D767-4A7B-AF19-A833C68E4449}" srcId="{897C2B85-8E4E-4055-BD12-312AC58CD4FE}" destId="{46C7B5C6-E220-4909-B67A-575F6712AD24}" srcOrd="2" destOrd="0" parTransId="{DC7C8066-1C8C-4BEA-B469-117BC4DB1854}" sibTransId="{7B3BC36E-4B84-4559-B60F-7844CBE7EED1}"/>
    <dgm:cxn modelId="{2C688EFE-C390-442C-9A0E-7CFC488BEF36}" srcId="{DB9FA51B-7F4C-4AD8-9CB2-1898431A0C78}" destId="{E2FD66EC-7E13-4CC0-9663-A6EEE435B557}" srcOrd="0" destOrd="0" parTransId="{E42CC43C-9A2B-4A84-BFF4-E036974E7E2E}" sibTransId="{263A33B2-4A91-4E5F-8249-B2C5A2FEE647}"/>
    <dgm:cxn modelId="{EF27FB67-A118-45F1-8F7B-A225A6663F95}" type="presParOf" srcId="{51B5ED02-8F57-47F7-96D2-0871D0DFB6B4}" destId="{7D1E5923-0588-4345-AABC-230956B76F68}" srcOrd="0" destOrd="0" presId="urn:microsoft.com/office/officeart/2005/8/layout/process3"/>
    <dgm:cxn modelId="{0D7C3811-C15C-4D7A-9586-FDA95ADBC95E}" type="presParOf" srcId="{7D1E5923-0588-4345-AABC-230956B76F68}" destId="{A9DE679C-C59E-4E8A-97C0-D588593121ED}" srcOrd="0" destOrd="0" presId="urn:microsoft.com/office/officeart/2005/8/layout/process3"/>
    <dgm:cxn modelId="{E6DB302F-FD47-42A8-AFF2-B5FFF9E23715}" type="presParOf" srcId="{7D1E5923-0588-4345-AABC-230956B76F68}" destId="{F2039C13-6CDB-4986-B246-EAA8C50A62E3}" srcOrd="1" destOrd="0" presId="urn:microsoft.com/office/officeart/2005/8/layout/process3"/>
    <dgm:cxn modelId="{EA1E066B-5940-4D4A-A55F-0F74B7A7C06B}" type="presParOf" srcId="{7D1E5923-0588-4345-AABC-230956B76F68}" destId="{B7AC262A-7535-431B-85C5-8EB938060A32}" srcOrd="2" destOrd="0" presId="urn:microsoft.com/office/officeart/2005/8/layout/process3"/>
    <dgm:cxn modelId="{5ECCB3DF-8287-4A83-8A65-1EDF5142F2A3}" type="presParOf" srcId="{51B5ED02-8F57-47F7-96D2-0871D0DFB6B4}" destId="{C3D7BFA6-4012-4DAC-8399-2FF3E0DDE85A}" srcOrd="1" destOrd="0" presId="urn:microsoft.com/office/officeart/2005/8/layout/process3"/>
    <dgm:cxn modelId="{88E388FF-2689-4C97-84FC-B62A1C14D0A3}" type="presParOf" srcId="{C3D7BFA6-4012-4DAC-8399-2FF3E0DDE85A}" destId="{6E07BBC7-ACE4-4C8A-87F5-6ED459FE0900}" srcOrd="0" destOrd="0" presId="urn:microsoft.com/office/officeart/2005/8/layout/process3"/>
    <dgm:cxn modelId="{1DEAA41D-40F5-45BE-B2EC-B0343F351166}" type="presParOf" srcId="{51B5ED02-8F57-47F7-96D2-0871D0DFB6B4}" destId="{D3593F5D-DB5B-4258-8DE3-515EA3CE5934}" srcOrd="2" destOrd="0" presId="urn:microsoft.com/office/officeart/2005/8/layout/process3"/>
    <dgm:cxn modelId="{731B93ED-5854-40AB-8099-2E1C7763FC9E}" type="presParOf" srcId="{D3593F5D-DB5B-4258-8DE3-515EA3CE5934}" destId="{50D5F2DF-1D60-4230-AA53-0ED2DEC4EF6A}" srcOrd="0" destOrd="0" presId="urn:microsoft.com/office/officeart/2005/8/layout/process3"/>
    <dgm:cxn modelId="{1C2806A8-D57F-40A7-9A7F-21E6E8C5DC85}" type="presParOf" srcId="{D3593F5D-DB5B-4258-8DE3-515EA3CE5934}" destId="{55F78E6C-2DB8-430E-8C30-27C0EAF17468}" srcOrd="1" destOrd="0" presId="urn:microsoft.com/office/officeart/2005/8/layout/process3"/>
    <dgm:cxn modelId="{2D6890CD-6360-4929-8AE2-7D5794B1250D}" type="presParOf" srcId="{D3593F5D-DB5B-4258-8DE3-515EA3CE5934}" destId="{1DBEF977-65E0-43DF-80F7-0D88C9B54816}" srcOrd="2" destOrd="0" presId="urn:microsoft.com/office/officeart/2005/8/layout/process3"/>
    <dgm:cxn modelId="{20B8C2B3-EDD3-4592-A885-F4527F5BB08B}" type="presParOf" srcId="{51B5ED02-8F57-47F7-96D2-0871D0DFB6B4}" destId="{6ADA48D8-470E-4C4E-B4F5-2D2947CE242E}" srcOrd="3" destOrd="0" presId="urn:microsoft.com/office/officeart/2005/8/layout/process3"/>
    <dgm:cxn modelId="{DB5DBA78-34FD-4EEC-ACB4-17D5F11CC1ED}" type="presParOf" srcId="{6ADA48D8-470E-4C4E-B4F5-2D2947CE242E}" destId="{B430B2CB-5CA5-4A18-BDBD-5CE0D300620A}" srcOrd="0" destOrd="0" presId="urn:microsoft.com/office/officeart/2005/8/layout/process3"/>
    <dgm:cxn modelId="{F16BC5E8-FDA2-42FA-8D30-389B96755B28}" type="presParOf" srcId="{51B5ED02-8F57-47F7-96D2-0871D0DFB6B4}" destId="{B042D1CD-5D64-442C-8EC1-78534B22B3E8}" srcOrd="4" destOrd="0" presId="urn:microsoft.com/office/officeart/2005/8/layout/process3"/>
    <dgm:cxn modelId="{158A7E50-8E07-4316-8487-CB17C0955879}" type="presParOf" srcId="{B042D1CD-5D64-442C-8EC1-78534B22B3E8}" destId="{09D0EFB8-3C52-4FC1-BBFD-EFC995AA9A42}" srcOrd="0" destOrd="0" presId="urn:microsoft.com/office/officeart/2005/8/layout/process3"/>
    <dgm:cxn modelId="{51D80331-E95E-447F-936E-2C36F98B1BE9}" type="presParOf" srcId="{B042D1CD-5D64-442C-8EC1-78534B22B3E8}" destId="{4757D41B-65C0-4DAB-8D2E-6CA9AB8741DE}" srcOrd="1" destOrd="0" presId="urn:microsoft.com/office/officeart/2005/8/layout/process3"/>
    <dgm:cxn modelId="{7305932A-BCF2-4FF7-BEDA-FC2C05580A1C}" type="presParOf" srcId="{B042D1CD-5D64-442C-8EC1-78534B22B3E8}" destId="{80101EEC-8D4E-43E5-9DDB-246496CEF5F0}" srcOrd="2" destOrd="0" presId="urn:microsoft.com/office/officeart/2005/8/layout/process3"/>
    <dgm:cxn modelId="{D59D6CAD-C61A-4A43-A0DF-4DCDEB7E3F46}" type="presParOf" srcId="{51B5ED02-8F57-47F7-96D2-0871D0DFB6B4}" destId="{8D18C431-1808-40B5-A4AE-A788D03D2077}" srcOrd="5" destOrd="0" presId="urn:microsoft.com/office/officeart/2005/8/layout/process3"/>
    <dgm:cxn modelId="{A01427AC-38F7-445D-A86A-300112265BAF}" type="presParOf" srcId="{8D18C431-1808-40B5-A4AE-A788D03D2077}" destId="{F69B8044-7411-4725-9C72-59F2ED3093C1}" srcOrd="0" destOrd="0" presId="urn:microsoft.com/office/officeart/2005/8/layout/process3"/>
    <dgm:cxn modelId="{20C5837B-32CB-4D1C-8E19-BF3DDFBD20F3}" type="presParOf" srcId="{51B5ED02-8F57-47F7-96D2-0871D0DFB6B4}" destId="{FCD59694-9526-4696-BF6E-DC3B9DF4213B}" srcOrd="6" destOrd="0" presId="urn:microsoft.com/office/officeart/2005/8/layout/process3"/>
    <dgm:cxn modelId="{22C2B47D-8D1F-4F64-84F6-9F696CA21F3F}" type="presParOf" srcId="{FCD59694-9526-4696-BF6E-DC3B9DF4213B}" destId="{78AABD5E-21D9-477D-9B4E-CE7D97B261D8}" srcOrd="0" destOrd="0" presId="urn:microsoft.com/office/officeart/2005/8/layout/process3"/>
    <dgm:cxn modelId="{F50D69AC-3849-445F-8EF6-D70C3808588F}" type="presParOf" srcId="{FCD59694-9526-4696-BF6E-DC3B9DF4213B}" destId="{EBB5C204-4687-483C-AC8F-02A25D44D7D4}" srcOrd="1" destOrd="0" presId="urn:microsoft.com/office/officeart/2005/8/layout/process3"/>
    <dgm:cxn modelId="{792735DB-5250-46BD-832F-53EBD42DA369}" type="presParOf" srcId="{FCD59694-9526-4696-BF6E-DC3B9DF4213B}" destId="{61D51907-1ED7-4C7D-B4B6-B3B6C024F063}"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1327756-8CEE-4525-AFF2-154C43ACA0BE}"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zh-CN" altLang="en-US"/>
        </a:p>
      </dgm:t>
    </dgm:pt>
    <dgm:pt modelId="{897C2B85-8E4E-4055-BD12-312AC58CD4FE}">
      <dgm:prSet phldrT="[文本]" custT="1"/>
      <dgm:spPr/>
      <dgm:t>
        <a:bodyPr/>
        <a:lstStyle/>
        <a:p>
          <a:r>
            <a:rPr lang="zh-CN" altLang="en-US" sz="2800" dirty="0"/>
            <a:t>基础设置</a:t>
          </a:r>
        </a:p>
      </dgm:t>
    </dgm:pt>
    <dgm:pt modelId="{0DF0E5F1-9F91-405F-9DD7-B07258D23221}" type="parTrans" cxnId="{D27C0566-8DA2-4924-8772-FF2FD08F0B8F}">
      <dgm:prSet/>
      <dgm:spPr/>
      <dgm:t>
        <a:bodyPr/>
        <a:lstStyle/>
        <a:p>
          <a:endParaRPr lang="zh-CN" altLang="en-US"/>
        </a:p>
      </dgm:t>
    </dgm:pt>
    <dgm:pt modelId="{50098235-B2B6-4255-BF2C-9E02A0BD0413}" type="sibTrans" cxnId="{D27C0566-8DA2-4924-8772-FF2FD08F0B8F}">
      <dgm:prSet/>
      <dgm:spPr/>
      <dgm:t>
        <a:bodyPr/>
        <a:lstStyle/>
        <a:p>
          <a:endParaRPr lang="zh-CN" altLang="en-US"/>
        </a:p>
      </dgm:t>
    </dgm:pt>
    <dgm:pt modelId="{22309385-5FCB-4890-9391-9383A9C80DC8}">
      <dgm:prSet phldrT="[文本]" custT="1"/>
      <dgm:spPr/>
      <dgm:t>
        <a:bodyPr/>
        <a:lstStyle/>
        <a:p>
          <a:r>
            <a:rPr lang="zh-CN" altLang="en-US" sz="2400" dirty="0"/>
            <a:t>账套与权限</a:t>
          </a:r>
        </a:p>
      </dgm:t>
    </dgm:pt>
    <dgm:pt modelId="{03B4142E-9795-4B7B-9361-C71954373829}" type="parTrans" cxnId="{D4F723DD-A692-4EFF-9160-B3BF70E9BD4D}">
      <dgm:prSet/>
      <dgm:spPr/>
      <dgm:t>
        <a:bodyPr/>
        <a:lstStyle/>
        <a:p>
          <a:endParaRPr lang="zh-CN" altLang="en-US"/>
        </a:p>
      </dgm:t>
    </dgm:pt>
    <dgm:pt modelId="{A5D1C97B-4BD9-43C8-AC23-CD62009EF2BB}" type="sibTrans" cxnId="{D4F723DD-A692-4EFF-9160-B3BF70E9BD4D}">
      <dgm:prSet/>
      <dgm:spPr/>
      <dgm:t>
        <a:bodyPr/>
        <a:lstStyle/>
        <a:p>
          <a:endParaRPr lang="zh-CN" altLang="en-US"/>
        </a:p>
      </dgm:t>
    </dgm:pt>
    <dgm:pt modelId="{DBFA2534-D606-4BC9-9C7A-20C630FE7656}">
      <dgm:prSet phldrT="[文本]" custT="1"/>
      <dgm:spPr/>
      <dgm:t>
        <a:bodyPr/>
        <a:lstStyle/>
        <a:p>
          <a:r>
            <a:rPr lang="zh-CN" altLang="en-US" sz="2800" dirty="0"/>
            <a:t>凭证管理</a:t>
          </a:r>
        </a:p>
      </dgm:t>
    </dgm:pt>
    <dgm:pt modelId="{8B98142D-A6DF-4FC3-9EE0-C8DC23E83089}" type="parTrans" cxnId="{287FAADB-7CCF-4586-8425-5D426CDEEE97}">
      <dgm:prSet/>
      <dgm:spPr/>
      <dgm:t>
        <a:bodyPr/>
        <a:lstStyle/>
        <a:p>
          <a:endParaRPr lang="zh-CN" altLang="en-US"/>
        </a:p>
      </dgm:t>
    </dgm:pt>
    <dgm:pt modelId="{3FEA55F0-715F-42CF-9D57-9251A687D028}" type="sibTrans" cxnId="{287FAADB-7CCF-4586-8425-5D426CDEEE97}">
      <dgm:prSet/>
      <dgm:spPr/>
      <dgm:t>
        <a:bodyPr/>
        <a:lstStyle/>
        <a:p>
          <a:endParaRPr lang="zh-CN" altLang="en-US"/>
        </a:p>
      </dgm:t>
    </dgm:pt>
    <dgm:pt modelId="{BE2ECB01-5A72-4CB6-95CD-4D2717051CC3}">
      <dgm:prSet phldrT="[文本]" custT="1"/>
      <dgm:spPr/>
      <dgm:t>
        <a:bodyPr/>
        <a:lstStyle/>
        <a:p>
          <a:r>
            <a:rPr lang="zh-CN" altLang="en-US" sz="2400" dirty="0"/>
            <a:t>填制凭证与控制机制</a:t>
          </a:r>
        </a:p>
      </dgm:t>
    </dgm:pt>
    <dgm:pt modelId="{5705C893-1485-4B60-82EF-354E11FAD12A}" type="parTrans" cxnId="{C2B78F43-D09B-45E4-9DC5-A36B10449CD5}">
      <dgm:prSet/>
      <dgm:spPr/>
      <dgm:t>
        <a:bodyPr/>
        <a:lstStyle/>
        <a:p>
          <a:endParaRPr lang="zh-CN" altLang="en-US"/>
        </a:p>
      </dgm:t>
    </dgm:pt>
    <dgm:pt modelId="{B868C624-6399-4A38-B7EE-82750447A87B}" type="sibTrans" cxnId="{C2B78F43-D09B-45E4-9DC5-A36B10449CD5}">
      <dgm:prSet/>
      <dgm:spPr/>
      <dgm:t>
        <a:bodyPr/>
        <a:lstStyle/>
        <a:p>
          <a:endParaRPr lang="zh-CN" altLang="en-US"/>
        </a:p>
      </dgm:t>
    </dgm:pt>
    <dgm:pt modelId="{96C48D40-26DA-47FD-9EE5-4EC35581E5F5}">
      <dgm:prSet phldrT="[文本]" custT="1"/>
      <dgm:spPr/>
      <dgm:t>
        <a:bodyPr/>
        <a:lstStyle/>
        <a:p>
          <a:r>
            <a:rPr lang="zh-CN" altLang="en-US" sz="2400" dirty="0"/>
            <a:t>期末处理及账表输出</a:t>
          </a:r>
        </a:p>
      </dgm:t>
    </dgm:pt>
    <dgm:pt modelId="{B4412FC1-29A8-426A-9A4F-0905F461E3F9}" type="parTrans" cxnId="{9494FF57-2430-4BCA-AB9B-FBBBE4EF3DAC}">
      <dgm:prSet/>
      <dgm:spPr/>
      <dgm:t>
        <a:bodyPr/>
        <a:lstStyle/>
        <a:p>
          <a:endParaRPr lang="zh-CN" altLang="en-US"/>
        </a:p>
      </dgm:t>
    </dgm:pt>
    <dgm:pt modelId="{A7D40CB2-A8C8-4958-83B0-26AC0C8283B1}" type="sibTrans" cxnId="{9494FF57-2430-4BCA-AB9B-FBBBE4EF3DAC}">
      <dgm:prSet/>
      <dgm:spPr/>
      <dgm:t>
        <a:bodyPr/>
        <a:lstStyle/>
        <a:p>
          <a:endParaRPr lang="zh-CN" altLang="en-US"/>
        </a:p>
      </dgm:t>
    </dgm:pt>
    <dgm:pt modelId="{1DF73B18-E361-41D7-95BC-743820F0AB97}">
      <dgm:prSet phldrT="[文本]" custT="1"/>
      <dgm:spPr/>
      <dgm:t>
        <a:bodyPr/>
        <a:lstStyle/>
        <a:p>
          <a:r>
            <a:rPr lang="zh-CN" altLang="en-US" sz="2400" dirty="0"/>
            <a:t>期末转账</a:t>
          </a:r>
        </a:p>
      </dgm:t>
    </dgm:pt>
    <dgm:pt modelId="{077EDBD2-16A2-4476-B887-6E5D5CF6DF11}" type="parTrans" cxnId="{2960ABF7-AF3F-4E9F-A04E-A30ADC87D0A9}">
      <dgm:prSet/>
      <dgm:spPr/>
      <dgm:t>
        <a:bodyPr/>
        <a:lstStyle/>
        <a:p>
          <a:endParaRPr lang="zh-CN" altLang="en-US"/>
        </a:p>
      </dgm:t>
    </dgm:pt>
    <dgm:pt modelId="{2DF3A6D9-AB29-41A7-8F0D-DEAB0406DA33}" type="sibTrans" cxnId="{2960ABF7-AF3F-4E9F-A04E-A30ADC87D0A9}">
      <dgm:prSet/>
      <dgm:spPr/>
      <dgm:t>
        <a:bodyPr/>
        <a:lstStyle/>
        <a:p>
          <a:endParaRPr lang="zh-CN" altLang="en-US"/>
        </a:p>
      </dgm:t>
    </dgm:pt>
    <dgm:pt modelId="{BC503983-291C-440B-92D7-2E1FC1FE7D9F}">
      <dgm:prSet phldrT="[文本]" custT="1"/>
      <dgm:spPr/>
      <dgm:t>
        <a:bodyPr/>
        <a:lstStyle/>
        <a:p>
          <a:r>
            <a:rPr lang="zh-CN" altLang="en-US" sz="2400" dirty="0"/>
            <a:t>科目等基础档案设置</a:t>
          </a:r>
        </a:p>
      </dgm:t>
    </dgm:pt>
    <dgm:pt modelId="{D8E78CED-616B-4B4E-B8FB-D81470EE89CD}" type="parTrans" cxnId="{D29CABF0-662A-42E3-8666-EAD23FA6F9D3}">
      <dgm:prSet/>
      <dgm:spPr/>
      <dgm:t>
        <a:bodyPr/>
        <a:lstStyle/>
        <a:p>
          <a:endParaRPr lang="zh-CN" altLang="en-US"/>
        </a:p>
      </dgm:t>
    </dgm:pt>
    <dgm:pt modelId="{4F048655-E581-4FA0-B052-26FC70BB257C}" type="sibTrans" cxnId="{D29CABF0-662A-42E3-8666-EAD23FA6F9D3}">
      <dgm:prSet/>
      <dgm:spPr/>
      <dgm:t>
        <a:bodyPr/>
        <a:lstStyle/>
        <a:p>
          <a:endParaRPr lang="zh-CN" altLang="en-US"/>
        </a:p>
      </dgm:t>
    </dgm:pt>
    <dgm:pt modelId="{46C7B5C6-E220-4909-B67A-575F6712AD24}">
      <dgm:prSet phldrT="[文本]" custT="1"/>
      <dgm:spPr/>
      <dgm:t>
        <a:bodyPr/>
        <a:lstStyle/>
        <a:p>
          <a:r>
            <a:rPr lang="zh-CN" altLang="en-US" sz="2400" dirty="0"/>
            <a:t>期初余额</a:t>
          </a:r>
        </a:p>
      </dgm:t>
    </dgm:pt>
    <dgm:pt modelId="{DC7C8066-1C8C-4BEA-B469-117BC4DB1854}" type="parTrans" cxnId="{7B6586FA-D767-4A7B-AF19-A833C68E4449}">
      <dgm:prSet/>
      <dgm:spPr/>
      <dgm:t>
        <a:bodyPr/>
        <a:lstStyle/>
        <a:p>
          <a:endParaRPr lang="zh-CN" altLang="en-US"/>
        </a:p>
      </dgm:t>
    </dgm:pt>
    <dgm:pt modelId="{7B3BC36E-4B84-4559-B60F-7844CBE7EED1}" type="sibTrans" cxnId="{7B6586FA-D767-4A7B-AF19-A833C68E4449}">
      <dgm:prSet/>
      <dgm:spPr/>
      <dgm:t>
        <a:bodyPr/>
        <a:lstStyle/>
        <a:p>
          <a:endParaRPr lang="zh-CN" altLang="en-US"/>
        </a:p>
      </dgm:t>
    </dgm:pt>
    <dgm:pt modelId="{FC3C1F42-909F-4FC7-9C87-72604CB7368C}">
      <dgm:prSet phldrT="[文本]" custT="1"/>
      <dgm:spPr/>
      <dgm:t>
        <a:bodyPr/>
        <a:lstStyle/>
        <a:p>
          <a:r>
            <a:rPr lang="zh-CN" altLang="en-US" sz="2400" dirty="0"/>
            <a:t>审核凭证</a:t>
          </a:r>
        </a:p>
      </dgm:t>
    </dgm:pt>
    <dgm:pt modelId="{0D4F3D6D-8485-4812-B44C-7965B8B39D8C}" type="parTrans" cxnId="{33405E77-205E-408F-83DE-906FF26A90C9}">
      <dgm:prSet/>
      <dgm:spPr/>
      <dgm:t>
        <a:bodyPr/>
        <a:lstStyle/>
        <a:p>
          <a:endParaRPr lang="zh-CN" altLang="en-US"/>
        </a:p>
      </dgm:t>
    </dgm:pt>
    <dgm:pt modelId="{79DB108E-EAB6-4B7F-97A8-E98C9C24AA8A}" type="sibTrans" cxnId="{33405E77-205E-408F-83DE-906FF26A90C9}">
      <dgm:prSet/>
      <dgm:spPr/>
      <dgm:t>
        <a:bodyPr/>
        <a:lstStyle/>
        <a:p>
          <a:endParaRPr lang="zh-CN" altLang="en-US"/>
        </a:p>
      </dgm:t>
    </dgm:pt>
    <dgm:pt modelId="{DB9FA51B-7F4C-4AD8-9CB2-1898431A0C78}">
      <dgm:prSet phldrT="[文本]" custT="1"/>
      <dgm:spPr/>
      <dgm:t>
        <a:bodyPr/>
        <a:lstStyle/>
        <a:p>
          <a:r>
            <a:rPr lang="zh-CN" altLang="en-US" sz="2800" dirty="0"/>
            <a:t>出纳管理</a:t>
          </a:r>
        </a:p>
      </dgm:t>
    </dgm:pt>
    <dgm:pt modelId="{C628F045-602B-45F7-985F-AD7BCA56327E}" type="parTrans" cxnId="{B0C5BC22-D8FD-4CC7-8E34-785368D821FC}">
      <dgm:prSet/>
      <dgm:spPr/>
      <dgm:t>
        <a:bodyPr/>
        <a:lstStyle/>
        <a:p>
          <a:endParaRPr lang="zh-CN" altLang="en-US"/>
        </a:p>
      </dgm:t>
    </dgm:pt>
    <dgm:pt modelId="{51660A0C-375F-4190-B630-BB98F02AA526}" type="sibTrans" cxnId="{B0C5BC22-D8FD-4CC7-8E34-785368D821FC}">
      <dgm:prSet/>
      <dgm:spPr/>
      <dgm:t>
        <a:bodyPr/>
        <a:lstStyle/>
        <a:p>
          <a:endParaRPr lang="zh-CN" altLang="en-US"/>
        </a:p>
      </dgm:t>
    </dgm:pt>
    <dgm:pt modelId="{E2FD66EC-7E13-4CC0-9663-A6EEE435B557}">
      <dgm:prSet phldrT="[文本]" custT="1"/>
      <dgm:spPr/>
      <dgm:t>
        <a:bodyPr/>
        <a:lstStyle/>
        <a:p>
          <a:r>
            <a:rPr lang="zh-CN" altLang="en-US" sz="2400" dirty="0"/>
            <a:t>银行对账</a:t>
          </a:r>
        </a:p>
      </dgm:t>
    </dgm:pt>
    <dgm:pt modelId="{E42CC43C-9A2B-4A84-BFF4-E036974E7E2E}" type="parTrans" cxnId="{2C688EFE-C390-442C-9A0E-7CFC488BEF36}">
      <dgm:prSet/>
      <dgm:spPr/>
      <dgm:t>
        <a:bodyPr/>
        <a:lstStyle/>
        <a:p>
          <a:endParaRPr lang="zh-CN" altLang="en-US"/>
        </a:p>
      </dgm:t>
    </dgm:pt>
    <dgm:pt modelId="{263A33B2-4A91-4E5F-8249-B2C5A2FEE647}" type="sibTrans" cxnId="{2C688EFE-C390-442C-9A0E-7CFC488BEF36}">
      <dgm:prSet/>
      <dgm:spPr/>
      <dgm:t>
        <a:bodyPr/>
        <a:lstStyle/>
        <a:p>
          <a:endParaRPr lang="zh-CN" altLang="en-US"/>
        </a:p>
      </dgm:t>
    </dgm:pt>
    <dgm:pt modelId="{62F6B783-DE1D-4FA5-BF47-E93F4ACE15EF}">
      <dgm:prSet phldrT="[文本]" custT="1"/>
      <dgm:spPr/>
      <dgm:t>
        <a:bodyPr/>
        <a:lstStyle/>
        <a:p>
          <a:r>
            <a:rPr lang="zh-CN" altLang="en-US" sz="2400" dirty="0"/>
            <a:t>支票管理</a:t>
          </a:r>
        </a:p>
      </dgm:t>
    </dgm:pt>
    <dgm:pt modelId="{1E39E091-5636-4411-82C5-18A7B98F8F7F}" type="parTrans" cxnId="{24AFFC87-8AD7-4C13-8641-C009F76E7CD1}">
      <dgm:prSet/>
      <dgm:spPr/>
      <dgm:t>
        <a:bodyPr/>
        <a:lstStyle/>
        <a:p>
          <a:endParaRPr lang="zh-CN" altLang="en-US"/>
        </a:p>
      </dgm:t>
    </dgm:pt>
    <dgm:pt modelId="{B023EF3B-52D6-4058-941F-E3FBAA2CF72A}" type="sibTrans" cxnId="{24AFFC87-8AD7-4C13-8641-C009F76E7CD1}">
      <dgm:prSet/>
      <dgm:spPr/>
      <dgm:t>
        <a:bodyPr/>
        <a:lstStyle/>
        <a:p>
          <a:endParaRPr lang="zh-CN" altLang="en-US"/>
        </a:p>
      </dgm:t>
    </dgm:pt>
    <dgm:pt modelId="{5F94CF79-A1EE-4C52-953C-E112789F0A28}">
      <dgm:prSet phldrT="[文本]" custT="1"/>
      <dgm:spPr/>
      <dgm:t>
        <a:bodyPr/>
        <a:lstStyle/>
        <a:p>
          <a:r>
            <a:rPr lang="zh-CN" altLang="en-US" sz="2400" dirty="0"/>
            <a:t>输出日记账和资金日报</a:t>
          </a:r>
        </a:p>
      </dgm:t>
    </dgm:pt>
    <dgm:pt modelId="{39B2D471-041E-402F-96A8-E3369D1614CE}" type="parTrans" cxnId="{F1FE5A84-B05B-4CF6-8BDD-4BC9F425BCE9}">
      <dgm:prSet/>
      <dgm:spPr/>
      <dgm:t>
        <a:bodyPr/>
        <a:lstStyle/>
        <a:p>
          <a:endParaRPr lang="zh-CN" altLang="en-US"/>
        </a:p>
      </dgm:t>
    </dgm:pt>
    <dgm:pt modelId="{A16DBF43-0ABC-448E-9440-C07F5203E788}" type="sibTrans" cxnId="{F1FE5A84-B05B-4CF6-8BDD-4BC9F425BCE9}">
      <dgm:prSet/>
      <dgm:spPr/>
      <dgm:t>
        <a:bodyPr/>
        <a:lstStyle/>
        <a:p>
          <a:endParaRPr lang="zh-CN" altLang="en-US"/>
        </a:p>
      </dgm:t>
    </dgm:pt>
    <dgm:pt modelId="{68146213-DB9F-491E-9230-2C6ACBD23504}">
      <dgm:prSet phldrT="[文本]" custT="1"/>
      <dgm:spPr/>
      <dgm:t>
        <a:bodyPr/>
        <a:lstStyle/>
        <a:p>
          <a:r>
            <a:rPr lang="zh-CN" altLang="en-US" sz="2400" dirty="0"/>
            <a:t>期末结账</a:t>
          </a:r>
        </a:p>
      </dgm:t>
    </dgm:pt>
    <dgm:pt modelId="{E2061362-B76C-43CD-91C4-83A145C97252}" type="parTrans" cxnId="{9482BC75-E384-4A55-BE99-411E56BD4D81}">
      <dgm:prSet/>
      <dgm:spPr/>
      <dgm:t>
        <a:bodyPr/>
        <a:lstStyle/>
        <a:p>
          <a:endParaRPr lang="zh-CN" altLang="en-US"/>
        </a:p>
      </dgm:t>
    </dgm:pt>
    <dgm:pt modelId="{14824022-3D07-47F7-9B4B-669787F15FF8}" type="sibTrans" cxnId="{9482BC75-E384-4A55-BE99-411E56BD4D81}">
      <dgm:prSet/>
      <dgm:spPr/>
      <dgm:t>
        <a:bodyPr/>
        <a:lstStyle/>
        <a:p>
          <a:endParaRPr lang="zh-CN" altLang="en-US"/>
        </a:p>
      </dgm:t>
    </dgm:pt>
    <dgm:pt modelId="{10AF9562-E589-41A4-87A7-C94FD8E2A903}">
      <dgm:prSet phldrT="[文本]" custT="1"/>
      <dgm:spPr/>
      <dgm:t>
        <a:bodyPr/>
        <a:lstStyle/>
        <a:p>
          <a:r>
            <a:rPr lang="zh-CN" altLang="en-US" sz="2400" dirty="0"/>
            <a:t>输出账表</a:t>
          </a:r>
        </a:p>
      </dgm:t>
    </dgm:pt>
    <dgm:pt modelId="{2AFCBA10-D897-4653-BC36-1112B217D4A4}" type="parTrans" cxnId="{50725C2F-52A4-4040-BAF0-5AB353990E7A}">
      <dgm:prSet/>
      <dgm:spPr/>
      <dgm:t>
        <a:bodyPr/>
        <a:lstStyle/>
        <a:p>
          <a:endParaRPr lang="zh-CN" altLang="en-US"/>
        </a:p>
      </dgm:t>
    </dgm:pt>
    <dgm:pt modelId="{D1195741-DB06-410A-88F3-569E8FA35CE5}" type="sibTrans" cxnId="{50725C2F-52A4-4040-BAF0-5AB353990E7A}">
      <dgm:prSet/>
      <dgm:spPr/>
      <dgm:t>
        <a:bodyPr/>
        <a:lstStyle/>
        <a:p>
          <a:endParaRPr lang="zh-CN" altLang="en-US"/>
        </a:p>
      </dgm:t>
    </dgm:pt>
    <dgm:pt modelId="{032BCE22-DF6D-46FA-A906-C4804C6BB997}">
      <dgm:prSet phldrT="[文本]" custT="1"/>
      <dgm:spPr/>
      <dgm:t>
        <a:bodyPr/>
        <a:lstStyle/>
        <a:p>
          <a:r>
            <a:rPr lang="zh-CN" altLang="en-US" sz="2400" dirty="0"/>
            <a:t>记账</a:t>
          </a:r>
        </a:p>
      </dgm:t>
    </dgm:pt>
    <dgm:pt modelId="{F65C40BA-F436-4545-859C-E4F36403C0DB}" type="parTrans" cxnId="{80FBFA12-6FC1-407B-A2FA-76E03D84E596}">
      <dgm:prSet/>
      <dgm:spPr/>
      <dgm:t>
        <a:bodyPr/>
        <a:lstStyle/>
        <a:p>
          <a:endParaRPr lang="zh-CN" altLang="en-US"/>
        </a:p>
      </dgm:t>
    </dgm:pt>
    <dgm:pt modelId="{399BF6F5-529E-456F-A770-D9D6BCDDF192}" type="sibTrans" cxnId="{80FBFA12-6FC1-407B-A2FA-76E03D84E596}">
      <dgm:prSet/>
      <dgm:spPr/>
      <dgm:t>
        <a:bodyPr/>
        <a:lstStyle/>
        <a:p>
          <a:endParaRPr lang="zh-CN" altLang="en-US"/>
        </a:p>
      </dgm:t>
    </dgm:pt>
    <dgm:pt modelId="{51B5ED02-8F57-47F7-96D2-0871D0DFB6B4}" type="pres">
      <dgm:prSet presAssocID="{11327756-8CEE-4525-AFF2-154C43ACA0BE}" presName="linearFlow" presStyleCnt="0">
        <dgm:presLayoutVars>
          <dgm:dir/>
          <dgm:animLvl val="lvl"/>
          <dgm:resizeHandles val="exact"/>
        </dgm:presLayoutVars>
      </dgm:prSet>
      <dgm:spPr/>
    </dgm:pt>
    <dgm:pt modelId="{7D1E5923-0588-4345-AABC-230956B76F68}" type="pres">
      <dgm:prSet presAssocID="{897C2B85-8E4E-4055-BD12-312AC58CD4FE}" presName="composite" presStyleCnt="0"/>
      <dgm:spPr/>
    </dgm:pt>
    <dgm:pt modelId="{A9DE679C-C59E-4E8A-97C0-D588593121ED}" type="pres">
      <dgm:prSet presAssocID="{897C2B85-8E4E-4055-BD12-312AC58CD4FE}" presName="parTx" presStyleLbl="node1" presStyleIdx="0" presStyleCnt="4">
        <dgm:presLayoutVars>
          <dgm:chMax val="0"/>
          <dgm:chPref val="0"/>
          <dgm:bulletEnabled val="1"/>
        </dgm:presLayoutVars>
      </dgm:prSet>
      <dgm:spPr/>
    </dgm:pt>
    <dgm:pt modelId="{F2039C13-6CDB-4986-B246-EAA8C50A62E3}" type="pres">
      <dgm:prSet presAssocID="{897C2B85-8E4E-4055-BD12-312AC58CD4FE}" presName="parSh" presStyleLbl="node1" presStyleIdx="0" presStyleCnt="4"/>
      <dgm:spPr/>
    </dgm:pt>
    <dgm:pt modelId="{B7AC262A-7535-431B-85C5-8EB938060A32}" type="pres">
      <dgm:prSet presAssocID="{897C2B85-8E4E-4055-BD12-312AC58CD4FE}" presName="desTx" presStyleLbl="fgAcc1" presStyleIdx="0" presStyleCnt="4">
        <dgm:presLayoutVars>
          <dgm:bulletEnabled val="1"/>
        </dgm:presLayoutVars>
      </dgm:prSet>
      <dgm:spPr/>
    </dgm:pt>
    <dgm:pt modelId="{C3D7BFA6-4012-4DAC-8399-2FF3E0DDE85A}" type="pres">
      <dgm:prSet presAssocID="{50098235-B2B6-4255-BF2C-9E02A0BD0413}" presName="sibTrans" presStyleLbl="sibTrans2D1" presStyleIdx="0" presStyleCnt="3"/>
      <dgm:spPr/>
    </dgm:pt>
    <dgm:pt modelId="{6E07BBC7-ACE4-4C8A-87F5-6ED459FE0900}" type="pres">
      <dgm:prSet presAssocID="{50098235-B2B6-4255-BF2C-9E02A0BD0413}" presName="connTx" presStyleLbl="sibTrans2D1" presStyleIdx="0" presStyleCnt="3"/>
      <dgm:spPr/>
    </dgm:pt>
    <dgm:pt modelId="{D3593F5D-DB5B-4258-8DE3-515EA3CE5934}" type="pres">
      <dgm:prSet presAssocID="{DBFA2534-D606-4BC9-9C7A-20C630FE7656}" presName="composite" presStyleCnt="0"/>
      <dgm:spPr/>
    </dgm:pt>
    <dgm:pt modelId="{50D5F2DF-1D60-4230-AA53-0ED2DEC4EF6A}" type="pres">
      <dgm:prSet presAssocID="{DBFA2534-D606-4BC9-9C7A-20C630FE7656}" presName="parTx" presStyleLbl="node1" presStyleIdx="0" presStyleCnt="4">
        <dgm:presLayoutVars>
          <dgm:chMax val="0"/>
          <dgm:chPref val="0"/>
          <dgm:bulletEnabled val="1"/>
        </dgm:presLayoutVars>
      </dgm:prSet>
      <dgm:spPr/>
    </dgm:pt>
    <dgm:pt modelId="{55F78E6C-2DB8-430E-8C30-27C0EAF17468}" type="pres">
      <dgm:prSet presAssocID="{DBFA2534-D606-4BC9-9C7A-20C630FE7656}" presName="parSh" presStyleLbl="node1" presStyleIdx="1" presStyleCnt="4"/>
      <dgm:spPr/>
    </dgm:pt>
    <dgm:pt modelId="{1DBEF977-65E0-43DF-80F7-0D88C9B54816}" type="pres">
      <dgm:prSet presAssocID="{DBFA2534-D606-4BC9-9C7A-20C630FE7656}" presName="desTx" presStyleLbl="fgAcc1" presStyleIdx="1" presStyleCnt="4">
        <dgm:presLayoutVars>
          <dgm:bulletEnabled val="1"/>
        </dgm:presLayoutVars>
      </dgm:prSet>
      <dgm:spPr/>
    </dgm:pt>
    <dgm:pt modelId="{6ADA48D8-470E-4C4E-B4F5-2D2947CE242E}" type="pres">
      <dgm:prSet presAssocID="{3FEA55F0-715F-42CF-9D57-9251A687D028}" presName="sibTrans" presStyleLbl="sibTrans2D1" presStyleIdx="1" presStyleCnt="3"/>
      <dgm:spPr/>
    </dgm:pt>
    <dgm:pt modelId="{B430B2CB-5CA5-4A18-BDBD-5CE0D300620A}" type="pres">
      <dgm:prSet presAssocID="{3FEA55F0-715F-42CF-9D57-9251A687D028}" presName="connTx" presStyleLbl="sibTrans2D1" presStyleIdx="1" presStyleCnt="3"/>
      <dgm:spPr/>
    </dgm:pt>
    <dgm:pt modelId="{B042D1CD-5D64-442C-8EC1-78534B22B3E8}" type="pres">
      <dgm:prSet presAssocID="{DB9FA51B-7F4C-4AD8-9CB2-1898431A0C78}" presName="composite" presStyleCnt="0"/>
      <dgm:spPr/>
    </dgm:pt>
    <dgm:pt modelId="{09D0EFB8-3C52-4FC1-BBFD-EFC995AA9A42}" type="pres">
      <dgm:prSet presAssocID="{DB9FA51B-7F4C-4AD8-9CB2-1898431A0C78}" presName="parTx" presStyleLbl="node1" presStyleIdx="1" presStyleCnt="4">
        <dgm:presLayoutVars>
          <dgm:chMax val="0"/>
          <dgm:chPref val="0"/>
          <dgm:bulletEnabled val="1"/>
        </dgm:presLayoutVars>
      </dgm:prSet>
      <dgm:spPr/>
    </dgm:pt>
    <dgm:pt modelId="{4757D41B-65C0-4DAB-8D2E-6CA9AB8741DE}" type="pres">
      <dgm:prSet presAssocID="{DB9FA51B-7F4C-4AD8-9CB2-1898431A0C78}" presName="parSh" presStyleLbl="node1" presStyleIdx="2" presStyleCnt="4"/>
      <dgm:spPr/>
    </dgm:pt>
    <dgm:pt modelId="{80101EEC-8D4E-43E5-9DDB-246496CEF5F0}" type="pres">
      <dgm:prSet presAssocID="{DB9FA51B-7F4C-4AD8-9CB2-1898431A0C78}" presName="desTx" presStyleLbl="fgAcc1" presStyleIdx="2" presStyleCnt="4">
        <dgm:presLayoutVars>
          <dgm:bulletEnabled val="1"/>
        </dgm:presLayoutVars>
      </dgm:prSet>
      <dgm:spPr/>
    </dgm:pt>
    <dgm:pt modelId="{8D18C431-1808-40B5-A4AE-A788D03D2077}" type="pres">
      <dgm:prSet presAssocID="{51660A0C-375F-4190-B630-BB98F02AA526}" presName="sibTrans" presStyleLbl="sibTrans2D1" presStyleIdx="2" presStyleCnt="3"/>
      <dgm:spPr/>
    </dgm:pt>
    <dgm:pt modelId="{F69B8044-7411-4725-9C72-59F2ED3093C1}" type="pres">
      <dgm:prSet presAssocID="{51660A0C-375F-4190-B630-BB98F02AA526}" presName="connTx" presStyleLbl="sibTrans2D1" presStyleIdx="2" presStyleCnt="3"/>
      <dgm:spPr/>
    </dgm:pt>
    <dgm:pt modelId="{FCD59694-9526-4696-BF6E-DC3B9DF4213B}" type="pres">
      <dgm:prSet presAssocID="{96C48D40-26DA-47FD-9EE5-4EC35581E5F5}" presName="composite" presStyleCnt="0"/>
      <dgm:spPr/>
    </dgm:pt>
    <dgm:pt modelId="{78AABD5E-21D9-477D-9B4E-CE7D97B261D8}" type="pres">
      <dgm:prSet presAssocID="{96C48D40-26DA-47FD-9EE5-4EC35581E5F5}" presName="parTx" presStyleLbl="node1" presStyleIdx="2" presStyleCnt="4">
        <dgm:presLayoutVars>
          <dgm:chMax val="0"/>
          <dgm:chPref val="0"/>
          <dgm:bulletEnabled val="1"/>
        </dgm:presLayoutVars>
      </dgm:prSet>
      <dgm:spPr/>
    </dgm:pt>
    <dgm:pt modelId="{EBB5C204-4687-483C-AC8F-02A25D44D7D4}" type="pres">
      <dgm:prSet presAssocID="{96C48D40-26DA-47FD-9EE5-4EC35581E5F5}" presName="parSh" presStyleLbl="node1" presStyleIdx="3" presStyleCnt="4"/>
      <dgm:spPr/>
    </dgm:pt>
    <dgm:pt modelId="{61D51907-1ED7-4C7D-B4B6-B3B6C024F063}" type="pres">
      <dgm:prSet presAssocID="{96C48D40-26DA-47FD-9EE5-4EC35581E5F5}" presName="desTx" presStyleLbl="fgAcc1" presStyleIdx="3" presStyleCnt="4">
        <dgm:presLayoutVars>
          <dgm:bulletEnabled val="1"/>
        </dgm:presLayoutVars>
      </dgm:prSet>
      <dgm:spPr/>
    </dgm:pt>
  </dgm:ptLst>
  <dgm:cxnLst>
    <dgm:cxn modelId="{83EFCD08-7EC2-4CB4-9B02-9A7EC6DE481B}" type="presOf" srcId="{51660A0C-375F-4190-B630-BB98F02AA526}" destId="{F69B8044-7411-4725-9C72-59F2ED3093C1}" srcOrd="1" destOrd="0" presId="urn:microsoft.com/office/officeart/2005/8/layout/process3"/>
    <dgm:cxn modelId="{428BDA08-8AA5-40FB-AB69-0C23ED8154A9}" type="presOf" srcId="{62F6B783-DE1D-4FA5-BF47-E93F4ACE15EF}" destId="{80101EEC-8D4E-43E5-9DDB-246496CEF5F0}" srcOrd="0" destOrd="1" presId="urn:microsoft.com/office/officeart/2005/8/layout/process3"/>
    <dgm:cxn modelId="{3318EA0A-51EA-45B7-8D2D-2265E6F5B787}" type="presOf" srcId="{96C48D40-26DA-47FD-9EE5-4EC35581E5F5}" destId="{78AABD5E-21D9-477D-9B4E-CE7D97B261D8}" srcOrd="0" destOrd="0" presId="urn:microsoft.com/office/officeart/2005/8/layout/process3"/>
    <dgm:cxn modelId="{8769050F-88D4-4457-9FAF-4F7CCAC8706D}" type="presOf" srcId="{BE2ECB01-5A72-4CB6-95CD-4D2717051CC3}" destId="{1DBEF977-65E0-43DF-80F7-0D88C9B54816}" srcOrd="0" destOrd="0" presId="urn:microsoft.com/office/officeart/2005/8/layout/process3"/>
    <dgm:cxn modelId="{5586F111-D1A2-4CDC-805E-90CAEA8FFED4}" type="presOf" srcId="{22309385-5FCB-4890-9391-9383A9C80DC8}" destId="{B7AC262A-7535-431B-85C5-8EB938060A32}" srcOrd="0" destOrd="0" presId="urn:microsoft.com/office/officeart/2005/8/layout/process3"/>
    <dgm:cxn modelId="{80FBFA12-6FC1-407B-A2FA-76E03D84E596}" srcId="{DBFA2534-D606-4BC9-9C7A-20C630FE7656}" destId="{032BCE22-DF6D-46FA-A906-C4804C6BB997}" srcOrd="2" destOrd="0" parTransId="{F65C40BA-F436-4545-859C-E4F36403C0DB}" sibTransId="{399BF6F5-529E-456F-A770-D9D6BCDDF192}"/>
    <dgm:cxn modelId="{82FC9E16-C801-4DCE-AC5D-C4157B0A91EE}" type="presOf" srcId="{3FEA55F0-715F-42CF-9D57-9251A687D028}" destId="{B430B2CB-5CA5-4A18-BDBD-5CE0D300620A}" srcOrd="1" destOrd="0" presId="urn:microsoft.com/office/officeart/2005/8/layout/process3"/>
    <dgm:cxn modelId="{FB6B7D19-4BC8-4A69-A33B-4F8E468BCBAC}" type="presOf" srcId="{E2FD66EC-7E13-4CC0-9663-A6EEE435B557}" destId="{80101EEC-8D4E-43E5-9DDB-246496CEF5F0}" srcOrd="0" destOrd="0" presId="urn:microsoft.com/office/officeart/2005/8/layout/process3"/>
    <dgm:cxn modelId="{B0C5BC22-D8FD-4CC7-8E34-785368D821FC}" srcId="{11327756-8CEE-4525-AFF2-154C43ACA0BE}" destId="{DB9FA51B-7F4C-4AD8-9CB2-1898431A0C78}" srcOrd="2" destOrd="0" parTransId="{C628F045-602B-45F7-985F-AD7BCA56327E}" sibTransId="{51660A0C-375F-4190-B630-BB98F02AA526}"/>
    <dgm:cxn modelId="{58C60A2A-229A-48E0-B4A3-81C60B08AFDA}" type="presOf" srcId="{50098235-B2B6-4255-BF2C-9E02A0BD0413}" destId="{C3D7BFA6-4012-4DAC-8399-2FF3E0DDE85A}" srcOrd="0" destOrd="0" presId="urn:microsoft.com/office/officeart/2005/8/layout/process3"/>
    <dgm:cxn modelId="{50725C2F-52A4-4040-BAF0-5AB353990E7A}" srcId="{96C48D40-26DA-47FD-9EE5-4EC35581E5F5}" destId="{10AF9562-E589-41A4-87A7-C94FD8E2A903}" srcOrd="2" destOrd="0" parTransId="{2AFCBA10-D897-4653-BC36-1112B217D4A4}" sibTransId="{D1195741-DB06-410A-88F3-569E8FA35CE5}"/>
    <dgm:cxn modelId="{8DF01231-C7F0-4315-9720-4FA3D7E3427C}" type="presOf" srcId="{11327756-8CEE-4525-AFF2-154C43ACA0BE}" destId="{51B5ED02-8F57-47F7-96D2-0871D0DFB6B4}" srcOrd="0" destOrd="0" presId="urn:microsoft.com/office/officeart/2005/8/layout/process3"/>
    <dgm:cxn modelId="{72886636-1981-488C-91FE-D0A25BAE6060}" type="presOf" srcId="{96C48D40-26DA-47FD-9EE5-4EC35581E5F5}" destId="{EBB5C204-4687-483C-AC8F-02A25D44D7D4}" srcOrd="1" destOrd="0" presId="urn:microsoft.com/office/officeart/2005/8/layout/process3"/>
    <dgm:cxn modelId="{24453C39-FF73-402F-ABDE-E20C4098FF15}" type="presOf" srcId="{BC503983-291C-440B-92D7-2E1FC1FE7D9F}" destId="{B7AC262A-7535-431B-85C5-8EB938060A32}" srcOrd="0" destOrd="1" presId="urn:microsoft.com/office/officeart/2005/8/layout/process3"/>
    <dgm:cxn modelId="{DE557663-C3B9-46ED-B62C-4F6ED20982EC}" type="presOf" srcId="{68146213-DB9F-491E-9230-2C6ACBD23504}" destId="{61D51907-1ED7-4C7D-B4B6-B3B6C024F063}" srcOrd="0" destOrd="1" presId="urn:microsoft.com/office/officeart/2005/8/layout/process3"/>
    <dgm:cxn modelId="{C2B78F43-D09B-45E4-9DC5-A36B10449CD5}" srcId="{DBFA2534-D606-4BC9-9C7A-20C630FE7656}" destId="{BE2ECB01-5A72-4CB6-95CD-4D2717051CC3}" srcOrd="0" destOrd="0" parTransId="{5705C893-1485-4B60-82EF-354E11FAD12A}" sibTransId="{B868C624-6399-4A38-B7EE-82750447A87B}"/>
    <dgm:cxn modelId="{D27C0566-8DA2-4924-8772-FF2FD08F0B8F}" srcId="{11327756-8CEE-4525-AFF2-154C43ACA0BE}" destId="{897C2B85-8E4E-4055-BD12-312AC58CD4FE}" srcOrd="0" destOrd="0" parTransId="{0DF0E5F1-9F91-405F-9DD7-B07258D23221}" sibTransId="{50098235-B2B6-4255-BF2C-9E02A0BD0413}"/>
    <dgm:cxn modelId="{4633AB47-F30F-40E4-AF25-5CAFB14314F1}" type="presOf" srcId="{DB9FA51B-7F4C-4AD8-9CB2-1898431A0C78}" destId="{4757D41B-65C0-4DAB-8D2E-6CA9AB8741DE}" srcOrd="1" destOrd="0" presId="urn:microsoft.com/office/officeart/2005/8/layout/process3"/>
    <dgm:cxn modelId="{660AC86D-DA86-458E-800F-DAA32726521E}" type="presOf" srcId="{1DF73B18-E361-41D7-95BC-743820F0AB97}" destId="{61D51907-1ED7-4C7D-B4B6-B3B6C024F063}" srcOrd="0" destOrd="0" presId="urn:microsoft.com/office/officeart/2005/8/layout/process3"/>
    <dgm:cxn modelId="{6BF83770-47DC-4C84-B34C-70322CFE2C61}" type="presOf" srcId="{FC3C1F42-909F-4FC7-9C87-72604CB7368C}" destId="{1DBEF977-65E0-43DF-80F7-0D88C9B54816}" srcOrd="0" destOrd="1" presId="urn:microsoft.com/office/officeart/2005/8/layout/process3"/>
    <dgm:cxn modelId="{DFB3C770-8D97-42C4-8A7A-EC2E570AF24B}" type="presOf" srcId="{50098235-B2B6-4255-BF2C-9E02A0BD0413}" destId="{6E07BBC7-ACE4-4C8A-87F5-6ED459FE0900}" srcOrd="1" destOrd="0" presId="urn:microsoft.com/office/officeart/2005/8/layout/process3"/>
    <dgm:cxn modelId="{69EF9952-D616-41B0-A80B-47F6446A46A4}" type="presOf" srcId="{DBFA2534-D606-4BC9-9C7A-20C630FE7656}" destId="{55F78E6C-2DB8-430E-8C30-27C0EAF17468}" srcOrd="1" destOrd="0" presId="urn:microsoft.com/office/officeart/2005/8/layout/process3"/>
    <dgm:cxn modelId="{9482BC75-E384-4A55-BE99-411E56BD4D81}" srcId="{96C48D40-26DA-47FD-9EE5-4EC35581E5F5}" destId="{68146213-DB9F-491E-9230-2C6ACBD23504}" srcOrd="1" destOrd="0" parTransId="{E2061362-B76C-43CD-91C4-83A145C97252}" sibTransId="{14824022-3D07-47F7-9B4B-669787F15FF8}"/>
    <dgm:cxn modelId="{E96B8D56-22F9-4A3B-9221-85776E1CEA8F}" type="presOf" srcId="{10AF9562-E589-41A4-87A7-C94FD8E2A903}" destId="{61D51907-1ED7-4C7D-B4B6-B3B6C024F063}" srcOrd="0" destOrd="2" presId="urn:microsoft.com/office/officeart/2005/8/layout/process3"/>
    <dgm:cxn modelId="{24CF2777-7240-49FC-870E-DED7ACFC72E6}" type="presOf" srcId="{46C7B5C6-E220-4909-B67A-575F6712AD24}" destId="{B7AC262A-7535-431B-85C5-8EB938060A32}" srcOrd="0" destOrd="2" presId="urn:microsoft.com/office/officeart/2005/8/layout/process3"/>
    <dgm:cxn modelId="{33405E77-205E-408F-83DE-906FF26A90C9}" srcId="{DBFA2534-D606-4BC9-9C7A-20C630FE7656}" destId="{FC3C1F42-909F-4FC7-9C87-72604CB7368C}" srcOrd="1" destOrd="0" parTransId="{0D4F3D6D-8485-4812-B44C-7965B8B39D8C}" sibTransId="{79DB108E-EAB6-4B7F-97A8-E98C9C24AA8A}"/>
    <dgm:cxn modelId="{9494FF57-2430-4BCA-AB9B-FBBBE4EF3DAC}" srcId="{11327756-8CEE-4525-AFF2-154C43ACA0BE}" destId="{96C48D40-26DA-47FD-9EE5-4EC35581E5F5}" srcOrd="3" destOrd="0" parTransId="{B4412FC1-29A8-426A-9A4F-0905F461E3F9}" sibTransId="{A7D40CB2-A8C8-4958-83B0-26AC0C8283B1}"/>
    <dgm:cxn modelId="{1342177B-203A-4561-A46D-F9F9BF72D6D0}" type="presOf" srcId="{5F94CF79-A1EE-4C52-953C-E112789F0A28}" destId="{80101EEC-8D4E-43E5-9DDB-246496CEF5F0}" srcOrd="0" destOrd="2" presId="urn:microsoft.com/office/officeart/2005/8/layout/process3"/>
    <dgm:cxn modelId="{CF683783-7977-4A49-896C-7D9FFCA1643E}" type="presOf" srcId="{897C2B85-8E4E-4055-BD12-312AC58CD4FE}" destId="{F2039C13-6CDB-4986-B246-EAA8C50A62E3}" srcOrd="1" destOrd="0" presId="urn:microsoft.com/office/officeart/2005/8/layout/process3"/>
    <dgm:cxn modelId="{F1FE5A84-B05B-4CF6-8BDD-4BC9F425BCE9}" srcId="{DB9FA51B-7F4C-4AD8-9CB2-1898431A0C78}" destId="{5F94CF79-A1EE-4C52-953C-E112789F0A28}" srcOrd="2" destOrd="0" parTransId="{39B2D471-041E-402F-96A8-E3369D1614CE}" sibTransId="{A16DBF43-0ABC-448E-9440-C07F5203E788}"/>
    <dgm:cxn modelId="{24AFFC87-8AD7-4C13-8641-C009F76E7CD1}" srcId="{DB9FA51B-7F4C-4AD8-9CB2-1898431A0C78}" destId="{62F6B783-DE1D-4FA5-BF47-E93F4ACE15EF}" srcOrd="1" destOrd="0" parTransId="{1E39E091-5636-4411-82C5-18A7B98F8F7F}" sibTransId="{B023EF3B-52D6-4058-941F-E3FBAA2CF72A}"/>
    <dgm:cxn modelId="{8571B48A-57F0-4EE8-89D7-1D15A0E775E4}" type="presOf" srcId="{DB9FA51B-7F4C-4AD8-9CB2-1898431A0C78}" destId="{09D0EFB8-3C52-4FC1-BBFD-EFC995AA9A42}" srcOrd="0" destOrd="0" presId="urn:microsoft.com/office/officeart/2005/8/layout/process3"/>
    <dgm:cxn modelId="{B739E1A0-6FEC-46AF-9AFB-A9BB1C571617}" type="presOf" srcId="{DBFA2534-D606-4BC9-9C7A-20C630FE7656}" destId="{50D5F2DF-1D60-4230-AA53-0ED2DEC4EF6A}" srcOrd="0" destOrd="0" presId="urn:microsoft.com/office/officeart/2005/8/layout/process3"/>
    <dgm:cxn modelId="{4BB94FA2-E7DF-4C0E-85ED-751B112E5F28}" type="presOf" srcId="{51660A0C-375F-4190-B630-BB98F02AA526}" destId="{8D18C431-1808-40B5-A4AE-A788D03D2077}" srcOrd="0" destOrd="0" presId="urn:microsoft.com/office/officeart/2005/8/layout/process3"/>
    <dgm:cxn modelId="{5A4CB2A3-4C4F-418B-96CB-A92ECF5F996E}" type="presOf" srcId="{3FEA55F0-715F-42CF-9D57-9251A687D028}" destId="{6ADA48D8-470E-4C4E-B4F5-2D2947CE242E}" srcOrd="0" destOrd="0" presId="urn:microsoft.com/office/officeart/2005/8/layout/process3"/>
    <dgm:cxn modelId="{9E13AFB3-51FF-4444-8ED8-BFE2895EC48C}" type="presOf" srcId="{897C2B85-8E4E-4055-BD12-312AC58CD4FE}" destId="{A9DE679C-C59E-4E8A-97C0-D588593121ED}" srcOrd="0" destOrd="0" presId="urn:microsoft.com/office/officeart/2005/8/layout/process3"/>
    <dgm:cxn modelId="{287FAADB-7CCF-4586-8425-5D426CDEEE97}" srcId="{11327756-8CEE-4525-AFF2-154C43ACA0BE}" destId="{DBFA2534-D606-4BC9-9C7A-20C630FE7656}" srcOrd="1" destOrd="0" parTransId="{8B98142D-A6DF-4FC3-9EE0-C8DC23E83089}" sibTransId="{3FEA55F0-715F-42CF-9D57-9251A687D028}"/>
    <dgm:cxn modelId="{D4F723DD-A692-4EFF-9160-B3BF70E9BD4D}" srcId="{897C2B85-8E4E-4055-BD12-312AC58CD4FE}" destId="{22309385-5FCB-4890-9391-9383A9C80DC8}" srcOrd="0" destOrd="0" parTransId="{03B4142E-9795-4B7B-9361-C71954373829}" sibTransId="{A5D1C97B-4BD9-43C8-AC23-CD62009EF2BB}"/>
    <dgm:cxn modelId="{F53545E7-F23B-465E-821E-BE0C28653DAB}" type="presOf" srcId="{032BCE22-DF6D-46FA-A906-C4804C6BB997}" destId="{1DBEF977-65E0-43DF-80F7-0D88C9B54816}" srcOrd="0" destOrd="2" presId="urn:microsoft.com/office/officeart/2005/8/layout/process3"/>
    <dgm:cxn modelId="{D29CABF0-662A-42E3-8666-EAD23FA6F9D3}" srcId="{897C2B85-8E4E-4055-BD12-312AC58CD4FE}" destId="{BC503983-291C-440B-92D7-2E1FC1FE7D9F}" srcOrd="1" destOrd="0" parTransId="{D8E78CED-616B-4B4E-B8FB-D81470EE89CD}" sibTransId="{4F048655-E581-4FA0-B052-26FC70BB257C}"/>
    <dgm:cxn modelId="{2960ABF7-AF3F-4E9F-A04E-A30ADC87D0A9}" srcId="{96C48D40-26DA-47FD-9EE5-4EC35581E5F5}" destId="{1DF73B18-E361-41D7-95BC-743820F0AB97}" srcOrd="0" destOrd="0" parTransId="{077EDBD2-16A2-4476-B887-6E5D5CF6DF11}" sibTransId="{2DF3A6D9-AB29-41A7-8F0D-DEAB0406DA33}"/>
    <dgm:cxn modelId="{7B6586FA-D767-4A7B-AF19-A833C68E4449}" srcId="{897C2B85-8E4E-4055-BD12-312AC58CD4FE}" destId="{46C7B5C6-E220-4909-B67A-575F6712AD24}" srcOrd="2" destOrd="0" parTransId="{DC7C8066-1C8C-4BEA-B469-117BC4DB1854}" sibTransId="{7B3BC36E-4B84-4559-B60F-7844CBE7EED1}"/>
    <dgm:cxn modelId="{2C688EFE-C390-442C-9A0E-7CFC488BEF36}" srcId="{DB9FA51B-7F4C-4AD8-9CB2-1898431A0C78}" destId="{E2FD66EC-7E13-4CC0-9663-A6EEE435B557}" srcOrd="0" destOrd="0" parTransId="{E42CC43C-9A2B-4A84-BFF4-E036974E7E2E}" sibTransId="{263A33B2-4A91-4E5F-8249-B2C5A2FEE647}"/>
    <dgm:cxn modelId="{EF27FB67-A118-45F1-8F7B-A225A6663F95}" type="presParOf" srcId="{51B5ED02-8F57-47F7-96D2-0871D0DFB6B4}" destId="{7D1E5923-0588-4345-AABC-230956B76F68}" srcOrd="0" destOrd="0" presId="urn:microsoft.com/office/officeart/2005/8/layout/process3"/>
    <dgm:cxn modelId="{0D7C3811-C15C-4D7A-9586-FDA95ADBC95E}" type="presParOf" srcId="{7D1E5923-0588-4345-AABC-230956B76F68}" destId="{A9DE679C-C59E-4E8A-97C0-D588593121ED}" srcOrd="0" destOrd="0" presId="urn:microsoft.com/office/officeart/2005/8/layout/process3"/>
    <dgm:cxn modelId="{E6DB302F-FD47-42A8-AFF2-B5FFF9E23715}" type="presParOf" srcId="{7D1E5923-0588-4345-AABC-230956B76F68}" destId="{F2039C13-6CDB-4986-B246-EAA8C50A62E3}" srcOrd="1" destOrd="0" presId="urn:microsoft.com/office/officeart/2005/8/layout/process3"/>
    <dgm:cxn modelId="{EA1E066B-5940-4D4A-A55F-0F74B7A7C06B}" type="presParOf" srcId="{7D1E5923-0588-4345-AABC-230956B76F68}" destId="{B7AC262A-7535-431B-85C5-8EB938060A32}" srcOrd="2" destOrd="0" presId="urn:microsoft.com/office/officeart/2005/8/layout/process3"/>
    <dgm:cxn modelId="{5ECCB3DF-8287-4A83-8A65-1EDF5142F2A3}" type="presParOf" srcId="{51B5ED02-8F57-47F7-96D2-0871D0DFB6B4}" destId="{C3D7BFA6-4012-4DAC-8399-2FF3E0DDE85A}" srcOrd="1" destOrd="0" presId="urn:microsoft.com/office/officeart/2005/8/layout/process3"/>
    <dgm:cxn modelId="{88E388FF-2689-4C97-84FC-B62A1C14D0A3}" type="presParOf" srcId="{C3D7BFA6-4012-4DAC-8399-2FF3E0DDE85A}" destId="{6E07BBC7-ACE4-4C8A-87F5-6ED459FE0900}" srcOrd="0" destOrd="0" presId="urn:microsoft.com/office/officeart/2005/8/layout/process3"/>
    <dgm:cxn modelId="{1DEAA41D-40F5-45BE-B2EC-B0343F351166}" type="presParOf" srcId="{51B5ED02-8F57-47F7-96D2-0871D0DFB6B4}" destId="{D3593F5D-DB5B-4258-8DE3-515EA3CE5934}" srcOrd="2" destOrd="0" presId="urn:microsoft.com/office/officeart/2005/8/layout/process3"/>
    <dgm:cxn modelId="{731B93ED-5854-40AB-8099-2E1C7763FC9E}" type="presParOf" srcId="{D3593F5D-DB5B-4258-8DE3-515EA3CE5934}" destId="{50D5F2DF-1D60-4230-AA53-0ED2DEC4EF6A}" srcOrd="0" destOrd="0" presId="urn:microsoft.com/office/officeart/2005/8/layout/process3"/>
    <dgm:cxn modelId="{1C2806A8-D57F-40A7-9A7F-21E6E8C5DC85}" type="presParOf" srcId="{D3593F5D-DB5B-4258-8DE3-515EA3CE5934}" destId="{55F78E6C-2DB8-430E-8C30-27C0EAF17468}" srcOrd="1" destOrd="0" presId="urn:microsoft.com/office/officeart/2005/8/layout/process3"/>
    <dgm:cxn modelId="{2D6890CD-6360-4929-8AE2-7D5794B1250D}" type="presParOf" srcId="{D3593F5D-DB5B-4258-8DE3-515EA3CE5934}" destId="{1DBEF977-65E0-43DF-80F7-0D88C9B54816}" srcOrd="2" destOrd="0" presId="urn:microsoft.com/office/officeart/2005/8/layout/process3"/>
    <dgm:cxn modelId="{20B8C2B3-EDD3-4592-A885-F4527F5BB08B}" type="presParOf" srcId="{51B5ED02-8F57-47F7-96D2-0871D0DFB6B4}" destId="{6ADA48D8-470E-4C4E-B4F5-2D2947CE242E}" srcOrd="3" destOrd="0" presId="urn:microsoft.com/office/officeart/2005/8/layout/process3"/>
    <dgm:cxn modelId="{DB5DBA78-34FD-4EEC-ACB4-17D5F11CC1ED}" type="presParOf" srcId="{6ADA48D8-470E-4C4E-B4F5-2D2947CE242E}" destId="{B430B2CB-5CA5-4A18-BDBD-5CE0D300620A}" srcOrd="0" destOrd="0" presId="urn:microsoft.com/office/officeart/2005/8/layout/process3"/>
    <dgm:cxn modelId="{F16BC5E8-FDA2-42FA-8D30-389B96755B28}" type="presParOf" srcId="{51B5ED02-8F57-47F7-96D2-0871D0DFB6B4}" destId="{B042D1CD-5D64-442C-8EC1-78534B22B3E8}" srcOrd="4" destOrd="0" presId="urn:microsoft.com/office/officeart/2005/8/layout/process3"/>
    <dgm:cxn modelId="{158A7E50-8E07-4316-8487-CB17C0955879}" type="presParOf" srcId="{B042D1CD-5D64-442C-8EC1-78534B22B3E8}" destId="{09D0EFB8-3C52-4FC1-BBFD-EFC995AA9A42}" srcOrd="0" destOrd="0" presId="urn:microsoft.com/office/officeart/2005/8/layout/process3"/>
    <dgm:cxn modelId="{51D80331-E95E-447F-936E-2C36F98B1BE9}" type="presParOf" srcId="{B042D1CD-5D64-442C-8EC1-78534B22B3E8}" destId="{4757D41B-65C0-4DAB-8D2E-6CA9AB8741DE}" srcOrd="1" destOrd="0" presId="urn:microsoft.com/office/officeart/2005/8/layout/process3"/>
    <dgm:cxn modelId="{7305932A-BCF2-4FF7-BEDA-FC2C05580A1C}" type="presParOf" srcId="{B042D1CD-5D64-442C-8EC1-78534B22B3E8}" destId="{80101EEC-8D4E-43E5-9DDB-246496CEF5F0}" srcOrd="2" destOrd="0" presId="urn:microsoft.com/office/officeart/2005/8/layout/process3"/>
    <dgm:cxn modelId="{D59D6CAD-C61A-4A43-A0DF-4DCDEB7E3F46}" type="presParOf" srcId="{51B5ED02-8F57-47F7-96D2-0871D0DFB6B4}" destId="{8D18C431-1808-40B5-A4AE-A788D03D2077}" srcOrd="5" destOrd="0" presId="urn:microsoft.com/office/officeart/2005/8/layout/process3"/>
    <dgm:cxn modelId="{A01427AC-38F7-445D-A86A-300112265BAF}" type="presParOf" srcId="{8D18C431-1808-40B5-A4AE-A788D03D2077}" destId="{F69B8044-7411-4725-9C72-59F2ED3093C1}" srcOrd="0" destOrd="0" presId="urn:microsoft.com/office/officeart/2005/8/layout/process3"/>
    <dgm:cxn modelId="{20C5837B-32CB-4D1C-8E19-BF3DDFBD20F3}" type="presParOf" srcId="{51B5ED02-8F57-47F7-96D2-0871D0DFB6B4}" destId="{FCD59694-9526-4696-BF6E-DC3B9DF4213B}" srcOrd="6" destOrd="0" presId="urn:microsoft.com/office/officeart/2005/8/layout/process3"/>
    <dgm:cxn modelId="{22C2B47D-8D1F-4F64-84F6-9F696CA21F3F}" type="presParOf" srcId="{FCD59694-9526-4696-BF6E-DC3B9DF4213B}" destId="{78AABD5E-21D9-477D-9B4E-CE7D97B261D8}" srcOrd="0" destOrd="0" presId="urn:microsoft.com/office/officeart/2005/8/layout/process3"/>
    <dgm:cxn modelId="{F50D69AC-3849-445F-8EF6-D70C3808588F}" type="presParOf" srcId="{FCD59694-9526-4696-BF6E-DC3B9DF4213B}" destId="{EBB5C204-4687-483C-AC8F-02A25D44D7D4}" srcOrd="1" destOrd="0" presId="urn:microsoft.com/office/officeart/2005/8/layout/process3"/>
    <dgm:cxn modelId="{792735DB-5250-46BD-832F-53EBD42DA369}" type="presParOf" srcId="{FCD59694-9526-4696-BF6E-DC3B9DF4213B}" destId="{61D51907-1ED7-4C7D-B4B6-B3B6C024F063}"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1327756-8CEE-4525-AFF2-154C43ACA0BE}"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zh-CN" altLang="en-US"/>
        </a:p>
      </dgm:t>
    </dgm:pt>
    <dgm:pt modelId="{897C2B85-8E4E-4055-BD12-312AC58CD4FE}">
      <dgm:prSet phldrT="[文本]" custT="1"/>
      <dgm:spPr/>
      <dgm:t>
        <a:bodyPr/>
        <a:lstStyle/>
        <a:p>
          <a:r>
            <a:rPr lang="zh-CN" altLang="en-US" sz="2800" dirty="0"/>
            <a:t>基础设置</a:t>
          </a:r>
        </a:p>
      </dgm:t>
    </dgm:pt>
    <dgm:pt modelId="{0DF0E5F1-9F91-405F-9DD7-B07258D23221}" type="parTrans" cxnId="{D27C0566-8DA2-4924-8772-FF2FD08F0B8F}">
      <dgm:prSet/>
      <dgm:spPr/>
      <dgm:t>
        <a:bodyPr/>
        <a:lstStyle/>
        <a:p>
          <a:endParaRPr lang="zh-CN" altLang="en-US"/>
        </a:p>
      </dgm:t>
    </dgm:pt>
    <dgm:pt modelId="{50098235-B2B6-4255-BF2C-9E02A0BD0413}" type="sibTrans" cxnId="{D27C0566-8DA2-4924-8772-FF2FD08F0B8F}">
      <dgm:prSet/>
      <dgm:spPr/>
      <dgm:t>
        <a:bodyPr/>
        <a:lstStyle/>
        <a:p>
          <a:endParaRPr lang="zh-CN" altLang="en-US"/>
        </a:p>
      </dgm:t>
    </dgm:pt>
    <dgm:pt modelId="{22309385-5FCB-4890-9391-9383A9C80DC8}">
      <dgm:prSet phldrT="[文本]" custT="1"/>
      <dgm:spPr/>
      <dgm:t>
        <a:bodyPr/>
        <a:lstStyle/>
        <a:p>
          <a:r>
            <a:rPr lang="zh-CN" altLang="en-US" sz="2400" dirty="0"/>
            <a:t>账套与权限</a:t>
          </a:r>
        </a:p>
      </dgm:t>
    </dgm:pt>
    <dgm:pt modelId="{03B4142E-9795-4B7B-9361-C71954373829}" type="parTrans" cxnId="{D4F723DD-A692-4EFF-9160-B3BF70E9BD4D}">
      <dgm:prSet/>
      <dgm:spPr/>
      <dgm:t>
        <a:bodyPr/>
        <a:lstStyle/>
        <a:p>
          <a:endParaRPr lang="zh-CN" altLang="en-US"/>
        </a:p>
      </dgm:t>
    </dgm:pt>
    <dgm:pt modelId="{A5D1C97B-4BD9-43C8-AC23-CD62009EF2BB}" type="sibTrans" cxnId="{D4F723DD-A692-4EFF-9160-B3BF70E9BD4D}">
      <dgm:prSet/>
      <dgm:spPr/>
      <dgm:t>
        <a:bodyPr/>
        <a:lstStyle/>
        <a:p>
          <a:endParaRPr lang="zh-CN" altLang="en-US"/>
        </a:p>
      </dgm:t>
    </dgm:pt>
    <dgm:pt modelId="{DBFA2534-D606-4BC9-9C7A-20C630FE7656}">
      <dgm:prSet phldrT="[文本]" custT="1"/>
      <dgm:spPr/>
      <dgm:t>
        <a:bodyPr/>
        <a:lstStyle/>
        <a:p>
          <a:r>
            <a:rPr lang="zh-CN" altLang="en-US" sz="2800" dirty="0"/>
            <a:t>凭证管理</a:t>
          </a:r>
        </a:p>
      </dgm:t>
    </dgm:pt>
    <dgm:pt modelId="{8B98142D-A6DF-4FC3-9EE0-C8DC23E83089}" type="parTrans" cxnId="{287FAADB-7CCF-4586-8425-5D426CDEEE97}">
      <dgm:prSet/>
      <dgm:spPr/>
      <dgm:t>
        <a:bodyPr/>
        <a:lstStyle/>
        <a:p>
          <a:endParaRPr lang="zh-CN" altLang="en-US"/>
        </a:p>
      </dgm:t>
    </dgm:pt>
    <dgm:pt modelId="{3FEA55F0-715F-42CF-9D57-9251A687D028}" type="sibTrans" cxnId="{287FAADB-7CCF-4586-8425-5D426CDEEE97}">
      <dgm:prSet/>
      <dgm:spPr/>
      <dgm:t>
        <a:bodyPr/>
        <a:lstStyle/>
        <a:p>
          <a:endParaRPr lang="zh-CN" altLang="en-US"/>
        </a:p>
      </dgm:t>
    </dgm:pt>
    <dgm:pt modelId="{BE2ECB01-5A72-4CB6-95CD-4D2717051CC3}">
      <dgm:prSet phldrT="[文本]" custT="1"/>
      <dgm:spPr/>
      <dgm:t>
        <a:bodyPr/>
        <a:lstStyle/>
        <a:p>
          <a:r>
            <a:rPr lang="zh-CN" altLang="en-US" sz="2400" dirty="0"/>
            <a:t>填制凭证与控制机制</a:t>
          </a:r>
        </a:p>
      </dgm:t>
    </dgm:pt>
    <dgm:pt modelId="{5705C893-1485-4B60-82EF-354E11FAD12A}" type="parTrans" cxnId="{C2B78F43-D09B-45E4-9DC5-A36B10449CD5}">
      <dgm:prSet/>
      <dgm:spPr/>
      <dgm:t>
        <a:bodyPr/>
        <a:lstStyle/>
        <a:p>
          <a:endParaRPr lang="zh-CN" altLang="en-US"/>
        </a:p>
      </dgm:t>
    </dgm:pt>
    <dgm:pt modelId="{B868C624-6399-4A38-B7EE-82750447A87B}" type="sibTrans" cxnId="{C2B78F43-D09B-45E4-9DC5-A36B10449CD5}">
      <dgm:prSet/>
      <dgm:spPr/>
      <dgm:t>
        <a:bodyPr/>
        <a:lstStyle/>
        <a:p>
          <a:endParaRPr lang="zh-CN" altLang="en-US"/>
        </a:p>
      </dgm:t>
    </dgm:pt>
    <dgm:pt modelId="{96C48D40-26DA-47FD-9EE5-4EC35581E5F5}">
      <dgm:prSet phldrT="[文本]" custT="1"/>
      <dgm:spPr/>
      <dgm:t>
        <a:bodyPr/>
        <a:lstStyle/>
        <a:p>
          <a:r>
            <a:rPr lang="zh-CN" altLang="en-US" sz="2400" dirty="0"/>
            <a:t>期末处理及账表输出</a:t>
          </a:r>
        </a:p>
      </dgm:t>
    </dgm:pt>
    <dgm:pt modelId="{B4412FC1-29A8-426A-9A4F-0905F461E3F9}" type="parTrans" cxnId="{9494FF57-2430-4BCA-AB9B-FBBBE4EF3DAC}">
      <dgm:prSet/>
      <dgm:spPr/>
      <dgm:t>
        <a:bodyPr/>
        <a:lstStyle/>
        <a:p>
          <a:endParaRPr lang="zh-CN" altLang="en-US"/>
        </a:p>
      </dgm:t>
    </dgm:pt>
    <dgm:pt modelId="{A7D40CB2-A8C8-4958-83B0-26AC0C8283B1}" type="sibTrans" cxnId="{9494FF57-2430-4BCA-AB9B-FBBBE4EF3DAC}">
      <dgm:prSet/>
      <dgm:spPr/>
      <dgm:t>
        <a:bodyPr/>
        <a:lstStyle/>
        <a:p>
          <a:endParaRPr lang="zh-CN" altLang="en-US"/>
        </a:p>
      </dgm:t>
    </dgm:pt>
    <dgm:pt modelId="{1DF73B18-E361-41D7-95BC-743820F0AB97}">
      <dgm:prSet phldrT="[文本]" custT="1"/>
      <dgm:spPr/>
      <dgm:t>
        <a:bodyPr/>
        <a:lstStyle/>
        <a:p>
          <a:r>
            <a:rPr lang="zh-CN" altLang="en-US" sz="2400" dirty="0"/>
            <a:t>期末转账</a:t>
          </a:r>
        </a:p>
      </dgm:t>
    </dgm:pt>
    <dgm:pt modelId="{077EDBD2-16A2-4476-B887-6E5D5CF6DF11}" type="parTrans" cxnId="{2960ABF7-AF3F-4E9F-A04E-A30ADC87D0A9}">
      <dgm:prSet/>
      <dgm:spPr/>
      <dgm:t>
        <a:bodyPr/>
        <a:lstStyle/>
        <a:p>
          <a:endParaRPr lang="zh-CN" altLang="en-US"/>
        </a:p>
      </dgm:t>
    </dgm:pt>
    <dgm:pt modelId="{2DF3A6D9-AB29-41A7-8F0D-DEAB0406DA33}" type="sibTrans" cxnId="{2960ABF7-AF3F-4E9F-A04E-A30ADC87D0A9}">
      <dgm:prSet/>
      <dgm:spPr/>
      <dgm:t>
        <a:bodyPr/>
        <a:lstStyle/>
        <a:p>
          <a:endParaRPr lang="zh-CN" altLang="en-US"/>
        </a:p>
      </dgm:t>
    </dgm:pt>
    <dgm:pt modelId="{BC503983-291C-440B-92D7-2E1FC1FE7D9F}">
      <dgm:prSet phldrT="[文本]" custT="1"/>
      <dgm:spPr/>
      <dgm:t>
        <a:bodyPr/>
        <a:lstStyle/>
        <a:p>
          <a:r>
            <a:rPr lang="zh-CN" altLang="en-US" sz="2400" dirty="0"/>
            <a:t>科目等基础档案设置</a:t>
          </a:r>
        </a:p>
      </dgm:t>
    </dgm:pt>
    <dgm:pt modelId="{D8E78CED-616B-4B4E-B8FB-D81470EE89CD}" type="parTrans" cxnId="{D29CABF0-662A-42E3-8666-EAD23FA6F9D3}">
      <dgm:prSet/>
      <dgm:spPr/>
      <dgm:t>
        <a:bodyPr/>
        <a:lstStyle/>
        <a:p>
          <a:endParaRPr lang="zh-CN" altLang="en-US"/>
        </a:p>
      </dgm:t>
    </dgm:pt>
    <dgm:pt modelId="{4F048655-E581-4FA0-B052-26FC70BB257C}" type="sibTrans" cxnId="{D29CABF0-662A-42E3-8666-EAD23FA6F9D3}">
      <dgm:prSet/>
      <dgm:spPr/>
      <dgm:t>
        <a:bodyPr/>
        <a:lstStyle/>
        <a:p>
          <a:endParaRPr lang="zh-CN" altLang="en-US"/>
        </a:p>
      </dgm:t>
    </dgm:pt>
    <dgm:pt modelId="{46C7B5C6-E220-4909-B67A-575F6712AD24}">
      <dgm:prSet phldrT="[文本]" custT="1"/>
      <dgm:spPr/>
      <dgm:t>
        <a:bodyPr/>
        <a:lstStyle/>
        <a:p>
          <a:r>
            <a:rPr lang="zh-CN" altLang="en-US" sz="2400" dirty="0"/>
            <a:t>期初余额</a:t>
          </a:r>
        </a:p>
      </dgm:t>
    </dgm:pt>
    <dgm:pt modelId="{DC7C8066-1C8C-4BEA-B469-117BC4DB1854}" type="parTrans" cxnId="{7B6586FA-D767-4A7B-AF19-A833C68E4449}">
      <dgm:prSet/>
      <dgm:spPr/>
      <dgm:t>
        <a:bodyPr/>
        <a:lstStyle/>
        <a:p>
          <a:endParaRPr lang="zh-CN" altLang="en-US"/>
        </a:p>
      </dgm:t>
    </dgm:pt>
    <dgm:pt modelId="{7B3BC36E-4B84-4559-B60F-7844CBE7EED1}" type="sibTrans" cxnId="{7B6586FA-D767-4A7B-AF19-A833C68E4449}">
      <dgm:prSet/>
      <dgm:spPr/>
      <dgm:t>
        <a:bodyPr/>
        <a:lstStyle/>
        <a:p>
          <a:endParaRPr lang="zh-CN" altLang="en-US"/>
        </a:p>
      </dgm:t>
    </dgm:pt>
    <dgm:pt modelId="{FC3C1F42-909F-4FC7-9C87-72604CB7368C}">
      <dgm:prSet phldrT="[文本]" custT="1"/>
      <dgm:spPr/>
      <dgm:t>
        <a:bodyPr/>
        <a:lstStyle/>
        <a:p>
          <a:r>
            <a:rPr lang="zh-CN" altLang="en-US" sz="2400" dirty="0"/>
            <a:t>审核凭证</a:t>
          </a:r>
        </a:p>
      </dgm:t>
    </dgm:pt>
    <dgm:pt modelId="{0D4F3D6D-8485-4812-B44C-7965B8B39D8C}" type="parTrans" cxnId="{33405E77-205E-408F-83DE-906FF26A90C9}">
      <dgm:prSet/>
      <dgm:spPr/>
      <dgm:t>
        <a:bodyPr/>
        <a:lstStyle/>
        <a:p>
          <a:endParaRPr lang="zh-CN" altLang="en-US"/>
        </a:p>
      </dgm:t>
    </dgm:pt>
    <dgm:pt modelId="{79DB108E-EAB6-4B7F-97A8-E98C9C24AA8A}" type="sibTrans" cxnId="{33405E77-205E-408F-83DE-906FF26A90C9}">
      <dgm:prSet/>
      <dgm:spPr/>
      <dgm:t>
        <a:bodyPr/>
        <a:lstStyle/>
        <a:p>
          <a:endParaRPr lang="zh-CN" altLang="en-US"/>
        </a:p>
      </dgm:t>
    </dgm:pt>
    <dgm:pt modelId="{DB9FA51B-7F4C-4AD8-9CB2-1898431A0C78}">
      <dgm:prSet phldrT="[文本]" custT="1"/>
      <dgm:spPr/>
      <dgm:t>
        <a:bodyPr/>
        <a:lstStyle/>
        <a:p>
          <a:r>
            <a:rPr lang="zh-CN" altLang="en-US" sz="2800" dirty="0"/>
            <a:t>出纳管理</a:t>
          </a:r>
        </a:p>
      </dgm:t>
    </dgm:pt>
    <dgm:pt modelId="{C628F045-602B-45F7-985F-AD7BCA56327E}" type="parTrans" cxnId="{B0C5BC22-D8FD-4CC7-8E34-785368D821FC}">
      <dgm:prSet/>
      <dgm:spPr/>
      <dgm:t>
        <a:bodyPr/>
        <a:lstStyle/>
        <a:p>
          <a:endParaRPr lang="zh-CN" altLang="en-US"/>
        </a:p>
      </dgm:t>
    </dgm:pt>
    <dgm:pt modelId="{51660A0C-375F-4190-B630-BB98F02AA526}" type="sibTrans" cxnId="{B0C5BC22-D8FD-4CC7-8E34-785368D821FC}">
      <dgm:prSet/>
      <dgm:spPr/>
      <dgm:t>
        <a:bodyPr/>
        <a:lstStyle/>
        <a:p>
          <a:endParaRPr lang="zh-CN" altLang="en-US"/>
        </a:p>
      </dgm:t>
    </dgm:pt>
    <dgm:pt modelId="{E2FD66EC-7E13-4CC0-9663-A6EEE435B557}">
      <dgm:prSet phldrT="[文本]" custT="1"/>
      <dgm:spPr/>
      <dgm:t>
        <a:bodyPr/>
        <a:lstStyle/>
        <a:p>
          <a:r>
            <a:rPr lang="zh-CN" altLang="en-US" sz="2400" dirty="0"/>
            <a:t>银行对账</a:t>
          </a:r>
        </a:p>
      </dgm:t>
    </dgm:pt>
    <dgm:pt modelId="{E42CC43C-9A2B-4A84-BFF4-E036974E7E2E}" type="parTrans" cxnId="{2C688EFE-C390-442C-9A0E-7CFC488BEF36}">
      <dgm:prSet/>
      <dgm:spPr/>
      <dgm:t>
        <a:bodyPr/>
        <a:lstStyle/>
        <a:p>
          <a:endParaRPr lang="zh-CN" altLang="en-US"/>
        </a:p>
      </dgm:t>
    </dgm:pt>
    <dgm:pt modelId="{263A33B2-4A91-4E5F-8249-B2C5A2FEE647}" type="sibTrans" cxnId="{2C688EFE-C390-442C-9A0E-7CFC488BEF36}">
      <dgm:prSet/>
      <dgm:spPr/>
      <dgm:t>
        <a:bodyPr/>
        <a:lstStyle/>
        <a:p>
          <a:endParaRPr lang="zh-CN" altLang="en-US"/>
        </a:p>
      </dgm:t>
    </dgm:pt>
    <dgm:pt modelId="{62F6B783-DE1D-4FA5-BF47-E93F4ACE15EF}">
      <dgm:prSet phldrT="[文本]" custT="1"/>
      <dgm:spPr/>
      <dgm:t>
        <a:bodyPr/>
        <a:lstStyle/>
        <a:p>
          <a:r>
            <a:rPr lang="zh-CN" altLang="en-US" sz="2400" dirty="0"/>
            <a:t>支票管理</a:t>
          </a:r>
        </a:p>
      </dgm:t>
    </dgm:pt>
    <dgm:pt modelId="{1E39E091-5636-4411-82C5-18A7B98F8F7F}" type="parTrans" cxnId="{24AFFC87-8AD7-4C13-8641-C009F76E7CD1}">
      <dgm:prSet/>
      <dgm:spPr/>
      <dgm:t>
        <a:bodyPr/>
        <a:lstStyle/>
        <a:p>
          <a:endParaRPr lang="zh-CN" altLang="en-US"/>
        </a:p>
      </dgm:t>
    </dgm:pt>
    <dgm:pt modelId="{B023EF3B-52D6-4058-941F-E3FBAA2CF72A}" type="sibTrans" cxnId="{24AFFC87-8AD7-4C13-8641-C009F76E7CD1}">
      <dgm:prSet/>
      <dgm:spPr/>
      <dgm:t>
        <a:bodyPr/>
        <a:lstStyle/>
        <a:p>
          <a:endParaRPr lang="zh-CN" altLang="en-US"/>
        </a:p>
      </dgm:t>
    </dgm:pt>
    <dgm:pt modelId="{5F94CF79-A1EE-4C52-953C-E112789F0A28}">
      <dgm:prSet phldrT="[文本]" custT="1"/>
      <dgm:spPr/>
      <dgm:t>
        <a:bodyPr/>
        <a:lstStyle/>
        <a:p>
          <a:r>
            <a:rPr lang="zh-CN" altLang="en-US" sz="2400" dirty="0"/>
            <a:t>输出日记账和资金日报</a:t>
          </a:r>
        </a:p>
      </dgm:t>
    </dgm:pt>
    <dgm:pt modelId="{39B2D471-041E-402F-96A8-E3369D1614CE}" type="parTrans" cxnId="{F1FE5A84-B05B-4CF6-8BDD-4BC9F425BCE9}">
      <dgm:prSet/>
      <dgm:spPr/>
      <dgm:t>
        <a:bodyPr/>
        <a:lstStyle/>
        <a:p>
          <a:endParaRPr lang="zh-CN" altLang="en-US"/>
        </a:p>
      </dgm:t>
    </dgm:pt>
    <dgm:pt modelId="{A16DBF43-0ABC-448E-9440-C07F5203E788}" type="sibTrans" cxnId="{F1FE5A84-B05B-4CF6-8BDD-4BC9F425BCE9}">
      <dgm:prSet/>
      <dgm:spPr/>
      <dgm:t>
        <a:bodyPr/>
        <a:lstStyle/>
        <a:p>
          <a:endParaRPr lang="zh-CN" altLang="en-US"/>
        </a:p>
      </dgm:t>
    </dgm:pt>
    <dgm:pt modelId="{68146213-DB9F-491E-9230-2C6ACBD23504}">
      <dgm:prSet phldrT="[文本]" custT="1"/>
      <dgm:spPr/>
      <dgm:t>
        <a:bodyPr/>
        <a:lstStyle/>
        <a:p>
          <a:r>
            <a:rPr lang="zh-CN" altLang="en-US" sz="2400" dirty="0"/>
            <a:t>期末结账</a:t>
          </a:r>
        </a:p>
      </dgm:t>
    </dgm:pt>
    <dgm:pt modelId="{E2061362-B76C-43CD-91C4-83A145C97252}" type="parTrans" cxnId="{9482BC75-E384-4A55-BE99-411E56BD4D81}">
      <dgm:prSet/>
      <dgm:spPr/>
      <dgm:t>
        <a:bodyPr/>
        <a:lstStyle/>
        <a:p>
          <a:endParaRPr lang="zh-CN" altLang="en-US"/>
        </a:p>
      </dgm:t>
    </dgm:pt>
    <dgm:pt modelId="{14824022-3D07-47F7-9B4B-669787F15FF8}" type="sibTrans" cxnId="{9482BC75-E384-4A55-BE99-411E56BD4D81}">
      <dgm:prSet/>
      <dgm:spPr/>
      <dgm:t>
        <a:bodyPr/>
        <a:lstStyle/>
        <a:p>
          <a:endParaRPr lang="zh-CN" altLang="en-US"/>
        </a:p>
      </dgm:t>
    </dgm:pt>
    <dgm:pt modelId="{10AF9562-E589-41A4-87A7-C94FD8E2A903}">
      <dgm:prSet phldrT="[文本]" custT="1"/>
      <dgm:spPr/>
      <dgm:t>
        <a:bodyPr/>
        <a:lstStyle/>
        <a:p>
          <a:r>
            <a:rPr lang="zh-CN" altLang="en-US" sz="2400" dirty="0"/>
            <a:t>输出账表</a:t>
          </a:r>
        </a:p>
      </dgm:t>
    </dgm:pt>
    <dgm:pt modelId="{2AFCBA10-D897-4653-BC36-1112B217D4A4}" type="parTrans" cxnId="{50725C2F-52A4-4040-BAF0-5AB353990E7A}">
      <dgm:prSet/>
      <dgm:spPr/>
      <dgm:t>
        <a:bodyPr/>
        <a:lstStyle/>
        <a:p>
          <a:endParaRPr lang="zh-CN" altLang="en-US"/>
        </a:p>
      </dgm:t>
    </dgm:pt>
    <dgm:pt modelId="{D1195741-DB06-410A-88F3-569E8FA35CE5}" type="sibTrans" cxnId="{50725C2F-52A4-4040-BAF0-5AB353990E7A}">
      <dgm:prSet/>
      <dgm:spPr/>
      <dgm:t>
        <a:bodyPr/>
        <a:lstStyle/>
        <a:p>
          <a:endParaRPr lang="zh-CN" altLang="en-US"/>
        </a:p>
      </dgm:t>
    </dgm:pt>
    <dgm:pt modelId="{032BCE22-DF6D-46FA-A906-C4804C6BB997}">
      <dgm:prSet phldrT="[文本]" custT="1"/>
      <dgm:spPr/>
      <dgm:t>
        <a:bodyPr/>
        <a:lstStyle/>
        <a:p>
          <a:r>
            <a:rPr lang="zh-CN" altLang="en-US" sz="2400" dirty="0"/>
            <a:t>记账</a:t>
          </a:r>
        </a:p>
      </dgm:t>
    </dgm:pt>
    <dgm:pt modelId="{F65C40BA-F436-4545-859C-E4F36403C0DB}" type="parTrans" cxnId="{80FBFA12-6FC1-407B-A2FA-76E03D84E596}">
      <dgm:prSet/>
      <dgm:spPr/>
      <dgm:t>
        <a:bodyPr/>
        <a:lstStyle/>
        <a:p>
          <a:endParaRPr lang="zh-CN" altLang="en-US"/>
        </a:p>
      </dgm:t>
    </dgm:pt>
    <dgm:pt modelId="{399BF6F5-529E-456F-A770-D9D6BCDDF192}" type="sibTrans" cxnId="{80FBFA12-6FC1-407B-A2FA-76E03D84E596}">
      <dgm:prSet/>
      <dgm:spPr/>
      <dgm:t>
        <a:bodyPr/>
        <a:lstStyle/>
        <a:p>
          <a:endParaRPr lang="zh-CN" altLang="en-US"/>
        </a:p>
      </dgm:t>
    </dgm:pt>
    <dgm:pt modelId="{51B5ED02-8F57-47F7-96D2-0871D0DFB6B4}" type="pres">
      <dgm:prSet presAssocID="{11327756-8CEE-4525-AFF2-154C43ACA0BE}" presName="linearFlow" presStyleCnt="0">
        <dgm:presLayoutVars>
          <dgm:dir/>
          <dgm:animLvl val="lvl"/>
          <dgm:resizeHandles val="exact"/>
        </dgm:presLayoutVars>
      </dgm:prSet>
      <dgm:spPr/>
    </dgm:pt>
    <dgm:pt modelId="{7D1E5923-0588-4345-AABC-230956B76F68}" type="pres">
      <dgm:prSet presAssocID="{897C2B85-8E4E-4055-BD12-312AC58CD4FE}" presName="composite" presStyleCnt="0"/>
      <dgm:spPr/>
    </dgm:pt>
    <dgm:pt modelId="{A9DE679C-C59E-4E8A-97C0-D588593121ED}" type="pres">
      <dgm:prSet presAssocID="{897C2B85-8E4E-4055-BD12-312AC58CD4FE}" presName="parTx" presStyleLbl="node1" presStyleIdx="0" presStyleCnt="4">
        <dgm:presLayoutVars>
          <dgm:chMax val="0"/>
          <dgm:chPref val="0"/>
          <dgm:bulletEnabled val="1"/>
        </dgm:presLayoutVars>
      </dgm:prSet>
      <dgm:spPr/>
    </dgm:pt>
    <dgm:pt modelId="{F2039C13-6CDB-4986-B246-EAA8C50A62E3}" type="pres">
      <dgm:prSet presAssocID="{897C2B85-8E4E-4055-BD12-312AC58CD4FE}" presName="parSh" presStyleLbl="node1" presStyleIdx="0" presStyleCnt="4"/>
      <dgm:spPr/>
    </dgm:pt>
    <dgm:pt modelId="{B7AC262A-7535-431B-85C5-8EB938060A32}" type="pres">
      <dgm:prSet presAssocID="{897C2B85-8E4E-4055-BD12-312AC58CD4FE}" presName="desTx" presStyleLbl="fgAcc1" presStyleIdx="0" presStyleCnt="4">
        <dgm:presLayoutVars>
          <dgm:bulletEnabled val="1"/>
        </dgm:presLayoutVars>
      </dgm:prSet>
      <dgm:spPr/>
    </dgm:pt>
    <dgm:pt modelId="{C3D7BFA6-4012-4DAC-8399-2FF3E0DDE85A}" type="pres">
      <dgm:prSet presAssocID="{50098235-B2B6-4255-BF2C-9E02A0BD0413}" presName="sibTrans" presStyleLbl="sibTrans2D1" presStyleIdx="0" presStyleCnt="3"/>
      <dgm:spPr/>
    </dgm:pt>
    <dgm:pt modelId="{6E07BBC7-ACE4-4C8A-87F5-6ED459FE0900}" type="pres">
      <dgm:prSet presAssocID="{50098235-B2B6-4255-BF2C-9E02A0BD0413}" presName="connTx" presStyleLbl="sibTrans2D1" presStyleIdx="0" presStyleCnt="3"/>
      <dgm:spPr/>
    </dgm:pt>
    <dgm:pt modelId="{D3593F5D-DB5B-4258-8DE3-515EA3CE5934}" type="pres">
      <dgm:prSet presAssocID="{DBFA2534-D606-4BC9-9C7A-20C630FE7656}" presName="composite" presStyleCnt="0"/>
      <dgm:spPr/>
    </dgm:pt>
    <dgm:pt modelId="{50D5F2DF-1D60-4230-AA53-0ED2DEC4EF6A}" type="pres">
      <dgm:prSet presAssocID="{DBFA2534-D606-4BC9-9C7A-20C630FE7656}" presName="parTx" presStyleLbl="node1" presStyleIdx="0" presStyleCnt="4">
        <dgm:presLayoutVars>
          <dgm:chMax val="0"/>
          <dgm:chPref val="0"/>
          <dgm:bulletEnabled val="1"/>
        </dgm:presLayoutVars>
      </dgm:prSet>
      <dgm:spPr/>
    </dgm:pt>
    <dgm:pt modelId="{55F78E6C-2DB8-430E-8C30-27C0EAF17468}" type="pres">
      <dgm:prSet presAssocID="{DBFA2534-D606-4BC9-9C7A-20C630FE7656}" presName="parSh" presStyleLbl="node1" presStyleIdx="1" presStyleCnt="4"/>
      <dgm:spPr/>
    </dgm:pt>
    <dgm:pt modelId="{1DBEF977-65E0-43DF-80F7-0D88C9B54816}" type="pres">
      <dgm:prSet presAssocID="{DBFA2534-D606-4BC9-9C7A-20C630FE7656}" presName="desTx" presStyleLbl="fgAcc1" presStyleIdx="1" presStyleCnt="4">
        <dgm:presLayoutVars>
          <dgm:bulletEnabled val="1"/>
        </dgm:presLayoutVars>
      </dgm:prSet>
      <dgm:spPr/>
    </dgm:pt>
    <dgm:pt modelId="{6ADA48D8-470E-4C4E-B4F5-2D2947CE242E}" type="pres">
      <dgm:prSet presAssocID="{3FEA55F0-715F-42CF-9D57-9251A687D028}" presName="sibTrans" presStyleLbl="sibTrans2D1" presStyleIdx="1" presStyleCnt="3"/>
      <dgm:spPr/>
    </dgm:pt>
    <dgm:pt modelId="{B430B2CB-5CA5-4A18-BDBD-5CE0D300620A}" type="pres">
      <dgm:prSet presAssocID="{3FEA55F0-715F-42CF-9D57-9251A687D028}" presName="connTx" presStyleLbl="sibTrans2D1" presStyleIdx="1" presStyleCnt="3"/>
      <dgm:spPr/>
    </dgm:pt>
    <dgm:pt modelId="{B042D1CD-5D64-442C-8EC1-78534B22B3E8}" type="pres">
      <dgm:prSet presAssocID="{DB9FA51B-7F4C-4AD8-9CB2-1898431A0C78}" presName="composite" presStyleCnt="0"/>
      <dgm:spPr/>
    </dgm:pt>
    <dgm:pt modelId="{09D0EFB8-3C52-4FC1-BBFD-EFC995AA9A42}" type="pres">
      <dgm:prSet presAssocID="{DB9FA51B-7F4C-4AD8-9CB2-1898431A0C78}" presName="parTx" presStyleLbl="node1" presStyleIdx="1" presStyleCnt="4">
        <dgm:presLayoutVars>
          <dgm:chMax val="0"/>
          <dgm:chPref val="0"/>
          <dgm:bulletEnabled val="1"/>
        </dgm:presLayoutVars>
      </dgm:prSet>
      <dgm:spPr/>
    </dgm:pt>
    <dgm:pt modelId="{4757D41B-65C0-4DAB-8D2E-6CA9AB8741DE}" type="pres">
      <dgm:prSet presAssocID="{DB9FA51B-7F4C-4AD8-9CB2-1898431A0C78}" presName="parSh" presStyleLbl="node1" presStyleIdx="2" presStyleCnt="4"/>
      <dgm:spPr/>
    </dgm:pt>
    <dgm:pt modelId="{80101EEC-8D4E-43E5-9DDB-246496CEF5F0}" type="pres">
      <dgm:prSet presAssocID="{DB9FA51B-7F4C-4AD8-9CB2-1898431A0C78}" presName="desTx" presStyleLbl="fgAcc1" presStyleIdx="2" presStyleCnt="4">
        <dgm:presLayoutVars>
          <dgm:bulletEnabled val="1"/>
        </dgm:presLayoutVars>
      </dgm:prSet>
      <dgm:spPr/>
    </dgm:pt>
    <dgm:pt modelId="{8D18C431-1808-40B5-A4AE-A788D03D2077}" type="pres">
      <dgm:prSet presAssocID="{51660A0C-375F-4190-B630-BB98F02AA526}" presName="sibTrans" presStyleLbl="sibTrans2D1" presStyleIdx="2" presStyleCnt="3"/>
      <dgm:spPr/>
    </dgm:pt>
    <dgm:pt modelId="{F69B8044-7411-4725-9C72-59F2ED3093C1}" type="pres">
      <dgm:prSet presAssocID="{51660A0C-375F-4190-B630-BB98F02AA526}" presName="connTx" presStyleLbl="sibTrans2D1" presStyleIdx="2" presStyleCnt="3"/>
      <dgm:spPr/>
    </dgm:pt>
    <dgm:pt modelId="{FCD59694-9526-4696-BF6E-DC3B9DF4213B}" type="pres">
      <dgm:prSet presAssocID="{96C48D40-26DA-47FD-9EE5-4EC35581E5F5}" presName="composite" presStyleCnt="0"/>
      <dgm:spPr/>
    </dgm:pt>
    <dgm:pt modelId="{78AABD5E-21D9-477D-9B4E-CE7D97B261D8}" type="pres">
      <dgm:prSet presAssocID="{96C48D40-26DA-47FD-9EE5-4EC35581E5F5}" presName="parTx" presStyleLbl="node1" presStyleIdx="2" presStyleCnt="4">
        <dgm:presLayoutVars>
          <dgm:chMax val="0"/>
          <dgm:chPref val="0"/>
          <dgm:bulletEnabled val="1"/>
        </dgm:presLayoutVars>
      </dgm:prSet>
      <dgm:spPr/>
    </dgm:pt>
    <dgm:pt modelId="{EBB5C204-4687-483C-AC8F-02A25D44D7D4}" type="pres">
      <dgm:prSet presAssocID="{96C48D40-26DA-47FD-9EE5-4EC35581E5F5}" presName="parSh" presStyleLbl="node1" presStyleIdx="3" presStyleCnt="4"/>
      <dgm:spPr/>
    </dgm:pt>
    <dgm:pt modelId="{61D51907-1ED7-4C7D-B4B6-B3B6C024F063}" type="pres">
      <dgm:prSet presAssocID="{96C48D40-26DA-47FD-9EE5-4EC35581E5F5}" presName="desTx" presStyleLbl="fgAcc1" presStyleIdx="3" presStyleCnt="4">
        <dgm:presLayoutVars>
          <dgm:bulletEnabled val="1"/>
        </dgm:presLayoutVars>
      </dgm:prSet>
      <dgm:spPr/>
    </dgm:pt>
  </dgm:ptLst>
  <dgm:cxnLst>
    <dgm:cxn modelId="{83EFCD08-7EC2-4CB4-9B02-9A7EC6DE481B}" type="presOf" srcId="{51660A0C-375F-4190-B630-BB98F02AA526}" destId="{F69B8044-7411-4725-9C72-59F2ED3093C1}" srcOrd="1" destOrd="0" presId="urn:microsoft.com/office/officeart/2005/8/layout/process3"/>
    <dgm:cxn modelId="{428BDA08-8AA5-40FB-AB69-0C23ED8154A9}" type="presOf" srcId="{62F6B783-DE1D-4FA5-BF47-E93F4ACE15EF}" destId="{80101EEC-8D4E-43E5-9DDB-246496CEF5F0}" srcOrd="0" destOrd="1" presId="urn:microsoft.com/office/officeart/2005/8/layout/process3"/>
    <dgm:cxn modelId="{3318EA0A-51EA-45B7-8D2D-2265E6F5B787}" type="presOf" srcId="{96C48D40-26DA-47FD-9EE5-4EC35581E5F5}" destId="{78AABD5E-21D9-477D-9B4E-CE7D97B261D8}" srcOrd="0" destOrd="0" presId="urn:microsoft.com/office/officeart/2005/8/layout/process3"/>
    <dgm:cxn modelId="{8769050F-88D4-4457-9FAF-4F7CCAC8706D}" type="presOf" srcId="{BE2ECB01-5A72-4CB6-95CD-4D2717051CC3}" destId="{1DBEF977-65E0-43DF-80F7-0D88C9B54816}" srcOrd="0" destOrd="0" presId="urn:microsoft.com/office/officeart/2005/8/layout/process3"/>
    <dgm:cxn modelId="{5586F111-D1A2-4CDC-805E-90CAEA8FFED4}" type="presOf" srcId="{22309385-5FCB-4890-9391-9383A9C80DC8}" destId="{B7AC262A-7535-431B-85C5-8EB938060A32}" srcOrd="0" destOrd="0" presId="urn:microsoft.com/office/officeart/2005/8/layout/process3"/>
    <dgm:cxn modelId="{80FBFA12-6FC1-407B-A2FA-76E03D84E596}" srcId="{DBFA2534-D606-4BC9-9C7A-20C630FE7656}" destId="{032BCE22-DF6D-46FA-A906-C4804C6BB997}" srcOrd="2" destOrd="0" parTransId="{F65C40BA-F436-4545-859C-E4F36403C0DB}" sibTransId="{399BF6F5-529E-456F-A770-D9D6BCDDF192}"/>
    <dgm:cxn modelId="{82FC9E16-C801-4DCE-AC5D-C4157B0A91EE}" type="presOf" srcId="{3FEA55F0-715F-42CF-9D57-9251A687D028}" destId="{B430B2CB-5CA5-4A18-BDBD-5CE0D300620A}" srcOrd="1" destOrd="0" presId="urn:microsoft.com/office/officeart/2005/8/layout/process3"/>
    <dgm:cxn modelId="{FB6B7D19-4BC8-4A69-A33B-4F8E468BCBAC}" type="presOf" srcId="{E2FD66EC-7E13-4CC0-9663-A6EEE435B557}" destId="{80101EEC-8D4E-43E5-9DDB-246496CEF5F0}" srcOrd="0" destOrd="0" presId="urn:microsoft.com/office/officeart/2005/8/layout/process3"/>
    <dgm:cxn modelId="{B0C5BC22-D8FD-4CC7-8E34-785368D821FC}" srcId="{11327756-8CEE-4525-AFF2-154C43ACA0BE}" destId="{DB9FA51B-7F4C-4AD8-9CB2-1898431A0C78}" srcOrd="2" destOrd="0" parTransId="{C628F045-602B-45F7-985F-AD7BCA56327E}" sibTransId="{51660A0C-375F-4190-B630-BB98F02AA526}"/>
    <dgm:cxn modelId="{58C60A2A-229A-48E0-B4A3-81C60B08AFDA}" type="presOf" srcId="{50098235-B2B6-4255-BF2C-9E02A0BD0413}" destId="{C3D7BFA6-4012-4DAC-8399-2FF3E0DDE85A}" srcOrd="0" destOrd="0" presId="urn:microsoft.com/office/officeart/2005/8/layout/process3"/>
    <dgm:cxn modelId="{50725C2F-52A4-4040-BAF0-5AB353990E7A}" srcId="{96C48D40-26DA-47FD-9EE5-4EC35581E5F5}" destId="{10AF9562-E589-41A4-87A7-C94FD8E2A903}" srcOrd="2" destOrd="0" parTransId="{2AFCBA10-D897-4653-BC36-1112B217D4A4}" sibTransId="{D1195741-DB06-410A-88F3-569E8FA35CE5}"/>
    <dgm:cxn modelId="{8DF01231-C7F0-4315-9720-4FA3D7E3427C}" type="presOf" srcId="{11327756-8CEE-4525-AFF2-154C43ACA0BE}" destId="{51B5ED02-8F57-47F7-96D2-0871D0DFB6B4}" srcOrd="0" destOrd="0" presId="urn:microsoft.com/office/officeart/2005/8/layout/process3"/>
    <dgm:cxn modelId="{72886636-1981-488C-91FE-D0A25BAE6060}" type="presOf" srcId="{96C48D40-26DA-47FD-9EE5-4EC35581E5F5}" destId="{EBB5C204-4687-483C-AC8F-02A25D44D7D4}" srcOrd="1" destOrd="0" presId="urn:microsoft.com/office/officeart/2005/8/layout/process3"/>
    <dgm:cxn modelId="{24453C39-FF73-402F-ABDE-E20C4098FF15}" type="presOf" srcId="{BC503983-291C-440B-92D7-2E1FC1FE7D9F}" destId="{B7AC262A-7535-431B-85C5-8EB938060A32}" srcOrd="0" destOrd="1" presId="urn:microsoft.com/office/officeart/2005/8/layout/process3"/>
    <dgm:cxn modelId="{DE557663-C3B9-46ED-B62C-4F6ED20982EC}" type="presOf" srcId="{68146213-DB9F-491E-9230-2C6ACBD23504}" destId="{61D51907-1ED7-4C7D-B4B6-B3B6C024F063}" srcOrd="0" destOrd="1" presId="urn:microsoft.com/office/officeart/2005/8/layout/process3"/>
    <dgm:cxn modelId="{C2B78F43-D09B-45E4-9DC5-A36B10449CD5}" srcId="{DBFA2534-D606-4BC9-9C7A-20C630FE7656}" destId="{BE2ECB01-5A72-4CB6-95CD-4D2717051CC3}" srcOrd="0" destOrd="0" parTransId="{5705C893-1485-4B60-82EF-354E11FAD12A}" sibTransId="{B868C624-6399-4A38-B7EE-82750447A87B}"/>
    <dgm:cxn modelId="{D27C0566-8DA2-4924-8772-FF2FD08F0B8F}" srcId="{11327756-8CEE-4525-AFF2-154C43ACA0BE}" destId="{897C2B85-8E4E-4055-BD12-312AC58CD4FE}" srcOrd="0" destOrd="0" parTransId="{0DF0E5F1-9F91-405F-9DD7-B07258D23221}" sibTransId="{50098235-B2B6-4255-BF2C-9E02A0BD0413}"/>
    <dgm:cxn modelId="{4633AB47-F30F-40E4-AF25-5CAFB14314F1}" type="presOf" srcId="{DB9FA51B-7F4C-4AD8-9CB2-1898431A0C78}" destId="{4757D41B-65C0-4DAB-8D2E-6CA9AB8741DE}" srcOrd="1" destOrd="0" presId="urn:microsoft.com/office/officeart/2005/8/layout/process3"/>
    <dgm:cxn modelId="{660AC86D-DA86-458E-800F-DAA32726521E}" type="presOf" srcId="{1DF73B18-E361-41D7-95BC-743820F0AB97}" destId="{61D51907-1ED7-4C7D-B4B6-B3B6C024F063}" srcOrd="0" destOrd="0" presId="urn:microsoft.com/office/officeart/2005/8/layout/process3"/>
    <dgm:cxn modelId="{6BF83770-47DC-4C84-B34C-70322CFE2C61}" type="presOf" srcId="{FC3C1F42-909F-4FC7-9C87-72604CB7368C}" destId="{1DBEF977-65E0-43DF-80F7-0D88C9B54816}" srcOrd="0" destOrd="1" presId="urn:microsoft.com/office/officeart/2005/8/layout/process3"/>
    <dgm:cxn modelId="{DFB3C770-8D97-42C4-8A7A-EC2E570AF24B}" type="presOf" srcId="{50098235-B2B6-4255-BF2C-9E02A0BD0413}" destId="{6E07BBC7-ACE4-4C8A-87F5-6ED459FE0900}" srcOrd="1" destOrd="0" presId="urn:microsoft.com/office/officeart/2005/8/layout/process3"/>
    <dgm:cxn modelId="{69EF9952-D616-41B0-A80B-47F6446A46A4}" type="presOf" srcId="{DBFA2534-D606-4BC9-9C7A-20C630FE7656}" destId="{55F78E6C-2DB8-430E-8C30-27C0EAF17468}" srcOrd="1" destOrd="0" presId="urn:microsoft.com/office/officeart/2005/8/layout/process3"/>
    <dgm:cxn modelId="{9482BC75-E384-4A55-BE99-411E56BD4D81}" srcId="{96C48D40-26DA-47FD-9EE5-4EC35581E5F5}" destId="{68146213-DB9F-491E-9230-2C6ACBD23504}" srcOrd="1" destOrd="0" parTransId="{E2061362-B76C-43CD-91C4-83A145C97252}" sibTransId="{14824022-3D07-47F7-9B4B-669787F15FF8}"/>
    <dgm:cxn modelId="{E96B8D56-22F9-4A3B-9221-85776E1CEA8F}" type="presOf" srcId="{10AF9562-E589-41A4-87A7-C94FD8E2A903}" destId="{61D51907-1ED7-4C7D-B4B6-B3B6C024F063}" srcOrd="0" destOrd="2" presId="urn:microsoft.com/office/officeart/2005/8/layout/process3"/>
    <dgm:cxn modelId="{24CF2777-7240-49FC-870E-DED7ACFC72E6}" type="presOf" srcId="{46C7B5C6-E220-4909-B67A-575F6712AD24}" destId="{B7AC262A-7535-431B-85C5-8EB938060A32}" srcOrd="0" destOrd="2" presId="urn:microsoft.com/office/officeart/2005/8/layout/process3"/>
    <dgm:cxn modelId="{33405E77-205E-408F-83DE-906FF26A90C9}" srcId="{DBFA2534-D606-4BC9-9C7A-20C630FE7656}" destId="{FC3C1F42-909F-4FC7-9C87-72604CB7368C}" srcOrd="1" destOrd="0" parTransId="{0D4F3D6D-8485-4812-B44C-7965B8B39D8C}" sibTransId="{79DB108E-EAB6-4B7F-97A8-E98C9C24AA8A}"/>
    <dgm:cxn modelId="{9494FF57-2430-4BCA-AB9B-FBBBE4EF3DAC}" srcId="{11327756-8CEE-4525-AFF2-154C43ACA0BE}" destId="{96C48D40-26DA-47FD-9EE5-4EC35581E5F5}" srcOrd="3" destOrd="0" parTransId="{B4412FC1-29A8-426A-9A4F-0905F461E3F9}" sibTransId="{A7D40CB2-A8C8-4958-83B0-26AC0C8283B1}"/>
    <dgm:cxn modelId="{1342177B-203A-4561-A46D-F9F9BF72D6D0}" type="presOf" srcId="{5F94CF79-A1EE-4C52-953C-E112789F0A28}" destId="{80101EEC-8D4E-43E5-9DDB-246496CEF5F0}" srcOrd="0" destOrd="2" presId="urn:microsoft.com/office/officeart/2005/8/layout/process3"/>
    <dgm:cxn modelId="{CF683783-7977-4A49-896C-7D9FFCA1643E}" type="presOf" srcId="{897C2B85-8E4E-4055-BD12-312AC58CD4FE}" destId="{F2039C13-6CDB-4986-B246-EAA8C50A62E3}" srcOrd="1" destOrd="0" presId="urn:microsoft.com/office/officeart/2005/8/layout/process3"/>
    <dgm:cxn modelId="{F1FE5A84-B05B-4CF6-8BDD-4BC9F425BCE9}" srcId="{DB9FA51B-7F4C-4AD8-9CB2-1898431A0C78}" destId="{5F94CF79-A1EE-4C52-953C-E112789F0A28}" srcOrd="2" destOrd="0" parTransId="{39B2D471-041E-402F-96A8-E3369D1614CE}" sibTransId="{A16DBF43-0ABC-448E-9440-C07F5203E788}"/>
    <dgm:cxn modelId="{24AFFC87-8AD7-4C13-8641-C009F76E7CD1}" srcId="{DB9FA51B-7F4C-4AD8-9CB2-1898431A0C78}" destId="{62F6B783-DE1D-4FA5-BF47-E93F4ACE15EF}" srcOrd="1" destOrd="0" parTransId="{1E39E091-5636-4411-82C5-18A7B98F8F7F}" sibTransId="{B023EF3B-52D6-4058-941F-E3FBAA2CF72A}"/>
    <dgm:cxn modelId="{8571B48A-57F0-4EE8-89D7-1D15A0E775E4}" type="presOf" srcId="{DB9FA51B-7F4C-4AD8-9CB2-1898431A0C78}" destId="{09D0EFB8-3C52-4FC1-BBFD-EFC995AA9A42}" srcOrd="0" destOrd="0" presId="urn:microsoft.com/office/officeart/2005/8/layout/process3"/>
    <dgm:cxn modelId="{B739E1A0-6FEC-46AF-9AFB-A9BB1C571617}" type="presOf" srcId="{DBFA2534-D606-4BC9-9C7A-20C630FE7656}" destId="{50D5F2DF-1D60-4230-AA53-0ED2DEC4EF6A}" srcOrd="0" destOrd="0" presId="urn:microsoft.com/office/officeart/2005/8/layout/process3"/>
    <dgm:cxn modelId="{4BB94FA2-E7DF-4C0E-85ED-751B112E5F28}" type="presOf" srcId="{51660A0C-375F-4190-B630-BB98F02AA526}" destId="{8D18C431-1808-40B5-A4AE-A788D03D2077}" srcOrd="0" destOrd="0" presId="urn:microsoft.com/office/officeart/2005/8/layout/process3"/>
    <dgm:cxn modelId="{5A4CB2A3-4C4F-418B-96CB-A92ECF5F996E}" type="presOf" srcId="{3FEA55F0-715F-42CF-9D57-9251A687D028}" destId="{6ADA48D8-470E-4C4E-B4F5-2D2947CE242E}" srcOrd="0" destOrd="0" presId="urn:microsoft.com/office/officeart/2005/8/layout/process3"/>
    <dgm:cxn modelId="{9E13AFB3-51FF-4444-8ED8-BFE2895EC48C}" type="presOf" srcId="{897C2B85-8E4E-4055-BD12-312AC58CD4FE}" destId="{A9DE679C-C59E-4E8A-97C0-D588593121ED}" srcOrd="0" destOrd="0" presId="urn:microsoft.com/office/officeart/2005/8/layout/process3"/>
    <dgm:cxn modelId="{287FAADB-7CCF-4586-8425-5D426CDEEE97}" srcId="{11327756-8CEE-4525-AFF2-154C43ACA0BE}" destId="{DBFA2534-D606-4BC9-9C7A-20C630FE7656}" srcOrd="1" destOrd="0" parTransId="{8B98142D-A6DF-4FC3-9EE0-C8DC23E83089}" sibTransId="{3FEA55F0-715F-42CF-9D57-9251A687D028}"/>
    <dgm:cxn modelId="{D4F723DD-A692-4EFF-9160-B3BF70E9BD4D}" srcId="{897C2B85-8E4E-4055-BD12-312AC58CD4FE}" destId="{22309385-5FCB-4890-9391-9383A9C80DC8}" srcOrd="0" destOrd="0" parTransId="{03B4142E-9795-4B7B-9361-C71954373829}" sibTransId="{A5D1C97B-4BD9-43C8-AC23-CD62009EF2BB}"/>
    <dgm:cxn modelId="{F53545E7-F23B-465E-821E-BE0C28653DAB}" type="presOf" srcId="{032BCE22-DF6D-46FA-A906-C4804C6BB997}" destId="{1DBEF977-65E0-43DF-80F7-0D88C9B54816}" srcOrd="0" destOrd="2" presId="urn:microsoft.com/office/officeart/2005/8/layout/process3"/>
    <dgm:cxn modelId="{D29CABF0-662A-42E3-8666-EAD23FA6F9D3}" srcId="{897C2B85-8E4E-4055-BD12-312AC58CD4FE}" destId="{BC503983-291C-440B-92D7-2E1FC1FE7D9F}" srcOrd="1" destOrd="0" parTransId="{D8E78CED-616B-4B4E-B8FB-D81470EE89CD}" sibTransId="{4F048655-E581-4FA0-B052-26FC70BB257C}"/>
    <dgm:cxn modelId="{2960ABF7-AF3F-4E9F-A04E-A30ADC87D0A9}" srcId="{96C48D40-26DA-47FD-9EE5-4EC35581E5F5}" destId="{1DF73B18-E361-41D7-95BC-743820F0AB97}" srcOrd="0" destOrd="0" parTransId="{077EDBD2-16A2-4476-B887-6E5D5CF6DF11}" sibTransId="{2DF3A6D9-AB29-41A7-8F0D-DEAB0406DA33}"/>
    <dgm:cxn modelId="{7B6586FA-D767-4A7B-AF19-A833C68E4449}" srcId="{897C2B85-8E4E-4055-BD12-312AC58CD4FE}" destId="{46C7B5C6-E220-4909-B67A-575F6712AD24}" srcOrd="2" destOrd="0" parTransId="{DC7C8066-1C8C-4BEA-B469-117BC4DB1854}" sibTransId="{7B3BC36E-4B84-4559-B60F-7844CBE7EED1}"/>
    <dgm:cxn modelId="{2C688EFE-C390-442C-9A0E-7CFC488BEF36}" srcId="{DB9FA51B-7F4C-4AD8-9CB2-1898431A0C78}" destId="{E2FD66EC-7E13-4CC0-9663-A6EEE435B557}" srcOrd="0" destOrd="0" parTransId="{E42CC43C-9A2B-4A84-BFF4-E036974E7E2E}" sibTransId="{263A33B2-4A91-4E5F-8249-B2C5A2FEE647}"/>
    <dgm:cxn modelId="{EF27FB67-A118-45F1-8F7B-A225A6663F95}" type="presParOf" srcId="{51B5ED02-8F57-47F7-96D2-0871D0DFB6B4}" destId="{7D1E5923-0588-4345-AABC-230956B76F68}" srcOrd="0" destOrd="0" presId="urn:microsoft.com/office/officeart/2005/8/layout/process3"/>
    <dgm:cxn modelId="{0D7C3811-C15C-4D7A-9586-FDA95ADBC95E}" type="presParOf" srcId="{7D1E5923-0588-4345-AABC-230956B76F68}" destId="{A9DE679C-C59E-4E8A-97C0-D588593121ED}" srcOrd="0" destOrd="0" presId="urn:microsoft.com/office/officeart/2005/8/layout/process3"/>
    <dgm:cxn modelId="{E6DB302F-FD47-42A8-AFF2-B5FFF9E23715}" type="presParOf" srcId="{7D1E5923-0588-4345-AABC-230956B76F68}" destId="{F2039C13-6CDB-4986-B246-EAA8C50A62E3}" srcOrd="1" destOrd="0" presId="urn:microsoft.com/office/officeart/2005/8/layout/process3"/>
    <dgm:cxn modelId="{EA1E066B-5940-4D4A-A55F-0F74B7A7C06B}" type="presParOf" srcId="{7D1E5923-0588-4345-AABC-230956B76F68}" destId="{B7AC262A-7535-431B-85C5-8EB938060A32}" srcOrd="2" destOrd="0" presId="urn:microsoft.com/office/officeart/2005/8/layout/process3"/>
    <dgm:cxn modelId="{5ECCB3DF-8287-4A83-8A65-1EDF5142F2A3}" type="presParOf" srcId="{51B5ED02-8F57-47F7-96D2-0871D0DFB6B4}" destId="{C3D7BFA6-4012-4DAC-8399-2FF3E0DDE85A}" srcOrd="1" destOrd="0" presId="urn:microsoft.com/office/officeart/2005/8/layout/process3"/>
    <dgm:cxn modelId="{88E388FF-2689-4C97-84FC-B62A1C14D0A3}" type="presParOf" srcId="{C3D7BFA6-4012-4DAC-8399-2FF3E0DDE85A}" destId="{6E07BBC7-ACE4-4C8A-87F5-6ED459FE0900}" srcOrd="0" destOrd="0" presId="urn:microsoft.com/office/officeart/2005/8/layout/process3"/>
    <dgm:cxn modelId="{1DEAA41D-40F5-45BE-B2EC-B0343F351166}" type="presParOf" srcId="{51B5ED02-8F57-47F7-96D2-0871D0DFB6B4}" destId="{D3593F5D-DB5B-4258-8DE3-515EA3CE5934}" srcOrd="2" destOrd="0" presId="urn:microsoft.com/office/officeart/2005/8/layout/process3"/>
    <dgm:cxn modelId="{731B93ED-5854-40AB-8099-2E1C7763FC9E}" type="presParOf" srcId="{D3593F5D-DB5B-4258-8DE3-515EA3CE5934}" destId="{50D5F2DF-1D60-4230-AA53-0ED2DEC4EF6A}" srcOrd="0" destOrd="0" presId="urn:microsoft.com/office/officeart/2005/8/layout/process3"/>
    <dgm:cxn modelId="{1C2806A8-D57F-40A7-9A7F-21E6E8C5DC85}" type="presParOf" srcId="{D3593F5D-DB5B-4258-8DE3-515EA3CE5934}" destId="{55F78E6C-2DB8-430E-8C30-27C0EAF17468}" srcOrd="1" destOrd="0" presId="urn:microsoft.com/office/officeart/2005/8/layout/process3"/>
    <dgm:cxn modelId="{2D6890CD-6360-4929-8AE2-7D5794B1250D}" type="presParOf" srcId="{D3593F5D-DB5B-4258-8DE3-515EA3CE5934}" destId="{1DBEF977-65E0-43DF-80F7-0D88C9B54816}" srcOrd="2" destOrd="0" presId="urn:microsoft.com/office/officeart/2005/8/layout/process3"/>
    <dgm:cxn modelId="{20B8C2B3-EDD3-4592-A885-F4527F5BB08B}" type="presParOf" srcId="{51B5ED02-8F57-47F7-96D2-0871D0DFB6B4}" destId="{6ADA48D8-470E-4C4E-B4F5-2D2947CE242E}" srcOrd="3" destOrd="0" presId="urn:microsoft.com/office/officeart/2005/8/layout/process3"/>
    <dgm:cxn modelId="{DB5DBA78-34FD-4EEC-ACB4-17D5F11CC1ED}" type="presParOf" srcId="{6ADA48D8-470E-4C4E-B4F5-2D2947CE242E}" destId="{B430B2CB-5CA5-4A18-BDBD-5CE0D300620A}" srcOrd="0" destOrd="0" presId="urn:microsoft.com/office/officeart/2005/8/layout/process3"/>
    <dgm:cxn modelId="{F16BC5E8-FDA2-42FA-8D30-389B96755B28}" type="presParOf" srcId="{51B5ED02-8F57-47F7-96D2-0871D0DFB6B4}" destId="{B042D1CD-5D64-442C-8EC1-78534B22B3E8}" srcOrd="4" destOrd="0" presId="urn:microsoft.com/office/officeart/2005/8/layout/process3"/>
    <dgm:cxn modelId="{158A7E50-8E07-4316-8487-CB17C0955879}" type="presParOf" srcId="{B042D1CD-5D64-442C-8EC1-78534B22B3E8}" destId="{09D0EFB8-3C52-4FC1-BBFD-EFC995AA9A42}" srcOrd="0" destOrd="0" presId="urn:microsoft.com/office/officeart/2005/8/layout/process3"/>
    <dgm:cxn modelId="{51D80331-E95E-447F-936E-2C36F98B1BE9}" type="presParOf" srcId="{B042D1CD-5D64-442C-8EC1-78534B22B3E8}" destId="{4757D41B-65C0-4DAB-8D2E-6CA9AB8741DE}" srcOrd="1" destOrd="0" presId="urn:microsoft.com/office/officeart/2005/8/layout/process3"/>
    <dgm:cxn modelId="{7305932A-BCF2-4FF7-BEDA-FC2C05580A1C}" type="presParOf" srcId="{B042D1CD-5D64-442C-8EC1-78534B22B3E8}" destId="{80101EEC-8D4E-43E5-9DDB-246496CEF5F0}" srcOrd="2" destOrd="0" presId="urn:microsoft.com/office/officeart/2005/8/layout/process3"/>
    <dgm:cxn modelId="{D59D6CAD-C61A-4A43-A0DF-4DCDEB7E3F46}" type="presParOf" srcId="{51B5ED02-8F57-47F7-96D2-0871D0DFB6B4}" destId="{8D18C431-1808-40B5-A4AE-A788D03D2077}" srcOrd="5" destOrd="0" presId="urn:microsoft.com/office/officeart/2005/8/layout/process3"/>
    <dgm:cxn modelId="{A01427AC-38F7-445D-A86A-300112265BAF}" type="presParOf" srcId="{8D18C431-1808-40B5-A4AE-A788D03D2077}" destId="{F69B8044-7411-4725-9C72-59F2ED3093C1}" srcOrd="0" destOrd="0" presId="urn:microsoft.com/office/officeart/2005/8/layout/process3"/>
    <dgm:cxn modelId="{20C5837B-32CB-4D1C-8E19-BF3DDFBD20F3}" type="presParOf" srcId="{51B5ED02-8F57-47F7-96D2-0871D0DFB6B4}" destId="{FCD59694-9526-4696-BF6E-DC3B9DF4213B}" srcOrd="6" destOrd="0" presId="urn:microsoft.com/office/officeart/2005/8/layout/process3"/>
    <dgm:cxn modelId="{22C2B47D-8D1F-4F64-84F6-9F696CA21F3F}" type="presParOf" srcId="{FCD59694-9526-4696-BF6E-DC3B9DF4213B}" destId="{78AABD5E-21D9-477D-9B4E-CE7D97B261D8}" srcOrd="0" destOrd="0" presId="urn:microsoft.com/office/officeart/2005/8/layout/process3"/>
    <dgm:cxn modelId="{F50D69AC-3849-445F-8EF6-D70C3808588F}" type="presParOf" srcId="{FCD59694-9526-4696-BF6E-DC3B9DF4213B}" destId="{EBB5C204-4687-483C-AC8F-02A25D44D7D4}" srcOrd="1" destOrd="0" presId="urn:microsoft.com/office/officeart/2005/8/layout/process3"/>
    <dgm:cxn modelId="{792735DB-5250-46BD-832F-53EBD42DA369}" type="presParOf" srcId="{FCD59694-9526-4696-BF6E-DC3B9DF4213B}" destId="{61D51907-1ED7-4C7D-B4B6-B3B6C024F063}"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30F0EA-02E5-4B49-9905-10673D673535}">
      <dsp:nvSpPr>
        <dsp:cNvPr id="0" name=""/>
        <dsp:cNvSpPr/>
      </dsp:nvSpPr>
      <dsp:spPr>
        <a:xfrm>
          <a:off x="9108" y="895409"/>
          <a:ext cx="2722364" cy="163341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zh-CN" altLang="en-US" sz="3100" kern="1200" dirty="0"/>
            <a:t>账务处理概述</a:t>
          </a:r>
          <a:endParaRPr lang="en-US" altLang="zh-CN" sz="3100" kern="1200" dirty="0"/>
        </a:p>
        <a:p>
          <a:pPr marL="0" lvl="0" indent="0" algn="ctr" defTabSz="1377950">
            <a:lnSpc>
              <a:spcPct val="90000"/>
            </a:lnSpc>
            <a:spcBef>
              <a:spcPct val="0"/>
            </a:spcBef>
            <a:spcAft>
              <a:spcPct val="35000"/>
            </a:spcAft>
            <a:buNone/>
          </a:pPr>
          <a:r>
            <a:rPr lang="zh-CN" altLang="en-US" sz="3100" kern="1200" dirty="0"/>
            <a:t>与流程分析</a:t>
          </a:r>
        </a:p>
      </dsp:txBody>
      <dsp:txXfrm>
        <a:off x="56949" y="943250"/>
        <a:ext cx="2626682" cy="1537736"/>
      </dsp:txXfrm>
    </dsp:sp>
    <dsp:sp modelId="{73F34D5E-534D-44C2-B0D8-E1FE9DCEDD5B}">
      <dsp:nvSpPr>
        <dsp:cNvPr id="0" name=""/>
        <dsp:cNvSpPr/>
      </dsp:nvSpPr>
      <dsp:spPr>
        <a:xfrm>
          <a:off x="3003708" y="1374545"/>
          <a:ext cx="577141" cy="6751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zh-CN" altLang="en-US" sz="2500" kern="1200"/>
        </a:p>
      </dsp:txBody>
      <dsp:txXfrm>
        <a:off x="3003708" y="1509574"/>
        <a:ext cx="403999" cy="405088"/>
      </dsp:txXfrm>
    </dsp:sp>
    <dsp:sp modelId="{1C82C59E-B56D-4519-99D9-E19423EBF986}">
      <dsp:nvSpPr>
        <dsp:cNvPr id="0" name=""/>
        <dsp:cNvSpPr/>
      </dsp:nvSpPr>
      <dsp:spPr>
        <a:xfrm>
          <a:off x="3820417" y="895409"/>
          <a:ext cx="2722364" cy="163341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zh-CN" altLang="en-US" sz="3100" kern="1200" dirty="0"/>
            <a:t>总账子系统的总体设计</a:t>
          </a:r>
        </a:p>
      </dsp:txBody>
      <dsp:txXfrm>
        <a:off x="3868258" y="943250"/>
        <a:ext cx="2626682" cy="1537736"/>
      </dsp:txXfrm>
    </dsp:sp>
    <dsp:sp modelId="{CA7AA4E2-CC3A-48AE-81FD-6E115C7896D9}">
      <dsp:nvSpPr>
        <dsp:cNvPr id="0" name=""/>
        <dsp:cNvSpPr/>
      </dsp:nvSpPr>
      <dsp:spPr>
        <a:xfrm>
          <a:off x="6815018" y="1374545"/>
          <a:ext cx="577141" cy="6751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zh-CN" altLang="en-US" sz="2500" kern="1200"/>
        </a:p>
      </dsp:txBody>
      <dsp:txXfrm>
        <a:off x="6815018" y="1509574"/>
        <a:ext cx="403999" cy="405088"/>
      </dsp:txXfrm>
    </dsp:sp>
    <dsp:sp modelId="{B7584A8F-B3EB-4F79-BF50-D5619775AA14}">
      <dsp:nvSpPr>
        <dsp:cNvPr id="0" name=""/>
        <dsp:cNvSpPr/>
      </dsp:nvSpPr>
      <dsp:spPr>
        <a:xfrm>
          <a:off x="7631727" y="895409"/>
          <a:ext cx="2722364" cy="163341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zh-CN" altLang="en-US" sz="3100" kern="1200" dirty="0"/>
            <a:t>总账子系统的基本功能</a:t>
          </a:r>
        </a:p>
      </dsp:txBody>
      <dsp:txXfrm>
        <a:off x="7679568" y="943250"/>
        <a:ext cx="2626682" cy="15377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30F0EA-02E5-4B49-9905-10673D673535}">
      <dsp:nvSpPr>
        <dsp:cNvPr id="0" name=""/>
        <dsp:cNvSpPr/>
      </dsp:nvSpPr>
      <dsp:spPr>
        <a:xfrm>
          <a:off x="9108" y="895409"/>
          <a:ext cx="2722364" cy="163341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zh-CN" altLang="en-US" sz="3100" kern="1200" dirty="0"/>
            <a:t>账务处理概述</a:t>
          </a:r>
          <a:endParaRPr lang="en-US" altLang="zh-CN" sz="3100" kern="1200" dirty="0"/>
        </a:p>
        <a:p>
          <a:pPr marL="0" lvl="0" indent="0" algn="ctr" defTabSz="1377950">
            <a:lnSpc>
              <a:spcPct val="90000"/>
            </a:lnSpc>
            <a:spcBef>
              <a:spcPct val="0"/>
            </a:spcBef>
            <a:spcAft>
              <a:spcPct val="35000"/>
            </a:spcAft>
            <a:buNone/>
          </a:pPr>
          <a:r>
            <a:rPr lang="zh-CN" altLang="en-US" sz="3100" kern="1200" dirty="0"/>
            <a:t>与流程分析</a:t>
          </a:r>
        </a:p>
      </dsp:txBody>
      <dsp:txXfrm>
        <a:off x="56949" y="943250"/>
        <a:ext cx="2626682" cy="1537736"/>
      </dsp:txXfrm>
    </dsp:sp>
    <dsp:sp modelId="{73F34D5E-534D-44C2-B0D8-E1FE9DCEDD5B}">
      <dsp:nvSpPr>
        <dsp:cNvPr id="0" name=""/>
        <dsp:cNvSpPr/>
      </dsp:nvSpPr>
      <dsp:spPr>
        <a:xfrm>
          <a:off x="3003708" y="1374545"/>
          <a:ext cx="577141" cy="6751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zh-CN" altLang="en-US" sz="2500" kern="1200"/>
        </a:p>
      </dsp:txBody>
      <dsp:txXfrm>
        <a:off x="3003708" y="1509574"/>
        <a:ext cx="403999" cy="405088"/>
      </dsp:txXfrm>
    </dsp:sp>
    <dsp:sp modelId="{1C82C59E-B56D-4519-99D9-E19423EBF986}">
      <dsp:nvSpPr>
        <dsp:cNvPr id="0" name=""/>
        <dsp:cNvSpPr/>
      </dsp:nvSpPr>
      <dsp:spPr>
        <a:xfrm>
          <a:off x="3820417" y="895409"/>
          <a:ext cx="2722364" cy="163341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zh-CN" altLang="en-US" sz="3100" kern="1200" dirty="0"/>
            <a:t>总账子系统的总体设计</a:t>
          </a:r>
        </a:p>
      </dsp:txBody>
      <dsp:txXfrm>
        <a:off x="3868258" y="943250"/>
        <a:ext cx="2626682" cy="1537736"/>
      </dsp:txXfrm>
    </dsp:sp>
    <dsp:sp modelId="{CA7AA4E2-CC3A-48AE-81FD-6E115C7896D9}">
      <dsp:nvSpPr>
        <dsp:cNvPr id="0" name=""/>
        <dsp:cNvSpPr/>
      </dsp:nvSpPr>
      <dsp:spPr>
        <a:xfrm>
          <a:off x="6815018" y="1374545"/>
          <a:ext cx="577141" cy="6751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zh-CN" altLang="en-US" sz="2500" kern="1200"/>
        </a:p>
      </dsp:txBody>
      <dsp:txXfrm>
        <a:off x="6815018" y="1509574"/>
        <a:ext cx="403999" cy="405088"/>
      </dsp:txXfrm>
    </dsp:sp>
    <dsp:sp modelId="{B7584A8F-B3EB-4F79-BF50-D5619775AA14}">
      <dsp:nvSpPr>
        <dsp:cNvPr id="0" name=""/>
        <dsp:cNvSpPr/>
      </dsp:nvSpPr>
      <dsp:spPr>
        <a:xfrm>
          <a:off x="7631727" y="895409"/>
          <a:ext cx="2722364" cy="163341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zh-CN" altLang="en-US" sz="3100" kern="1200" dirty="0"/>
            <a:t>总账子系统的基本功能</a:t>
          </a:r>
        </a:p>
      </dsp:txBody>
      <dsp:txXfrm>
        <a:off x="7679568" y="943250"/>
        <a:ext cx="2626682" cy="15377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DEAA06-A16A-4579-A0CA-07E42FCA7541}">
      <dsp:nvSpPr>
        <dsp:cNvPr id="0" name=""/>
        <dsp:cNvSpPr/>
      </dsp:nvSpPr>
      <dsp:spPr>
        <a:xfrm>
          <a:off x="5181600" y="1753927"/>
          <a:ext cx="4443805" cy="308495"/>
        </a:xfrm>
        <a:custGeom>
          <a:avLst/>
          <a:gdLst/>
          <a:ahLst/>
          <a:cxnLst/>
          <a:rect l="0" t="0" r="0" b="0"/>
          <a:pathLst>
            <a:path>
              <a:moveTo>
                <a:pt x="0" y="0"/>
              </a:moveTo>
              <a:lnTo>
                <a:pt x="0" y="154247"/>
              </a:lnTo>
              <a:lnTo>
                <a:pt x="4443805" y="154247"/>
              </a:lnTo>
              <a:lnTo>
                <a:pt x="4443805" y="30849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0CE6F4-EC75-4498-8F26-F1D25CA112B6}">
      <dsp:nvSpPr>
        <dsp:cNvPr id="0" name=""/>
        <dsp:cNvSpPr/>
      </dsp:nvSpPr>
      <dsp:spPr>
        <a:xfrm>
          <a:off x="5181600" y="1753927"/>
          <a:ext cx="2666283" cy="308495"/>
        </a:xfrm>
        <a:custGeom>
          <a:avLst/>
          <a:gdLst/>
          <a:ahLst/>
          <a:cxnLst/>
          <a:rect l="0" t="0" r="0" b="0"/>
          <a:pathLst>
            <a:path>
              <a:moveTo>
                <a:pt x="0" y="0"/>
              </a:moveTo>
              <a:lnTo>
                <a:pt x="0" y="154247"/>
              </a:lnTo>
              <a:lnTo>
                <a:pt x="2666283" y="154247"/>
              </a:lnTo>
              <a:lnTo>
                <a:pt x="2666283" y="30849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C38A1D-31DA-4390-BD88-441530486AB0}">
      <dsp:nvSpPr>
        <dsp:cNvPr id="0" name=""/>
        <dsp:cNvSpPr/>
      </dsp:nvSpPr>
      <dsp:spPr>
        <a:xfrm>
          <a:off x="5181600" y="1753927"/>
          <a:ext cx="888761" cy="308495"/>
        </a:xfrm>
        <a:custGeom>
          <a:avLst/>
          <a:gdLst/>
          <a:ahLst/>
          <a:cxnLst/>
          <a:rect l="0" t="0" r="0" b="0"/>
          <a:pathLst>
            <a:path>
              <a:moveTo>
                <a:pt x="0" y="0"/>
              </a:moveTo>
              <a:lnTo>
                <a:pt x="0" y="154247"/>
              </a:lnTo>
              <a:lnTo>
                <a:pt x="888761" y="154247"/>
              </a:lnTo>
              <a:lnTo>
                <a:pt x="888761" y="30849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F77A5F-9198-40DA-8824-51494D38684A}">
      <dsp:nvSpPr>
        <dsp:cNvPr id="0" name=""/>
        <dsp:cNvSpPr/>
      </dsp:nvSpPr>
      <dsp:spPr>
        <a:xfrm>
          <a:off x="4292838" y="1753927"/>
          <a:ext cx="888761" cy="308495"/>
        </a:xfrm>
        <a:custGeom>
          <a:avLst/>
          <a:gdLst/>
          <a:ahLst/>
          <a:cxnLst/>
          <a:rect l="0" t="0" r="0" b="0"/>
          <a:pathLst>
            <a:path>
              <a:moveTo>
                <a:pt x="888761" y="0"/>
              </a:moveTo>
              <a:lnTo>
                <a:pt x="888761" y="154247"/>
              </a:lnTo>
              <a:lnTo>
                <a:pt x="0" y="154247"/>
              </a:lnTo>
              <a:lnTo>
                <a:pt x="0" y="30849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C0DC04-7E88-4EC8-86BF-3AD45B91735A}">
      <dsp:nvSpPr>
        <dsp:cNvPr id="0" name=""/>
        <dsp:cNvSpPr/>
      </dsp:nvSpPr>
      <dsp:spPr>
        <a:xfrm>
          <a:off x="2515316" y="1753927"/>
          <a:ext cx="2666283" cy="308495"/>
        </a:xfrm>
        <a:custGeom>
          <a:avLst/>
          <a:gdLst/>
          <a:ahLst/>
          <a:cxnLst/>
          <a:rect l="0" t="0" r="0" b="0"/>
          <a:pathLst>
            <a:path>
              <a:moveTo>
                <a:pt x="2666283" y="0"/>
              </a:moveTo>
              <a:lnTo>
                <a:pt x="2666283" y="154247"/>
              </a:lnTo>
              <a:lnTo>
                <a:pt x="0" y="154247"/>
              </a:lnTo>
              <a:lnTo>
                <a:pt x="0" y="30849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1C2A0A-68C7-44F6-AF5E-7FFE528FA738}">
      <dsp:nvSpPr>
        <dsp:cNvPr id="0" name=""/>
        <dsp:cNvSpPr/>
      </dsp:nvSpPr>
      <dsp:spPr>
        <a:xfrm>
          <a:off x="737794" y="1753927"/>
          <a:ext cx="4443805" cy="308495"/>
        </a:xfrm>
        <a:custGeom>
          <a:avLst/>
          <a:gdLst/>
          <a:ahLst/>
          <a:cxnLst/>
          <a:rect l="0" t="0" r="0" b="0"/>
          <a:pathLst>
            <a:path>
              <a:moveTo>
                <a:pt x="4443805" y="0"/>
              </a:moveTo>
              <a:lnTo>
                <a:pt x="4443805" y="154247"/>
              </a:lnTo>
              <a:lnTo>
                <a:pt x="0" y="154247"/>
              </a:lnTo>
              <a:lnTo>
                <a:pt x="0" y="30849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E5AE7A-755E-4632-9BF0-0D794135D248}">
      <dsp:nvSpPr>
        <dsp:cNvPr id="0" name=""/>
        <dsp:cNvSpPr/>
      </dsp:nvSpPr>
      <dsp:spPr>
        <a:xfrm>
          <a:off x="4447086" y="1019413"/>
          <a:ext cx="1469026" cy="73451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zh-CN" altLang="en-US" sz="2300" kern="1200"/>
            <a:t>总账子系统</a:t>
          </a:r>
        </a:p>
      </dsp:txBody>
      <dsp:txXfrm>
        <a:off x="4447086" y="1019413"/>
        <a:ext cx="1469026" cy="734513"/>
      </dsp:txXfrm>
    </dsp:sp>
    <dsp:sp modelId="{ABCAD07A-7CA3-4983-A7C3-F202A26FC0D5}">
      <dsp:nvSpPr>
        <dsp:cNvPr id="0" name=""/>
        <dsp:cNvSpPr/>
      </dsp:nvSpPr>
      <dsp:spPr>
        <a:xfrm>
          <a:off x="3281" y="2062422"/>
          <a:ext cx="1469026" cy="73451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zh-CN" altLang="en-US" sz="2300" kern="1200"/>
            <a:t>基础设置</a:t>
          </a:r>
        </a:p>
      </dsp:txBody>
      <dsp:txXfrm>
        <a:off x="3281" y="2062422"/>
        <a:ext cx="1469026" cy="734513"/>
      </dsp:txXfrm>
    </dsp:sp>
    <dsp:sp modelId="{F82F4A36-59A4-4C60-A4AE-35817C2045C8}">
      <dsp:nvSpPr>
        <dsp:cNvPr id="0" name=""/>
        <dsp:cNvSpPr/>
      </dsp:nvSpPr>
      <dsp:spPr>
        <a:xfrm>
          <a:off x="1780803" y="2062422"/>
          <a:ext cx="1469026" cy="73451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zh-CN" altLang="en-US" sz="2300" kern="1200"/>
            <a:t>凭证管理</a:t>
          </a:r>
        </a:p>
      </dsp:txBody>
      <dsp:txXfrm>
        <a:off x="1780803" y="2062422"/>
        <a:ext cx="1469026" cy="734513"/>
      </dsp:txXfrm>
    </dsp:sp>
    <dsp:sp modelId="{C2E9A81C-8FEB-480D-B421-543416B0B4E8}">
      <dsp:nvSpPr>
        <dsp:cNvPr id="0" name=""/>
        <dsp:cNvSpPr/>
      </dsp:nvSpPr>
      <dsp:spPr>
        <a:xfrm>
          <a:off x="3558325" y="2062422"/>
          <a:ext cx="1469026" cy="73451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zh-CN" altLang="en-US" sz="2300" kern="1200"/>
            <a:t>出纳管理</a:t>
          </a:r>
        </a:p>
      </dsp:txBody>
      <dsp:txXfrm>
        <a:off x="3558325" y="2062422"/>
        <a:ext cx="1469026" cy="734513"/>
      </dsp:txXfrm>
    </dsp:sp>
    <dsp:sp modelId="{A55D1F34-30E6-4BF3-AC8E-28BF9C70002C}">
      <dsp:nvSpPr>
        <dsp:cNvPr id="0" name=""/>
        <dsp:cNvSpPr/>
      </dsp:nvSpPr>
      <dsp:spPr>
        <a:xfrm>
          <a:off x="5335847" y="2062422"/>
          <a:ext cx="1469026" cy="73451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zh-CN" altLang="en-US" sz="2300" kern="1200"/>
            <a:t>期末处理</a:t>
          </a:r>
        </a:p>
      </dsp:txBody>
      <dsp:txXfrm>
        <a:off x="5335847" y="2062422"/>
        <a:ext cx="1469026" cy="734513"/>
      </dsp:txXfrm>
    </dsp:sp>
    <dsp:sp modelId="{9E40D99B-9262-4A38-AC8A-D928B24C6AE4}">
      <dsp:nvSpPr>
        <dsp:cNvPr id="0" name=""/>
        <dsp:cNvSpPr/>
      </dsp:nvSpPr>
      <dsp:spPr>
        <a:xfrm>
          <a:off x="7113369" y="2062422"/>
          <a:ext cx="1469026" cy="73451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zh-CN" altLang="en-US" sz="2300" kern="1200"/>
            <a:t>账簿管理</a:t>
          </a:r>
        </a:p>
      </dsp:txBody>
      <dsp:txXfrm>
        <a:off x="7113369" y="2062422"/>
        <a:ext cx="1469026" cy="734513"/>
      </dsp:txXfrm>
    </dsp:sp>
    <dsp:sp modelId="{91409F60-B9DF-4907-89F6-A39CEA7B4489}">
      <dsp:nvSpPr>
        <dsp:cNvPr id="0" name=""/>
        <dsp:cNvSpPr/>
      </dsp:nvSpPr>
      <dsp:spPr>
        <a:xfrm>
          <a:off x="8890892" y="2062422"/>
          <a:ext cx="1469026" cy="73451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zh-CN" altLang="en-US" sz="2300" kern="1200"/>
            <a:t>辅助管理</a:t>
          </a:r>
        </a:p>
      </dsp:txBody>
      <dsp:txXfrm>
        <a:off x="8890892" y="2062422"/>
        <a:ext cx="1469026" cy="73451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30F0EA-02E5-4B49-9905-10673D673535}">
      <dsp:nvSpPr>
        <dsp:cNvPr id="0" name=""/>
        <dsp:cNvSpPr/>
      </dsp:nvSpPr>
      <dsp:spPr>
        <a:xfrm>
          <a:off x="9108" y="895409"/>
          <a:ext cx="2722364" cy="163341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zh-CN" altLang="en-US" sz="3100" kern="1200" dirty="0"/>
            <a:t>账务处理概述</a:t>
          </a:r>
          <a:endParaRPr lang="en-US" altLang="zh-CN" sz="3100" kern="1200" dirty="0"/>
        </a:p>
        <a:p>
          <a:pPr marL="0" lvl="0" indent="0" algn="ctr" defTabSz="1377950">
            <a:lnSpc>
              <a:spcPct val="90000"/>
            </a:lnSpc>
            <a:spcBef>
              <a:spcPct val="0"/>
            </a:spcBef>
            <a:spcAft>
              <a:spcPct val="35000"/>
            </a:spcAft>
            <a:buNone/>
          </a:pPr>
          <a:r>
            <a:rPr lang="zh-CN" altLang="en-US" sz="3100" kern="1200" dirty="0"/>
            <a:t>与流程分析</a:t>
          </a:r>
        </a:p>
      </dsp:txBody>
      <dsp:txXfrm>
        <a:off x="56949" y="943250"/>
        <a:ext cx="2626682" cy="1537736"/>
      </dsp:txXfrm>
    </dsp:sp>
    <dsp:sp modelId="{73F34D5E-534D-44C2-B0D8-E1FE9DCEDD5B}">
      <dsp:nvSpPr>
        <dsp:cNvPr id="0" name=""/>
        <dsp:cNvSpPr/>
      </dsp:nvSpPr>
      <dsp:spPr>
        <a:xfrm>
          <a:off x="3003708" y="1374545"/>
          <a:ext cx="577141" cy="6751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zh-CN" altLang="en-US" sz="2500" kern="1200"/>
        </a:p>
      </dsp:txBody>
      <dsp:txXfrm>
        <a:off x="3003708" y="1509574"/>
        <a:ext cx="403999" cy="405088"/>
      </dsp:txXfrm>
    </dsp:sp>
    <dsp:sp modelId="{1C82C59E-B56D-4519-99D9-E19423EBF986}">
      <dsp:nvSpPr>
        <dsp:cNvPr id="0" name=""/>
        <dsp:cNvSpPr/>
      </dsp:nvSpPr>
      <dsp:spPr>
        <a:xfrm>
          <a:off x="3820417" y="895409"/>
          <a:ext cx="2722364" cy="163341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zh-CN" altLang="en-US" sz="3100" kern="1200" dirty="0"/>
            <a:t>总账子系统的总体设计</a:t>
          </a:r>
        </a:p>
      </dsp:txBody>
      <dsp:txXfrm>
        <a:off x="3868258" y="943250"/>
        <a:ext cx="2626682" cy="1537736"/>
      </dsp:txXfrm>
    </dsp:sp>
    <dsp:sp modelId="{CA7AA4E2-CC3A-48AE-81FD-6E115C7896D9}">
      <dsp:nvSpPr>
        <dsp:cNvPr id="0" name=""/>
        <dsp:cNvSpPr/>
      </dsp:nvSpPr>
      <dsp:spPr>
        <a:xfrm>
          <a:off x="6815018" y="1374545"/>
          <a:ext cx="577141" cy="6751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zh-CN" altLang="en-US" sz="2500" kern="1200"/>
        </a:p>
      </dsp:txBody>
      <dsp:txXfrm>
        <a:off x="6815018" y="1509574"/>
        <a:ext cx="403999" cy="405088"/>
      </dsp:txXfrm>
    </dsp:sp>
    <dsp:sp modelId="{B7584A8F-B3EB-4F79-BF50-D5619775AA14}">
      <dsp:nvSpPr>
        <dsp:cNvPr id="0" name=""/>
        <dsp:cNvSpPr/>
      </dsp:nvSpPr>
      <dsp:spPr>
        <a:xfrm>
          <a:off x="7631727" y="895409"/>
          <a:ext cx="2722364" cy="1633418"/>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zh-CN" altLang="en-US" sz="3100" kern="1200" dirty="0"/>
            <a:t>总账子系统的基本功能</a:t>
          </a:r>
        </a:p>
      </dsp:txBody>
      <dsp:txXfrm>
        <a:off x="7679568" y="943250"/>
        <a:ext cx="2626682" cy="153773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039C13-6CDB-4986-B246-EAA8C50A62E3}">
      <dsp:nvSpPr>
        <dsp:cNvPr id="0" name=""/>
        <dsp:cNvSpPr/>
      </dsp:nvSpPr>
      <dsp:spPr>
        <a:xfrm>
          <a:off x="1552" y="9281"/>
          <a:ext cx="1950800" cy="2462399"/>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06680" numCol="1" spcCol="1270" anchor="t" anchorCtr="0">
          <a:noAutofit/>
        </a:bodyPr>
        <a:lstStyle/>
        <a:p>
          <a:pPr marL="0" lvl="0" indent="0" algn="l" defTabSz="1244600">
            <a:lnSpc>
              <a:spcPct val="90000"/>
            </a:lnSpc>
            <a:spcBef>
              <a:spcPct val="0"/>
            </a:spcBef>
            <a:spcAft>
              <a:spcPct val="35000"/>
            </a:spcAft>
            <a:buNone/>
          </a:pPr>
          <a:r>
            <a:rPr lang="zh-CN" altLang="en-US" sz="2800" kern="1200" dirty="0"/>
            <a:t>基础设置</a:t>
          </a:r>
        </a:p>
      </dsp:txBody>
      <dsp:txXfrm>
        <a:off x="1552" y="9281"/>
        <a:ext cx="1950800" cy="780320"/>
      </dsp:txXfrm>
    </dsp:sp>
    <dsp:sp modelId="{B7AC262A-7535-431B-85C5-8EB938060A32}">
      <dsp:nvSpPr>
        <dsp:cNvPr id="0" name=""/>
        <dsp:cNvSpPr/>
      </dsp:nvSpPr>
      <dsp:spPr>
        <a:xfrm>
          <a:off x="401113" y="789602"/>
          <a:ext cx="1950800" cy="32832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228600" lvl="1" indent="-228600" algn="l" defTabSz="1066800">
            <a:lnSpc>
              <a:spcPct val="90000"/>
            </a:lnSpc>
            <a:spcBef>
              <a:spcPct val="0"/>
            </a:spcBef>
            <a:spcAft>
              <a:spcPct val="15000"/>
            </a:spcAft>
            <a:buChar char="•"/>
          </a:pPr>
          <a:r>
            <a:rPr lang="zh-CN" altLang="en-US" sz="2400" kern="1200" dirty="0"/>
            <a:t>账套与权限</a:t>
          </a:r>
        </a:p>
        <a:p>
          <a:pPr marL="228600" lvl="1" indent="-228600" algn="l" defTabSz="1066800">
            <a:lnSpc>
              <a:spcPct val="90000"/>
            </a:lnSpc>
            <a:spcBef>
              <a:spcPct val="0"/>
            </a:spcBef>
            <a:spcAft>
              <a:spcPct val="15000"/>
            </a:spcAft>
            <a:buChar char="•"/>
          </a:pPr>
          <a:r>
            <a:rPr lang="zh-CN" altLang="en-US" sz="2400" kern="1200" dirty="0"/>
            <a:t>科目等基础档案设置</a:t>
          </a:r>
        </a:p>
        <a:p>
          <a:pPr marL="228600" lvl="1" indent="-228600" algn="l" defTabSz="1066800">
            <a:lnSpc>
              <a:spcPct val="90000"/>
            </a:lnSpc>
            <a:spcBef>
              <a:spcPct val="0"/>
            </a:spcBef>
            <a:spcAft>
              <a:spcPct val="15000"/>
            </a:spcAft>
            <a:buChar char="•"/>
          </a:pPr>
          <a:r>
            <a:rPr lang="zh-CN" altLang="en-US" sz="2400" kern="1200" dirty="0"/>
            <a:t>期初余额</a:t>
          </a:r>
        </a:p>
      </dsp:txBody>
      <dsp:txXfrm>
        <a:off x="458250" y="846739"/>
        <a:ext cx="1836526" cy="3168926"/>
      </dsp:txXfrm>
    </dsp:sp>
    <dsp:sp modelId="{C3D7BFA6-4012-4DAC-8399-2FF3E0DDE85A}">
      <dsp:nvSpPr>
        <dsp:cNvPr id="0" name=""/>
        <dsp:cNvSpPr/>
      </dsp:nvSpPr>
      <dsp:spPr>
        <a:xfrm>
          <a:off x="2248086" y="156595"/>
          <a:ext cx="626956" cy="48569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zh-CN" altLang="en-US" sz="2300" kern="1200"/>
        </a:p>
      </dsp:txBody>
      <dsp:txXfrm>
        <a:off x="2248086" y="253733"/>
        <a:ext cx="481248" cy="291416"/>
      </dsp:txXfrm>
    </dsp:sp>
    <dsp:sp modelId="{55F78E6C-2DB8-430E-8C30-27C0EAF17468}">
      <dsp:nvSpPr>
        <dsp:cNvPr id="0" name=""/>
        <dsp:cNvSpPr/>
      </dsp:nvSpPr>
      <dsp:spPr>
        <a:xfrm>
          <a:off x="3135289" y="9281"/>
          <a:ext cx="1950800" cy="2462399"/>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06680" numCol="1" spcCol="1270" anchor="t" anchorCtr="0">
          <a:noAutofit/>
        </a:bodyPr>
        <a:lstStyle/>
        <a:p>
          <a:pPr marL="0" lvl="0" indent="0" algn="l" defTabSz="1244600">
            <a:lnSpc>
              <a:spcPct val="90000"/>
            </a:lnSpc>
            <a:spcBef>
              <a:spcPct val="0"/>
            </a:spcBef>
            <a:spcAft>
              <a:spcPct val="35000"/>
            </a:spcAft>
            <a:buNone/>
          </a:pPr>
          <a:r>
            <a:rPr lang="zh-CN" altLang="en-US" sz="2800" kern="1200" dirty="0"/>
            <a:t>凭证管理</a:t>
          </a:r>
        </a:p>
      </dsp:txBody>
      <dsp:txXfrm>
        <a:off x="3135289" y="9281"/>
        <a:ext cx="1950800" cy="780320"/>
      </dsp:txXfrm>
    </dsp:sp>
    <dsp:sp modelId="{1DBEF977-65E0-43DF-80F7-0D88C9B54816}">
      <dsp:nvSpPr>
        <dsp:cNvPr id="0" name=""/>
        <dsp:cNvSpPr/>
      </dsp:nvSpPr>
      <dsp:spPr>
        <a:xfrm>
          <a:off x="3534851" y="789602"/>
          <a:ext cx="1950800" cy="32832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228600" lvl="1" indent="-228600" algn="l" defTabSz="1066800">
            <a:lnSpc>
              <a:spcPct val="90000"/>
            </a:lnSpc>
            <a:spcBef>
              <a:spcPct val="0"/>
            </a:spcBef>
            <a:spcAft>
              <a:spcPct val="15000"/>
            </a:spcAft>
            <a:buChar char="•"/>
          </a:pPr>
          <a:r>
            <a:rPr lang="zh-CN" altLang="en-US" sz="2400" kern="1200" dirty="0"/>
            <a:t>填制凭证与控制机制</a:t>
          </a:r>
        </a:p>
        <a:p>
          <a:pPr marL="228600" lvl="1" indent="-228600" algn="l" defTabSz="1066800">
            <a:lnSpc>
              <a:spcPct val="90000"/>
            </a:lnSpc>
            <a:spcBef>
              <a:spcPct val="0"/>
            </a:spcBef>
            <a:spcAft>
              <a:spcPct val="15000"/>
            </a:spcAft>
            <a:buChar char="•"/>
          </a:pPr>
          <a:r>
            <a:rPr lang="zh-CN" altLang="en-US" sz="2400" kern="1200" dirty="0"/>
            <a:t>审核凭证</a:t>
          </a:r>
        </a:p>
        <a:p>
          <a:pPr marL="228600" lvl="1" indent="-228600" algn="l" defTabSz="1066800">
            <a:lnSpc>
              <a:spcPct val="90000"/>
            </a:lnSpc>
            <a:spcBef>
              <a:spcPct val="0"/>
            </a:spcBef>
            <a:spcAft>
              <a:spcPct val="15000"/>
            </a:spcAft>
            <a:buChar char="•"/>
          </a:pPr>
          <a:r>
            <a:rPr lang="zh-CN" altLang="en-US" sz="2400" kern="1200" dirty="0"/>
            <a:t>记账</a:t>
          </a:r>
        </a:p>
      </dsp:txBody>
      <dsp:txXfrm>
        <a:off x="3591988" y="846739"/>
        <a:ext cx="1836526" cy="3168926"/>
      </dsp:txXfrm>
    </dsp:sp>
    <dsp:sp modelId="{6ADA48D8-470E-4C4E-B4F5-2D2947CE242E}">
      <dsp:nvSpPr>
        <dsp:cNvPr id="0" name=""/>
        <dsp:cNvSpPr/>
      </dsp:nvSpPr>
      <dsp:spPr>
        <a:xfrm>
          <a:off x="5381824" y="156595"/>
          <a:ext cx="626956" cy="48569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zh-CN" altLang="en-US" sz="2300" kern="1200"/>
        </a:p>
      </dsp:txBody>
      <dsp:txXfrm>
        <a:off x="5381824" y="253733"/>
        <a:ext cx="481248" cy="291416"/>
      </dsp:txXfrm>
    </dsp:sp>
    <dsp:sp modelId="{4757D41B-65C0-4DAB-8D2E-6CA9AB8741DE}">
      <dsp:nvSpPr>
        <dsp:cNvPr id="0" name=""/>
        <dsp:cNvSpPr/>
      </dsp:nvSpPr>
      <dsp:spPr>
        <a:xfrm>
          <a:off x="6269026" y="9281"/>
          <a:ext cx="1950800" cy="2462399"/>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06680" numCol="1" spcCol="1270" anchor="t" anchorCtr="0">
          <a:noAutofit/>
        </a:bodyPr>
        <a:lstStyle/>
        <a:p>
          <a:pPr marL="0" lvl="0" indent="0" algn="l" defTabSz="1244600">
            <a:lnSpc>
              <a:spcPct val="90000"/>
            </a:lnSpc>
            <a:spcBef>
              <a:spcPct val="0"/>
            </a:spcBef>
            <a:spcAft>
              <a:spcPct val="35000"/>
            </a:spcAft>
            <a:buNone/>
          </a:pPr>
          <a:r>
            <a:rPr lang="zh-CN" altLang="en-US" sz="2800" kern="1200" dirty="0"/>
            <a:t>出纳管理</a:t>
          </a:r>
        </a:p>
      </dsp:txBody>
      <dsp:txXfrm>
        <a:off x="6269026" y="9281"/>
        <a:ext cx="1950800" cy="780320"/>
      </dsp:txXfrm>
    </dsp:sp>
    <dsp:sp modelId="{80101EEC-8D4E-43E5-9DDB-246496CEF5F0}">
      <dsp:nvSpPr>
        <dsp:cNvPr id="0" name=""/>
        <dsp:cNvSpPr/>
      </dsp:nvSpPr>
      <dsp:spPr>
        <a:xfrm>
          <a:off x="6668588" y="789602"/>
          <a:ext cx="1950800" cy="32832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228600" lvl="1" indent="-228600" algn="l" defTabSz="1066800">
            <a:lnSpc>
              <a:spcPct val="90000"/>
            </a:lnSpc>
            <a:spcBef>
              <a:spcPct val="0"/>
            </a:spcBef>
            <a:spcAft>
              <a:spcPct val="15000"/>
            </a:spcAft>
            <a:buChar char="•"/>
          </a:pPr>
          <a:r>
            <a:rPr lang="zh-CN" altLang="en-US" sz="2400" kern="1200" dirty="0"/>
            <a:t>银行对账</a:t>
          </a:r>
        </a:p>
        <a:p>
          <a:pPr marL="228600" lvl="1" indent="-228600" algn="l" defTabSz="1066800">
            <a:lnSpc>
              <a:spcPct val="90000"/>
            </a:lnSpc>
            <a:spcBef>
              <a:spcPct val="0"/>
            </a:spcBef>
            <a:spcAft>
              <a:spcPct val="15000"/>
            </a:spcAft>
            <a:buChar char="•"/>
          </a:pPr>
          <a:r>
            <a:rPr lang="zh-CN" altLang="en-US" sz="2400" kern="1200" dirty="0"/>
            <a:t>支票管理</a:t>
          </a:r>
        </a:p>
        <a:p>
          <a:pPr marL="228600" lvl="1" indent="-228600" algn="l" defTabSz="1066800">
            <a:lnSpc>
              <a:spcPct val="90000"/>
            </a:lnSpc>
            <a:spcBef>
              <a:spcPct val="0"/>
            </a:spcBef>
            <a:spcAft>
              <a:spcPct val="15000"/>
            </a:spcAft>
            <a:buChar char="•"/>
          </a:pPr>
          <a:r>
            <a:rPr lang="zh-CN" altLang="en-US" sz="2400" kern="1200" dirty="0"/>
            <a:t>输出日记账和资金日报</a:t>
          </a:r>
        </a:p>
      </dsp:txBody>
      <dsp:txXfrm>
        <a:off x="6725725" y="846739"/>
        <a:ext cx="1836526" cy="3168926"/>
      </dsp:txXfrm>
    </dsp:sp>
    <dsp:sp modelId="{8D18C431-1808-40B5-A4AE-A788D03D2077}">
      <dsp:nvSpPr>
        <dsp:cNvPr id="0" name=""/>
        <dsp:cNvSpPr/>
      </dsp:nvSpPr>
      <dsp:spPr>
        <a:xfrm>
          <a:off x="8515561" y="156595"/>
          <a:ext cx="626956" cy="48569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zh-CN" altLang="en-US" sz="2300" kern="1200"/>
        </a:p>
      </dsp:txBody>
      <dsp:txXfrm>
        <a:off x="8515561" y="253733"/>
        <a:ext cx="481248" cy="291416"/>
      </dsp:txXfrm>
    </dsp:sp>
    <dsp:sp modelId="{EBB5C204-4687-483C-AC8F-02A25D44D7D4}">
      <dsp:nvSpPr>
        <dsp:cNvPr id="0" name=""/>
        <dsp:cNvSpPr/>
      </dsp:nvSpPr>
      <dsp:spPr>
        <a:xfrm>
          <a:off x="9402763" y="9281"/>
          <a:ext cx="1950800" cy="2462399"/>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91440" numCol="1" spcCol="1270" anchor="t" anchorCtr="0">
          <a:noAutofit/>
        </a:bodyPr>
        <a:lstStyle/>
        <a:p>
          <a:pPr marL="0" lvl="0" indent="0" algn="l" defTabSz="1066800">
            <a:lnSpc>
              <a:spcPct val="90000"/>
            </a:lnSpc>
            <a:spcBef>
              <a:spcPct val="0"/>
            </a:spcBef>
            <a:spcAft>
              <a:spcPct val="35000"/>
            </a:spcAft>
            <a:buNone/>
          </a:pPr>
          <a:r>
            <a:rPr lang="zh-CN" altLang="en-US" sz="2400" kern="1200" dirty="0"/>
            <a:t>期末处理及账表输出</a:t>
          </a:r>
        </a:p>
      </dsp:txBody>
      <dsp:txXfrm>
        <a:off x="9402763" y="9281"/>
        <a:ext cx="1950800" cy="780320"/>
      </dsp:txXfrm>
    </dsp:sp>
    <dsp:sp modelId="{61D51907-1ED7-4C7D-B4B6-B3B6C024F063}">
      <dsp:nvSpPr>
        <dsp:cNvPr id="0" name=""/>
        <dsp:cNvSpPr/>
      </dsp:nvSpPr>
      <dsp:spPr>
        <a:xfrm>
          <a:off x="9802325" y="789602"/>
          <a:ext cx="1950800" cy="32832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228600" lvl="1" indent="-228600" algn="l" defTabSz="1066800">
            <a:lnSpc>
              <a:spcPct val="90000"/>
            </a:lnSpc>
            <a:spcBef>
              <a:spcPct val="0"/>
            </a:spcBef>
            <a:spcAft>
              <a:spcPct val="15000"/>
            </a:spcAft>
            <a:buChar char="•"/>
          </a:pPr>
          <a:r>
            <a:rPr lang="zh-CN" altLang="en-US" sz="2400" kern="1200" dirty="0"/>
            <a:t>期末转账</a:t>
          </a:r>
        </a:p>
        <a:p>
          <a:pPr marL="228600" lvl="1" indent="-228600" algn="l" defTabSz="1066800">
            <a:lnSpc>
              <a:spcPct val="90000"/>
            </a:lnSpc>
            <a:spcBef>
              <a:spcPct val="0"/>
            </a:spcBef>
            <a:spcAft>
              <a:spcPct val="15000"/>
            </a:spcAft>
            <a:buChar char="•"/>
          </a:pPr>
          <a:r>
            <a:rPr lang="zh-CN" altLang="en-US" sz="2400" kern="1200" dirty="0"/>
            <a:t>期末结账</a:t>
          </a:r>
        </a:p>
        <a:p>
          <a:pPr marL="228600" lvl="1" indent="-228600" algn="l" defTabSz="1066800">
            <a:lnSpc>
              <a:spcPct val="90000"/>
            </a:lnSpc>
            <a:spcBef>
              <a:spcPct val="0"/>
            </a:spcBef>
            <a:spcAft>
              <a:spcPct val="15000"/>
            </a:spcAft>
            <a:buChar char="•"/>
          </a:pPr>
          <a:r>
            <a:rPr lang="zh-CN" altLang="en-US" sz="2400" kern="1200" dirty="0"/>
            <a:t>输出账表</a:t>
          </a:r>
        </a:p>
      </dsp:txBody>
      <dsp:txXfrm>
        <a:off x="9859462" y="846739"/>
        <a:ext cx="1836526" cy="316892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039C13-6CDB-4986-B246-EAA8C50A62E3}">
      <dsp:nvSpPr>
        <dsp:cNvPr id="0" name=""/>
        <dsp:cNvSpPr/>
      </dsp:nvSpPr>
      <dsp:spPr>
        <a:xfrm>
          <a:off x="1552" y="9281"/>
          <a:ext cx="1950800" cy="2462399"/>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06680" numCol="1" spcCol="1270" anchor="t" anchorCtr="0">
          <a:noAutofit/>
        </a:bodyPr>
        <a:lstStyle/>
        <a:p>
          <a:pPr marL="0" lvl="0" indent="0" algn="l" defTabSz="1244600">
            <a:lnSpc>
              <a:spcPct val="90000"/>
            </a:lnSpc>
            <a:spcBef>
              <a:spcPct val="0"/>
            </a:spcBef>
            <a:spcAft>
              <a:spcPct val="35000"/>
            </a:spcAft>
            <a:buNone/>
          </a:pPr>
          <a:r>
            <a:rPr lang="zh-CN" altLang="en-US" sz="2800" kern="1200" dirty="0"/>
            <a:t>基础设置</a:t>
          </a:r>
        </a:p>
      </dsp:txBody>
      <dsp:txXfrm>
        <a:off x="1552" y="9281"/>
        <a:ext cx="1950800" cy="780320"/>
      </dsp:txXfrm>
    </dsp:sp>
    <dsp:sp modelId="{B7AC262A-7535-431B-85C5-8EB938060A32}">
      <dsp:nvSpPr>
        <dsp:cNvPr id="0" name=""/>
        <dsp:cNvSpPr/>
      </dsp:nvSpPr>
      <dsp:spPr>
        <a:xfrm>
          <a:off x="401113" y="789602"/>
          <a:ext cx="1950800" cy="32832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228600" lvl="1" indent="-228600" algn="l" defTabSz="1066800">
            <a:lnSpc>
              <a:spcPct val="90000"/>
            </a:lnSpc>
            <a:spcBef>
              <a:spcPct val="0"/>
            </a:spcBef>
            <a:spcAft>
              <a:spcPct val="15000"/>
            </a:spcAft>
            <a:buChar char="•"/>
          </a:pPr>
          <a:r>
            <a:rPr lang="zh-CN" altLang="en-US" sz="2400" kern="1200" dirty="0"/>
            <a:t>账套与权限</a:t>
          </a:r>
        </a:p>
        <a:p>
          <a:pPr marL="228600" lvl="1" indent="-228600" algn="l" defTabSz="1066800">
            <a:lnSpc>
              <a:spcPct val="90000"/>
            </a:lnSpc>
            <a:spcBef>
              <a:spcPct val="0"/>
            </a:spcBef>
            <a:spcAft>
              <a:spcPct val="15000"/>
            </a:spcAft>
            <a:buChar char="•"/>
          </a:pPr>
          <a:r>
            <a:rPr lang="zh-CN" altLang="en-US" sz="2400" kern="1200" dirty="0"/>
            <a:t>科目等基础档案设置</a:t>
          </a:r>
        </a:p>
        <a:p>
          <a:pPr marL="228600" lvl="1" indent="-228600" algn="l" defTabSz="1066800">
            <a:lnSpc>
              <a:spcPct val="90000"/>
            </a:lnSpc>
            <a:spcBef>
              <a:spcPct val="0"/>
            </a:spcBef>
            <a:spcAft>
              <a:spcPct val="15000"/>
            </a:spcAft>
            <a:buChar char="•"/>
          </a:pPr>
          <a:r>
            <a:rPr lang="zh-CN" altLang="en-US" sz="2400" kern="1200" dirty="0"/>
            <a:t>期初余额</a:t>
          </a:r>
        </a:p>
      </dsp:txBody>
      <dsp:txXfrm>
        <a:off x="458250" y="846739"/>
        <a:ext cx="1836526" cy="3168926"/>
      </dsp:txXfrm>
    </dsp:sp>
    <dsp:sp modelId="{C3D7BFA6-4012-4DAC-8399-2FF3E0DDE85A}">
      <dsp:nvSpPr>
        <dsp:cNvPr id="0" name=""/>
        <dsp:cNvSpPr/>
      </dsp:nvSpPr>
      <dsp:spPr>
        <a:xfrm>
          <a:off x="2248086" y="156595"/>
          <a:ext cx="626956" cy="48569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zh-CN" altLang="en-US" sz="2300" kern="1200"/>
        </a:p>
      </dsp:txBody>
      <dsp:txXfrm>
        <a:off x="2248086" y="253733"/>
        <a:ext cx="481248" cy="291416"/>
      </dsp:txXfrm>
    </dsp:sp>
    <dsp:sp modelId="{55F78E6C-2DB8-430E-8C30-27C0EAF17468}">
      <dsp:nvSpPr>
        <dsp:cNvPr id="0" name=""/>
        <dsp:cNvSpPr/>
      </dsp:nvSpPr>
      <dsp:spPr>
        <a:xfrm>
          <a:off x="3135289" y="9281"/>
          <a:ext cx="1950800" cy="2462399"/>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06680" numCol="1" spcCol="1270" anchor="t" anchorCtr="0">
          <a:noAutofit/>
        </a:bodyPr>
        <a:lstStyle/>
        <a:p>
          <a:pPr marL="0" lvl="0" indent="0" algn="l" defTabSz="1244600">
            <a:lnSpc>
              <a:spcPct val="90000"/>
            </a:lnSpc>
            <a:spcBef>
              <a:spcPct val="0"/>
            </a:spcBef>
            <a:spcAft>
              <a:spcPct val="35000"/>
            </a:spcAft>
            <a:buNone/>
          </a:pPr>
          <a:r>
            <a:rPr lang="zh-CN" altLang="en-US" sz="2800" kern="1200" dirty="0"/>
            <a:t>凭证管理</a:t>
          </a:r>
        </a:p>
      </dsp:txBody>
      <dsp:txXfrm>
        <a:off x="3135289" y="9281"/>
        <a:ext cx="1950800" cy="780320"/>
      </dsp:txXfrm>
    </dsp:sp>
    <dsp:sp modelId="{1DBEF977-65E0-43DF-80F7-0D88C9B54816}">
      <dsp:nvSpPr>
        <dsp:cNvPr id="0" name=""/>
        <dsp:cNvSpPr/>
      </dsp:nvSpPr>
      <dsp:spPr>
        <a:xfrm>
          <a:off x="3534851" y="789602"/>
          <a:ext cx="1950800" cy="32832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228600" lvl="1" indent="-228600" algn="l" defTabSz="1066800">
            <a:lnSpc>
              <a:spcPct val="90000"/>
            </a:lnSpc>
            <a:spcBef>
              <a:spcPct val="0"/>
            </a:spcBef>
            <a:spcAft>
              <a:spcPct val="15000"/>
            </a:spcAft>
            <a:buChar char="•"/>
          </a:pPr>
          <a:r>
            <a:rPr lang="zh-CN" altLang="en-US" sz="2400" kern="1200" dirty="0"/>
            <a:t>填制凭证与控制机制</a:t>
          </a:r>
        </a:p>
        <a:p>
          <a:pPr marL="228600" lvl="1" indent="-228600" algn="l" defTabSz="1066800">
            <a:lnSpc>
              <a:spcPct val="90000"/>
            </a:lnSpc>
            <a:spcBef>
              <a:spcPct val="0"/>
            </a:spcBef>
            <a:spcAft>
              <a:spcPct val="15000"/>
            </a:spcAft>
            <a:buChar char="•"/>
          </a:pPr>
          <a:r>
            <a:rPr lang="zh-CN" altLang="en-US" sz="2400" kern="1200" dirty="0"/>
            <a:t>审核凭证</a:t>
          </a:r>
        </a:p>
        <a:p>
          <a:pPr marL="228600" lvl="1" indent="-228600" algn="l" defTabSz="1066800">
            <a:lnSpc>
              <a:spcPct val="90000"/>
            </a:lnSpc>
            <a:spcBef>
              <a:spcPct val="0"/>
            </a:spcBef>
            <a:spcAft>
              <a:spcPct val="15000"/>
            </a:spcAft>
            <a:buChar char="•"/>
          </a:pPr>
          <a:r>
            <a:rPr lang="zh-CN" altLang="en-US" sz="2400" kern="1200" dirty="0"/>
            <a:t>记账</a:t>
          </a:r>
        </a:p>
      </dsp:txBody>
      <dsp:txXfrm>
        <a:off x="3591988" y="846739"/>
        <a:ext cx="1836526" cy="3168926"/>
      </dsp:txXfrm>
    </dsp:sp>
    <dsp:sp modelId="{6ADA48D8-470E-4C4E-B4F5-2D2947CE242E}">
      <dsp:nvSpPr>
        <dsp:cNvPr id="0" name=""/>
        <dsp:cNvSpPr/>
      </dsp:nvSpPr>
      <dsp:spPr>
        <a:xfrm>
          <a:off x="5381824" y="156595"/>
          <a:ext cx="626956" cy="48569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zh-CN" altLang="en-US" sz="2300" kern="1200"/>
        </a:p>
      </dsp:txBody>
      <dsp:txXfrm>
        <a:off x="5381824" y="253733"/>
        <a:ext cx="481248" cy="291416"/>
      </dsp:txXfrm>
    </dsp:sp>
    <dsp:sp modelId="{4757D41B-65C0-4DAB-8D2E-6CA9AB8741DE}">
      <dsp:nvSpPr>
        <dsp:cNvPr id="0" name=""/>
        <dsp:cNvSpPr/>
      </dsp:nvSpPr>
      <dsp:spPr>
        <a:xfrm>
          <a:off x="6269026" y="9281"/>
          <a:ext cx="1950800" cy="2462399"/>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06680" numCol="1" spcCol="1270" anchor="t" anchorCtr="0">
          <a:noAutofit/>
        </a:bodyPr>
        <a:lstStyle/>
        <a:p>
          <a:pPr marL="0" lvl="0" indent="0" algn="l" defTabSz="1244600">
            <a:lnSpc>
              <a:spcPct val="90000"/>
            </a:lnSpc>
            <a:spcBef>
              <a:spcPct val="0"/>
            </a:spcBef>
            <a:spcAft>
              <a:spcPct val="35000"/>
            </a:spcAft>
            <a:buNone/>
          </a:pPr>
          <a:r>
            <a:rPr lang="zh-CN" altLang="en-US" sz="2800" kern="1200" dirty="0"/>
            <a:t>出纳管理</a:t>
          </a:r>
        </a:p>
      </dsp:txBody>
      <dsp:txXfrm>
        <a:off x="6269026" y="9281"/>
        <a:ext cx="1950800" cy="780320"/>
      </dsp:txXfrm>
    </dsp:sp>
    <dsp:sp modelId="{80101EEC-8D4E-43E5-9DDB-246496CEF5F0}">
      <dsp:nvSpPr>
        <dsp:cNvPr id="0" name=""/>
        <dsp:cNvSpPr/>
      </dsp:nvSpPr>
      <dsp:spPr>
        <a:xfrm>
          <a:off x="6668588" y="789602"/>
          <a:ext cx="1950800" cy="32832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228600" lvl="1" indent="-228600" algn="l" defTabSz="1066800">
            <a:lnSpc>
              <a:spcPct val="90000"/>
            </a:lnSpc>
            <a:spcBef>
              <a:spcPct val="0"/>
            </a:spcBef>
            <a:spcAft>
              <a:spcPct val="15000"/>
            </a:spcAft>
            <a:buChar char="•"/>
          </a:pPr>
          <a:r>
            <a:rPr lang="zh-CN" altLang="en-US" sz="2400" kern="1200" dirty="0"/>
            <a:t>银行对账</a:t>
          </a:r>
        </a:p>
        <a:p>
          <a:pPr marL="228600" lvl="1" indent="-228600" algn="l" defTabSz="1066800">
            <a:lnSpc>
              <a:spcPct val="90000"/>
            </a:lnSpc>
            <a:spcBef>
              <a:spcPct val="0"/>
            </a:spcBef>
            <a:spcAft>
              <a:spcPct val="15000"/>
            </a:spcAft>
            <a:buChar char="•"/>
          </a:pPr>
          <a:r>
            <a:rPr lang="zh-CN" altLang="en-US" sz="2400" kern="1200" dirty="0"/>
            <a:t>支票管理</a:t>
          </a:r>
        </a:p>
        <a:p>
          <a:pPr marL="228600" lvl="1" indent="-228600" algn="l" defTabSz="1066800">
            <a:lnSpc>
              <a:spcPct val="90000"/>
            </a:lnSpc>
            <a:spcBef>
              <a:spcPct val="0"/>
            </a:spcBef>
            <a:spcAft>
              <a:spcPct val="15000"/>
            </a:spcAft>
            <a:buChar char="•"/>
          </a:pPr>
          <a:r>
            <a:rPr lang="zh-CN" altLang="en-US" sz="2400" kern="1200" dirty="0"/>
            <a:t>输出日记账和资金日报</a:t>
          </a:r>
        </a:p>
      </dsp:txBody>
      <dsp:txXfrm>
        <a:off x="6725725" y="846739"/>
        <a:ext cx="1836526" cy="3168926"/>
      </dsp:txXfrm>
    </dsp:sp>
    <dsp:sp modelId="{8D18C431-1808-40B5-A4AE-A788D03D2077}">
      <dsp:nvSpPr>
        <dsp:cNvPr id="0" name=""/>
        <dsp:cNvSpPr/>
      </dsp:nvSpPr>
      <dsp:spPr>
        <a:xfrm>
          <a:off x="8515561" y="156595"/>
          <a:ext cx="626956" cy="48569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zh-CN" altLang="en-US" sz="2300" kern="1200"/>
        </a:p>
      </dsp:txBody>
      <dsp:txXfrm>
        <a:off x="8515561" y="253733"/>
        <a:ext cx="481248" cy="291416"/>
      </dsp:txXfrm>
    </dsp:sp>
    <dsp:sp modelId="{EBB5C204-4687-483C-AC8F-02A25D44D7D4}">
      <dsp:nvSpPr>
        <dsp:cNvPr id="0" name=""/>
        <dsp:cNvSpPr/>
      </dsp:nvSpPr>
      <dsp:spPr>
        <a:xfrm>
          <a:off x="9402763" y="9281"/>
          <a:ext cx="1950800" cy="2462399"/>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91440" numCol="1" spcCol="1270" anchor="t" anchorCtr="0">
          <a:noAutofit/>
        </a:bodyPr>
        <a:lstStyle/>
        <a:p>
          <a:pPr marL="0" lvl="0" indent="0" algn="l" defTabSz="1066800">
            <a:lnSpc>
              <a:spcPct val="90000"/>
            </a:lnSpc>
            <a:spcBef>
              <a:spcPct val="0"/>
            </a:spcBef>
            <a:spcAft>
              <a:spcPct val="35000"/>
            </a:spcAft>
            <a:buNone/>
          </a:pPr>
          <a:r>
            <a:rPr lang="zh-CN" altLang="en-US" sz="2400" kern="1200" dirty="0"/>
            <a:t>期末处理及账表输出</a:t>
          </a:r>
        </a:p>
      </dsp:txBody>
      <dsp:txXfrm>
        <a:off x="9402763" y="9281"/>
        <a:ext cx="1950800" cy="780320"/>
      </dsp:txXfrm>
    </dsp:sp>
    <dsp:sp modelId="{61D51907-1ED7-4C7D-B4B6-B3B6C024F063}">
      <dsp:nvSpPr>
        <dsp:cNvPr id="0" name=""/>
        <dsp:cNvSpPr/>
      </dsp:nvSpPr>
      <dsp:spPr>
        <a:xfrm>
          <a:off x="9802325" y="789602"/>
          <a:ext cx="1950800" cy="32832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228600" lvl="1" indent="-228600" algn="l" defTabSz="1066800">
            <a:lnSpc>
              <a:spcPct val="90000"/>
            </a:lnSpc>
            <a:spcBef>
              <a:spcPct val="0"/>
            </a:spcBef>
            <a:spcAft>
              <a:spcPct val="15000"/>
            </a:spcAft>
            <a:buChar char="•"/>
          </a:pPr>
          <a:r>
            <a:rPr lang="zh-CN" altLang="en-US" sz="2400" kern="1200" dirty="0"/>
            <a:t>期末转账</a:t>
          </a:r>
        </a:p>
        <a:p>
          <a:pPr marL="228600" lvl="1" indent="-228600" algn="l" defTabSz="1066800">
            <a:lnSpc>
              <a:spcPct val="90000"/>
            </a:lnSpc>
            <a:spcBef>
              <a:spcPct val="0"/>
            </a:spcBef>
            <a:spcAft>
              <a:spcPct val="15000"/>
            </a:spcAft>
            <a:buChar char="•"/>
          </a:pPr>
          <a:r>
            <a:rPr lang="zh-CN" altLang="en-US" sz="2400" kern="1200" dirty="0"/>
            <a:t>期末结账</a:t>
          </a:r>
        </a:p>
        <a:p>
          <a:pPr marL="228600" lvl="1" indent="-228600" algn="l" defTabSz="1066800">
            <a:lnSpc>
              <a:spcPct val="90000"/>
            </a:lnSpc>
            <a:spcBef>
              <a:spcPct val="0"/>
            </a:spcBef>
            <a:spcAft>
              <a:spcPct val="15000"/>
            </a:spcAft>
            <a:buChar char="•"/>
          </a:pPr>
          <a:r>
            <a:rPr lang="zh-CN" altLang="en-US" sz="2400" kern="1200" dirty="0"/>
            <a:t>输出账表</a:t>
          </a:r>
        </a:p>
      </dsp:txBody>
      <dsp:txXfrm>
        <a:off x="9859462" y="846739"/>
        <a:ext cx="1836526" cy="316892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039C13-6CDB-4986-B246-EAA8C50A62E3}">
      <dsp:nvSpPr>
        <dsp:cNvPr id="0" name=""/>
        <dsp:cNvSpPr/>
      </dsp:nvSpPr>
      <dsp:spPr>
        <a:xfrm>
          <a:off x="1552" y="9281"/>
          <a:ext cx="1950800" cy="2462399"/>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06680" numCol="1" spcCol="1270" anchor="t" anchorCtr="0">
          <a:noAutofit/>
        </a:bodyPr>
        <a:lstStyle/>
        <a:p>
          <a:pPr marL="0" lvl="0" indent="0" algn="l" defTabSz="1244600">
            <a:lnSpc>
              <a:spcPct val="90000"/>
            </a:lnSpc>
            <a:spcBef>
              <a:spcPct val="0"/>
            </a:spcBef>
            <a:spcAft>
              <a:spcPct val="35000"/>
            </a:spcAft>
            <a:buNone/>
          </a:pPr>
          <a:r>
            <a:rPr lang="zh-CN" altLang="en-US" sz="2800" kern="1200" dirty="0"/>
            <a:t>基础设置</a:t>
          </a:r>
        </a:p>
      </dsp:txBody>
      <dsp:txXfrm>
        <a:off x="1552" y="9281"/>
        <a:ext cx="1950800" cy="780320"/>
      </dsp:txXfrm>
    </dsp:sp>
    <dsp:sp modelId="{B7AC262A-7535-431B-85C5-8EB938060A32}">
      <dsp:nvSpPr>
        <dsp:cNvPr id="0" name=""/>
        <dsp:cNvSpPr/>
      </dsp:nvSpPr>
      <dsp:spPr>
        <a:xfrm>
          <a:off x="401113" y="789602"/>
          <a:ext cx="1950800" cy="32832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228600" lvl="1" indent="-228600" algn="l" defTabSz="1066800">
            <a:lnSpc>
              <a:spcPct val="90000"/>
            </a:lnSpc>
            <a:spcBef>
              <a:spcPct val="0"/>
            </a:spcBef>
            <a:spcAft>
              <a:spcPct val="15000"/>
            </a:spcAft>
            <a:buChar char="•"/>
          </a:pPr>
          <a:r>
            <a:rPr lang="zh-CN" altLang="en-US" sz="2400" kern="1200" dirty="0"/>
            <a:t>账套与权限</a:t>
          </a:r>
        </a:p>
        <a:p>
          <a:pPr marL="228600" lvl="1" indent="-228600" algn="l" defTabSz="1066800">
            <a:lnSpc>
              <a:spcPct val="90000"/>
            </a:lnSpc>
            <a:spcBef>
              <a:spcPct val="0"/>
            </a:spcBef>
            <a:spcAft>
              <a:spcPct val="15000"/>
            </a:spcAft>
            <a:buChar char="•"/>
          </a:pPr>
          <a:r>
            <a:rPr lang="zh-CN" altLang="en-US" sz="2400" kern="1200" dirty="0"/>
            <a:t>科目等基础档案设置</a:t>
          </a:r>
        </a:p>
        <a:p>
          <a:pPr marL="228600" lvl="1" indent="-228600" algn="l" defTabSz="1066800">
            <a:lnSpc>
              <a:spcPct val="90000"/>
            </a:lnSpc>
            <a:spcBef>
              <a:spcPct val="0"/>
            </a:spcBef>
            <a:spcAft>
              <a:spcPct val="15000"/>
            </a:spcAft>
            <a:buChar char="•"/>
          </a:pPr>
          <a:r>
            <a:rPr lang="zh-CN" altLang="en-US" sz="2400" kern="1200" dirty="0"/>
            <a:t>期初余额</a:t>
          </a:r>
        </a:p>
      </dsp:txBody>
      <dsp:txXfrm>
        <a:off x="458250" y="846739"/>
        <a:ext cx="1836526" cy="3168926"/>
      </dsp:txXfrm>
    </dsp:sp>
    <dsp:sp modelId="{C3D7BFA6-4012-4DAC-8399-2FF3E0DDE85A}">
      <dsp:nvSpPr>
        <dsp:cNvPr id="0" name=""/>
        <dsp:cNvSpPr/>
      </dsp:nvSpPr>
      <dsp:spPr>
        <a:xfrm>
          <a:off x="2248086" y="156595"/>
          <a:ext cx="626956" cy="48569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zh-CN" altLang="en-US" sz="2300" kern="1200"/>
        </a:p>
      </dsp:txBody>
      <dsp:txXfrm>
        <a:off x="2248086" y="253733"/>
        <a:ext cx="481248" cy="291416"/>
      </dsp:txXfrm>
    </dsp:sp>
    <dsp:sp modelId="{55F78E6C-2DB8-430E-8C30-27C0EAF17468}">
      <dsp:nvSpPr>
        <dsp:cNvPr id="0" name=""/>
        <dsp:cNvSpPr/>
      </dsp:nvSpPr>
      <dsp:spPr>
        <a:xfrm>
          <a:off x="3135289" y="9281"/>
          <a:ext cx="1950800" cy="2462399"/>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06680" numCol="1" spcCol="1270" anchor="t" anchorCtr="0">
          <a:noAutofit/>
        </a:bodyPr>
        <a:lstStyle/>
        <a:p>
          <a:pPr marL="0" lvl="0" indent="0" algn="l" defTabSz="1244600">
            <a:lnSpc>
              <a:spcPct val="90000"/>
            </a:lnSpc>
            <a:spcBef>
              <a:spcPct val="0"/>
            </a:spcBef>
            <a:spcAft>
              <a:spcPct val="35000"/>
            </a:spcAft>
            <a:buNone/>
          </a:pPr>
          <a:r>
            <a:rPr lang="zh-CN" altLang="en-US" sz="2800" kern="1200" dirty="0"/>
            <a:t>凭证管理</a:t>
          </a:r>
        </a:p>
      </dsp:txBody>
      <dsp:txXfrm>
        <a:off x="3135289" y="9281"/>
        <a:ext cx="1950800" cy="780320"/>
      </dsp:txXfrm>
    </dsp:sp>
    <dsp:sp modelId="{1DBEF977-65E0-43DF-80F7-0D88C9B54816}">
      <dsp:nvSpPr>
        <dsp:cNvPr id="0" name=""/>
        <dsp:cNvSpPr/>
      </dsp:nvSpPr>
      <dsp:spPr>
        <a:xfrm>
          <a:off x="3534851" y="789602"/>
          <a:ext cx="1950800" cy="32832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228600" lvl="1" indent="-228600" algn="l" defTabSz="1066800">
            <a:lnSpc>
              <a:spcPct val="90000"/>
            </a:lnSpc>
            <a:spcBef>
              <a:spcPct val="0"/>
            </a:spcBef>
            <a:spcAft>
              <a:spcPct val="15000"/>
            </a:spcAft>
            <a:buChar char="•"/>
          </a:pPr>
          <a:r>
            <a:rPr lang="zh-CN" altLang="en-US" sz="2400" kern="1200" dirty="0"/>
            <a:t>填制凭证与控制机制</a:t>
          </a:r>
        </a:p>
        <a:p>
          <a:pPr marL="228600" lvl="1" indent="-228600" algn="l" defTabSz="1066800">
            <a:lnSpc>
              <a:spcPct val="90000"/>
            </a:lnSpc>
            <a:spcBef>
              <a:spcPct val="0"/>
            </a:spcBef>
            <a:spcAft>
              <a:spcPct val="15000"/>
            </a:spcAft>
            <a:buChar char="•"/>
          </a:pPr>
          <a:r>
            <a:rPr lang="zh-CN" altLang="en-US" sz="2400" kern="1200" dirty="0"/>
            <a:t>审核凭证</a:t>
          </a:r>
        </a:p>
        <a:p>
          <a:pPr marL="228600" lvl="1" indent="-228600" algn="l" defTabSz="1066800">
            <a:lnSpc>
              <a:spcPct val="90000"/>
            </a:lnSpc>
            <a:spcBef>
              <a:spcPct val="0"/>
            </a:spcBef>
            <a:spcAft>
              <a:spcPct val="15000"/>
            </a:spcAft>
            <a:buChar char="•"/>
          </a:pPr>
          <a:r>
            <a:rPr lang="zh-CN" altLang="en-US" sz="2400" kern="1200" dirty="0"/>
            <a:t>记账</a:t>
          </a:r>
        </a:p>
      </dsp:txBody>
      <dsp:txXfrm>
        <a:off x="3591988" y="846739"/>
        <a:ext cx="1836526" cy="3168926"/>
      </dsp:txXfrm>
    </dsp:sp>
    <dsp:sp modelId="{6ADA48D8-470E-4C4E-B4F5-2D2947CE242E}">
      <dsp:nvSpPr>
        <dsp:cNvPr id="0" name=""/>
        <dsp:cNvSpPr/>
      </dsp:nvSpPr>
      <dsp:spPr>
        <a:xfrm>
          <a:off x="5381824" y="156595"/>
          <a:ext cx="626956" cy="48569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zh-CN" altLang="en-US" sz="2300" kern="1200"/>
        </a:p>
      </dsp:txBody>
      <dsp:txXfrm>
        <a:off x="5381824" y="253733"/>
        <a:ext cx="481248" cy="291416"/>
      </dsp:txXfrm>
    </dsp:sp>
    <dsp:sp modelId="{4757D41B-65C0-4DAB-8D2E-6CA9AB8741DE}">
      <dsp:nvSpPr>
        <dsp:cNvPr id="0" name=""/>
        <dsp:cNvSpPr/>
      </dsp:nvSpPr>
      <dsp:spPr>
        <a:xfrm>
          <a:off x="6269026" y="9281"/>
          <a:ext cx="1950800" cy="2462399"/>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06680" numCol="1" spcCol="1270" anchor="t" anchorCtr="0">
          <a:noAutofit/>
        </a:bodyPr>
        <a:lstStyle/>
        <a:p>
          <a:pPr marL="0" lvl="0" indent="0" algn="l" defTabSz="1244600">
            <a:lnSpc>
              <a:spcPct val="90000"/>
            </a:lnSpc>
            <a:spcBef>
              <a:spcPct val="0"/>
            </a:spcBef>
            <a:spcAft>
              <a:spcPct val="35000"/>
            </a:spcAft>
            <a:buNone/>
          </a:pPr>
          <a:r>
            <a:rPr lang="zh-CN" altLang="en-US" sz="2800" kern="1200" dirty="0"/>
            <a:t>出纳管理</a:t>
          </a:r>
        </a:p>
      </dsp:txBody>
      <dsp:txXfrm>
        <a:off x="6269026" y="9281"/>
        <a:ext cx="1950800" cy="780320"/>
      </dsp:txXfrm>
    </dsp:sp>
    <dsp:sp modelId="{80101EEC-8D4E-43E5-9DDB-246496CEF5F0}">
      <dsp:nvSpPr>
        <dsp:cNvPr id="0" name=""/>
        <dsp:cNvSpPr/>
      </dsp:nvSpPr>
      <dsp:spPr>
        <a:xfrm>
          <a:off x="6668588" y="789602"/>
          <a:ext cx="1950800" cy="32832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228600" lvl="1" indent="-228600" algn="l" defTabSz="1066800">
            <a:lnSpc>
              <a:spcPct val="90000"/>
            </a:lnSpc>
            <a:spcBef>
              <a:spcPct val="0"/>
            </a:spcBef>
            <a:spcAft>
              <a:spcPct val="15000"/>
            </a:spcAft>
            <a:buChar char="•"/>
          </a:pPr>
          <a:r>
            <a:rPr lang="zh-CN" altLang="en-US" sz="2400" kern="1200" dirty="0"/>
            <a:t>银行对账</a:t>
          </a:r>
        </a:p>
        <a:p>
          <a:pPr marL="228600" lvl="1" indent="-228600" algn="l" defTabSz="1066800">
            <a:lnSpc>
              <a:spcPct val="90000"/>
            </a:lnSpc>
            <a:spcBef>
              <a:spcPct val="0"/>
            </a:spcBef>
            <a:spcAft>
              <a:spcPct val="15000"/>
            </a:spcAft>
            <a:buChar char="•"/>
          </a:pPr>
          <a:r>
            <a:rPr lang="zh-CN" altLang="en-US" sz="2400" kern="1200" dirty="0"/>
            <a:t>支票管理</a:t>
          </a:r>
        </a:p>
        <a:p>
          <a:pPr marL="228600" lvl="1" indent="-228600" algn="l" defTabSz="1066800">
            <a:lnSpc>
              <a:spcPct val="90000"/>
            </a:lnSpc>
            <a:spcBef>
              <a:spcPct val="0"/>
            </a:spcBef>
            <a:spcAft>
              <a:spcPct val="15000"/>
            </a:spcAft>
            <a:buChar char="•"/>
          </a:pPr>
          <a:r>
            <a:rPr lang="zh-CN" altLang="en-US" sz="2400" kern="1200" dirty="0"/>
            <a:t>输出日记账和资金日报</a:t>
          </a:r>
        </a:p>
      </dsp:txBody>
      <dsp:txXfrm>
        <a:off x="6725725" y="846739"/>
        <a:ext cx="1836526" cy="3168926"/>
      </dsp:txXfrm>
    </dsp:sp>
    <dsp:sp modelId="{8D18C431-1808-40B5-A4AE-A788D03D2077}">
      <dsp:nvSpPr>
        <dsp:cNvPr id="0" name=""/>
        <dsp:cNvSpPr/>
      </dsp:nvSpPr>
      <dsp:spPr>
        <a:xfrm>
          <a:off x="8515561" y="156595"/>
          <a:ext cx="626956" cy="48569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zh-CN" altLang="en-US" sz="2300" kern="1200"/>
        </a:p>
      </dsp:txBody>
      <dsp:txXfrm>
        <a:off x="8515561" y="253733"/>
        <a:ext cx="481248" cy="291416"/>
      </dsp:txXfrm>
    </dsp:sp>
    <dsp:sp modelId="{EBB5C204-4687-483C-AC8F-02A25D44D7D4}">
      <dsp:nvSpPr>
        <dsp:cNvPr id="0" name=""/>
        <dsp:cNvSpPr/>
      </dsp:nvSpPr>
      <dsp:spPr>
        <a:xfrm>
          <a:off x="9402763" y="9281"/>
          <a:ext cx="1950800" cy="2462399"/>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91440" numCol="1" spcCol="1270" anchor="t" anchorCtr="0">
          <a:noAutofit/>
        </a:bodyPr>
        <a:lstStyle/>
        <a:p>
          <a:pPr marL="0" lvl="0" indent="0" algn="l" defTabSz="1066800">
            <a:lnSpc>
              <a:spcPct val="90000"/>
            </a:lnSpc>
            <a:spcBef>
              <a:spcPct val="0"/>
            </a:spcBef>
            <a:spcAft>
              <a:spcPct val="35000"/>
            </a:spcAft>
            <a:buNone/>
          </a:pPr>
          <a:r>
            <a:rPr lang="zh-CN" altLang="en-US" sz="2400" kern="1200" dirty="0"/>
            <a:t>期末处理及账表输出</a:t>
          </a:r>
        </a:p>
      </dsp:txBody>
      <dsp:txXfrm>
        <a:off x="9402763" y="9281"/>
        <a:ext cx="1950800" cy="780320"/>
      </dsp:txXfrm>
    </dsp:sp>
    <dsp:sp modelId="{61D51907-1ED7-4C7D-B4B6-B3B6C024F063}">
      <dsp:nvSpPr>
        <dsp:cNvPr id="0" name=""/>
        <dsp:cNvSpPr/>
      </dsp:nvSpPr>
      <dsp:spPr>
        <a:xfrm>
          <a:off x="9802325" y="789602"/>
          <a:ext cx="1950800" cy="32832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228600" lvl="1" indent="-228600" algn="l" defTabSz="1066800">
            <a:lnSpc>
              <a:spcPct val="90000"/>
            </a:lnSpc>
            <a:spcBef>
              <a:spcPct val="0"/>
            </a:spcBef>
            <a:spcAft>
              <a:spcPct val="15000"/>
            </a:spcAft>
            <a:buChar char="•"/>
          </a:pPr>
          <a:r>
            <a:rPr lang="zh-CN" altLang="en-US" sz="2400" kern="1200" dirty="0"/>
            <a:t>期末转账</a:t>
          </a:r>
        </a:p>
        <a:p>
          <a:pPr marL="228600" lvl="1" indent="-228600" algn="l" defTabSz="1066800">
            <a:lnSpc>
              <a:spcPct val="90000"/>
            </a:lnSpc>
            <a:spcBef>
              <a:spcPct val="0"/>
            </a:spcBef>
            <a:spcAft>
              <a:spcPct val="15000"/>
            </a:spcAft>
            <a:buChar char="•"/>
          </a:pPr>
          <a:r>
            <a:rPr lang="zh-CN" altLang="en-US" sz="2400" kern="1200" dirty="0"/>
            <a:t>期末结账</a:t>
          </a:r>
        </a:p>
        <a:p>
          <a:pPr marL="228600" lvl="1" indent="-228600" algn="l" defTabSz="1066800">
            <a:lnSpc>
              <a:spcPct val="90000"/>
            </a:lnSpc>
            <a:spcBef>
              <a:spcPct val="0"/>
            </a:spcBef>
            <a:spcAft>
              <a:spcPct val="15000"/>
            </a:spcAft>
            <a:buChar char="•"/>
          </a:pPr>
          <a:r>
            <a:rPr lang="zh-CN" altLang="en-US" sz="2400" kern="1200" dirty="0"/>
            <a:t>输出账表</a:t>
          </a:r>
        </a:p>
      </dsp:txBody>
      <dsp:txXfrm>
        <a:off x="9859462" y="846739"/>
        <a:ext cx="1836526" cy="316892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039C13-6CDB-4986-B246-EAA8C50A62E3}">
      <dsp:nvSpPr>
        <dsp:cNvPr id="0" name=""/>
        <dsp:cNvSpPr/>
      </dsp:nvSpPr>
      <dsp:spPr>
        <a:xfrm>
          <a:off x="1552" y="9281"/>
          <a:ext cx="1950800" cy="2462399"/>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06680" numCol="1" spcCol="1270" anchor="t" anchorCtr="0">
          <a:noAutofit/>
        </a:bodyPr>
        <a:lstStyle/>
        <a:p>
          <a:pPr marL="0" lvl="0" indent="0" algn="l" defTabSz="1244600">
            <a:lnSpc>
              <a:spcPct val="90000"/>
            </a:lnSpc>
            <a:spcBef>
              <a:spcPct val="0"/>
            </a:spcBef>
            <a:spcAft>
              <a:spcPct val="35000"/>
            </a:spcAft>
            <a:buNone/>
          </a:pPr>
          <a:r>
            <a:rPr lang="zh-CN" altLang="en-US" sz="2800" kern="1200" dirty="0"/>
            <a:t>基础设置</a:t>
          </a:r>
        </a:p>
      </dsp:txBody>
      <dsp:txXfrm>
        <a:off x="1552" y="9281"/>
        <a:ext cx="1950800" cy="780320"/>
      </dsp:txXfrm>
    </dsp:sp>
    <dsp:sp modelId="{B7AC262A-7535-431B-85C5-8EB938060A32}">
      <dsp:nvSpPr>
        <dsp:cNvPr id="0" name=""/>
        <dsp:cNvSpPr/>
      </dsp:nvSpPr>
      <dsp:spPr>
        <a:xfrm>
          <a:off x="401113" y="789602"/>
          <a:ext cx="1950800" cy="32832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228600" lvl="1" indent="-228600" algn="l" defTabSz="1066800">
            <a:lnSpc>
              <a:spcPct val="90000"/>
            </a:lnSpc>
            <a:spcBef>
              <a:spcPct val="0"/>
            </a:spcBef>
            <a:spcAft>
              <a:spcPct val="15000"/>
            </a:spcAft>
            <a:buChar char="•"/>
          </a:pPr>
          <a:r>
            <a:rPr lang="zh-CN" altLang="en-US" sz="2400" kern="1200" dirty="0"/>
            <a:t>账套与权限</a:t>
          </a:r>
        </a:p>
        <a:p>
          <a:pPr marL="228600" lvl="1" indent="-228600" algn="l" defTabSz="1066800">
            <a:lnSpc>
              <a:spcPct val="90000"/>
            </a:lnSpc>
            <a:spcBef>
              <a:spcPct val="0"/>
            </a:spcBef>
            <a:spcAft>
              <a:spcPct val="15000"/>
            </a:spcAft>
            <a:buChar char="•"/>
          </a:pPr>
          <a:r>
            <a:rPr lang="zh-CN" altLang="en-US" sz="2400" kern="1200" dirty="0"/>
            <a:t>科目等基础档案设置</a:t>
          </a:r>
        </a:p>
        <a:p>
          <a:pPr marL="228600" lvl="1" indent="-228600" algn="l" defTabSz="1066800">
            <a:lnSpc>
              <a:spcPct val="90000"/>
            </a:lnSpc>
            <a:spcBef>
              <a:spcPct val="0"/>
            </a:spcBef>
            <a:spcAft>
              <a:spcPct val="15000"/>
            </a:spcAft>
            <a:buChar char="•"/>
          </a:pPr>
          <a:r>
            <a:rPr lang="zh-CN" altLang="en-US" sz="2400" kern="1200" dirty="0"/>
            <a:t>期初余额</a:t>
          </a:r>
        </a:p>
      </dsp:txBody>
      <dsp:txXfrm>
        <a:off x="458250" y="846739"/>
        <a:ext cx="1836526" cy="3168926"/>
      </dsp:txXfrm>
    </dsp:sp>
    <dsp:sp modelId="{C3D7BFA6-4012-4DAC-8399-2FF3E0DDE85A}">
      <dsp:nvSpPr>
        <dsp:cNvPr id="0" name=""/>
        <dsp:cNvSpPr/>
      </dsp:nvSpPr>
      <dsp:spPr>
        <a:xfrm>
          <a:off x="2248086" y="156595"/>
          <a:ext cx="626956" cy="48569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zh-CN" altLang="en-US" sz="2300" kern="1200"/>
        </a:p>
      </dsp:txBody>
      <dsp:txXfrm>
        <a:off x="2248086" y="253733"/>
        <a:ext cx="481248" cy="291416"/>
      </dsp:txXfrm>
    </dsp:sp>
    <dsp:sp modelId="{55F78E6C-2DB8-430E-8C30-27C0EAF17468}">
      <dsp:nvSpPr>
        <dsp:cNvPr id="0" name=""/>
        <dsp:cNvSpPr/>
      </dsp:nvSpPr>
      <dsp:spPr>
        <a:xfrm>
          <a:off x="3135289" y="9281"/>
          <a:ext cx="1950800" cy="2462399"/>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06680" numCol="1" spcCol="1270" anchor="t" anchorCtr="0">
          <a:noAutofit/>
        </a:bodyPr>
        <a:lstStyle/>
        <a:p>
          <a:pPr marL="0" lvl="0" indent="0" algn="l" defTabSz="1244600">
            <a:lnSpc>
              <a:spcPct val="90000"/>
            </a:lnSpc>
            <a:spcBef>
              <a:spcPct val="0"/>
            </a:spcBef>
            <a:spcAft>
              <a:spcPct val="35000"/>
            </a:spcAft>
            <a:buNone/>
          </a:pPr>
          <a:r>
            <a:rPr lang="zh-CN" altLang="en-US" sz="2800" kern="1200" dirty="0"/>
            <a:t>凭证管理</a:t>
          </a:r>
        </a:p>
      </dsp:txBody>
      <dsp:txXfrm>
        <a:off x="3135289" y="9281"/>
        <a:ext cx="1950800" cy="780320"/>
      </dsp:txXfrm>
    </dsp:sp>
    <dsp:sp modelId="{1DBEF977-65E0-43DF-80F7-0D88C9B54816}">
      <dsp:nvSpPr>
        <dsp:cNvPr id="0" name=""/>
        <dsp:cNvSpPr/>
      </dsp:nvSpPr>
      <dsp:spPr>
        <a:xfrm>
          <a:off x="3534851" y="789602"/>
          <a:ext cx="1950800" cy="32832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228600" lvl="1" indent="-228600" algn="l" defTabSz="1066800">
            <a:lnSpc>
              <a:spcPct val="90000"/>
            </a:lnSpc>
            <a:spcBef>
              <a:spcPct val="0"/>
            </a:spcBef>
            <a:spcAft>
              <a:spcPct val="15000"/>
            </a:spcAft>
            <a:buChar char="•"/>
          </a:pPr>
          <a:r>
            <a:rPr lang="zh-CN" altLang="en-US" sz="2400" kern="1200" dirty="0"/>
            <a:t>填制凭证与控制机制</a:t>
          </a:r>
        </a:p>
        <a:p>
          <a:pPr marL="228600" lvl="1" indent="-228600" algn="l" defTabSz="1066800">
            <a:lnSpc>
              <a:spcPct val="90000"/>
            </a:lnSpc>
            <a:spcBef>
              <a:spcPct val="0"/>
            </a:spcBef>
            <a:spcAft>
              <a:spcPct val="15000"/>
            </a:spcAft>
            <a:buChar char="•"/>
          </a:pPr>
          <a:r>
            <a:rPr lang="zh-CN" altLang="en-US" sz="2400" kern="1200" dirty="0"/>
            <a:t>审核凭证</a:t>
          </a:r>
        </a:p>
        <a:p>
          <a:pPr marL="228600" lvl="1" indent="-228600" algn="l" defTabSz="1066800">
            <a:lnSpc>
              <a:spcPct val="90000"/>
            </a:lnSpc>
            <a:spcBef>
              <a:spcPct val="0"/>
            </a:spcBef>
            <a:spcAft>
              <a:spcPct val="15000"/>
            </a:spcAft>
            <a:buChar char="•"/>
          </a:pPr>
          <a:r>
            <a:rPr lang="zh-CN" altLang="en-US" sz="2400" kern="1200" dirty="0"/>
            <a:t>记账</a:t>
          </a:r>
        </a:p>
      </dsp:txBody>
      <dsp:txXfrm>
        <a:off x="3591988" y="846739"/>
        <a:ext cx="1836526" cy="3168926"/>
      </dsp:txXfrm>
    </dsp:sp>
    <dsp:sp modelId="{6ADA48D8-470E-4C4E-B4F5-2D2947CE242E}">
      <dsp:nvSpPr>
        <dsp:cNvPr id="0" name=""/>
        <dsp:cNvSpPr/>
      </dsp:nvSpPr>
      <dsp:spPr>
        <a:xfrm>
          <a:off x="5381824" y="156595"/>
          <a:ext cx="626956" cy="48569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zh-CN" altLang="en-US" sz="2300" kern="1200"/>
        </a:p>
      </dsp:txBody>
      <dsp:txXfrm>
        <a:off x="5381824" y="253733"/>
        <a:ext cx="481248" cy="291416"/>
      </dsp:txXfrm>
    </dsp:sp>
    <dsp:sp modelId="{4757D41B-65C0-4DAB-8D2E-6CA9AB8741DE}">
      <dsp:nvSpPr>
        <dsp:cNvPr id="0" name=""/>
        <dsp:cNvSpPr/>
      </dsp:nvSpPr>
      <dsp:spPr>
        <a:xfrm>
          <a:off x="6269026" y="9281"/>
          <a:ext cx="1950800" cy="2462399"/>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06680" numCol="1" spcCol="1270" anchor="t" anchorCtr="0">
          <a:noAutofit/>
        </a:bodyPr>
        <a:lstStyle/>
        <a:p>
          <a:pPr marL="0" lvl="0" indent="0" algn="l" defTabSz="1244600">
            <a:lnSpc>
              <a:spcPct val="90000"/>
            </a:lnSpc>
            <a:spcBef>
              <a:spcPct val="0"/>
            </a:spcBef>
            <a:spcAft>
              <a:spcPct val="35000"/>
            </a:spcAft>
            <a:buNone/>
          </a:pPr>
          <a:r>
            <a:rPr lang="zh-CN" altLang="en-US" sz="2800" kern="1200" dirty="0"/>
            <a:t>出纳管理</a:t>
          </a:r>
        </a:p>
      </dsp:txBody>
      <dsp:txXfrm>
        <a:off x="6269026" y="9281"/>
        <a:ext cx="1950800" cy="780320"/>
      </dsp:txXfrm>
    </dsp:sp>
    <dsp:sp modelId="{80101EEC-8D4E-43E5-9DDB-246496CEF5F0}">
      <dsp:nvSpPr>
        <dsp:cNvPr id="0" name=""/>
        <dsp:cNvSpPr/>
      </dsp:nvSpPr>
      <dsp:spPr>
        <a:xfrm>
          <a:off x="6668588" y="789602"/>
          <a:ext cx="1950800" cy="32832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228600" lvl="1" indent="-228600" algn="l" defTabSz="1066800">
            <a:lnSpc>
              <a:spcPct val="90000"/>
            </a:lnSpc>
            <a:spcBef>
              <a:spcPct val="0"/>
            </a:spcBef>
            <a:spcAft>
              <a:spcPct val="15000"/>
            </a:spcAft>
            <a:buChar char="•"/>
          </a:pPr>
          <a:r>
            <a:rPr lang="zh-CN" altLang="en-US" sz="2400" kern="1200" dirty="0"/>
            <a:t>银行对账</a:t>
          </a:r>
        </a:p>
        <a:p>
          <a:pPr marL="228600" lvl="1" indent="-228600" algn="l" defTabSz="1066800">
            <a:lnSpc>
              <a:spcPct val="90000"/>
            </a:lnSpc>
            <a:spcBef>
              <a:spcPct val="0"/>
            </a:spcBef>
            <a:spcAft>
              <a:spcPct val="15000"/>
            </a:spcAft>
            <a:buChar char="•"/>
          </a:pPr>
          <a:r>
            <a:rPr lang="zh-CN" altLang="en-US" sz="2400" kern="1200" dirty="0"/>
            <a:t>支票管理</a:t>
          </a:r>
        </a:p>
        <a:p>
          <a:pPr marL="228600" lvl="1" indent="-228600" algn="l" defTabSz="1066800">
            <a:lnSpc>
              <a:spcPct val="90000"/>
            </a:lnSpc>
            <a:spcBef>
              <a:spcPct val="0"/>
            </a:spcBef>
            <a:spcAft>
              <a:spcPct val="15000"/>
            </a:spcAft>
            <a:buChar char="•"/>
          </a:pPr>
          <a:r>
            <a:rPr lang="zh-CN" altLang="en-US" sz="2400" kern="1200" dirty="0"/>
            <a:t>输出日记账和资金日报</a:t>
          </a:r>
        </a:p>
      </dsp:txBody>
      <dsp:txXfrm>
        <a:off x="6725725" y="846739"/>
        <a:ext cx="1836526" cy="3168926"/>
      </dsp:txXfrm>
    </dsp:sp>
    <dsp:sp modelId="{8D18C431-1808-40B5-A4AE-A788D03D2077}">
      <dsp:nvSpPr>
        <dsp:cNvPr id="0" name=""/>
        <dsp:cNvSpPr/>
      </dsp:nvSpPr>
      <dsp:spPr>
        <a:xfrm>
          <a:off x="8515561" y="156595"/>
          <a:ext cx="626956" cy="48569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zh-CN" altLang="en-US" sz="2300" kern="1200"/>
        </a:p>
      </dsp:txBody>
      <dsp:txXfrm>
        <a:off x="8515561" y="253733"/>
        <a:ext cx="481248" cy="291416"/>
      </dsp:txXfrm>
    </dsp:sp>
    <dsp:sp modelId="{EBB5C204-4687-483C-AC8F-02A25D44D7D4}">
      <dsp:nvSpPr>
        <dsp:cNvPr id="0" name=""/>
        <dsp:cNvSpPr/>
      </dsp:nvSpPr>
      <dsp:spPr>
        <a:xfrm>
          <a:off x="9402763" y="9281"/>
          <a:ext cx="1950800" cy="2462399"/>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91440" numCol="1" spcCol="1270" anchor="t" anchorCtr="0">
          <a:noAutofit/>
        </a:bodyPr>
        <a:lstStyle/>
        <a:p>
          <a:pPr marL="0" lvl="0" indent="0" algn="l" defTabSz="1066800">
            <a:lnSpc>
              <a:spcPct val="90000"/>
            </a:lnSpc>
            <a:spcBef>
              <a:spcPct val="0"/>
            </a:spcBef>
            <a:spcAft>
              <a:spcPct val="35000"/>
            </a:spcAft>
            <a:buNone/>
          </a:pPr>
          <a:r>
            <a:rPr lang="zh-CN" altLang="en-US" sz="2400" kern="1200" dirty="0"/>
            <a:t>期末处理及账表输出</a:t>
          </a:r>
        </a:p>
      </dsp:txBody>
      <dsp:txXfrm>
        <a:off x="9402763" y="9281"/>
        <a:ext cx="1950800" cy="780320"/>
      </dsp:txXfrm>
    </dsp:sp>
    <dsp:sp modelId="{61D51907-1ED7-4C7D-B4B6-B3B6C024F063}">
      <dsp:nvSpPr>
        <dsp:cNvPr id="0" name=""/>
        <dsp:cNvSpPr/>
      </dsp:nvSpPr>
      <dsp:spPr>
        <a:xfrm>
          <a:off x="9802325" y="789602"/>
          <a:ext cx="1950800" cy="32832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228600" lvl="1" indent="-228600" algn="l" defTabSz="1066800">
            <a:lnSpc>
              <a:spcPct val="90000"/>
            </a:lnSpc>
            <a:spcBef>
              <a:spcPct val="0"/>
            </a:spcBef>
            <a:spcAft>
              <a:spcPct val="15000"/>
            </a:spcAft>
            <a:buChar char="•"/>
          </a:pPr>
          <a:r>
            <a:rPr lang="zh-CN" altLang="en-US" sz="2400" kern="1200" dirty="0"/>
            <a:t>期末转账</a:t>
          </a:r>
        </a:p>
        <a:p>
          <a:pPr marL="228600" lvl="1" indent="-228600" algn="l" defTabSz="1066800">
            <a:lnSpc>
              <a:spcPct val="90000"/>
            </a:lnSpc>
            <a:spcBef>
              <a:spcPct val="0"/>
            </a:spcBef>
            <a:spcAft>
              <a:spcPct val="15000"/>
            </a:spcAft>
            <a:buChar char="•"/>
          </a:pPr>
          <a:r>
            <a:rPr lang="zh-CN" altLang="en-US" sz="2400" kern="1200" dirty="0"/>
            <a:t>期末结账</a:t>
          </a:r>
        </a:p>
        <a:p>
          <a:pPr marL="228600" lvl="1" indent="-228600" algn="l" defTabSz="1066800">
            <a:lnSpc>
              <a:spcPct val="90000"/>
            </a:lnSpc>
            <a:spcBef>
              <a:spcPct val="0"/>
            </a:spcBef>
            <a:spcAft>
              <a:spcPct val="15000"/>
            </a:spcAft>
            <a:buChar char="•"/>
          </a:pPr>
          <a:r>
            <a:rPr lang="zh-CN" altLang="en-US" sz="2400" kern="1200" dirty="0"/>
            <a:t>输出账表</a:t>
          </a:r>
        </a:p>
      </dsp:txBody>
      <dsp:txXfrm>
        <a:off x="9859462" y="846739"/>
        <a:ext cx="1836526" cy="3168926"/>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B7DDA9-0954-46EE-ABDA-4E607EC67F10}" type="datetimeFigureOut">
              <a:rPr lang="zh-CN" altLang="en-US" smtClean="0"/>
              <a:t>2019-08-28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A20FB8-29E8-4EE0-AE4C-C2A873C1BA8B}" type="slidenum">
              <a:rPr lang="zh-CN" altLang="en-US" smtClean="0"/>
              <a:t>‹#›</a:t>
            </a:fld>
            <a:endParaRPr lang="zh-CN" altLang="en-US"/>
          </a:p>
        </p:txBody>
      </p:sp>
    </p:spTree>
    <p:extLst>
      <p:ext uri="{BB962C8B-B14F-4D97-AF65-F5344CB8AC3E}">
        <p14:creationId xmlns:p14="http://schemas.microsoft.com/office/powerpoint/2010/main" val="1996732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说明：用于教学的演示账套数据不能超过</a:t>
            </a:r>
            <a:r>
              <a:rPr lang="en-US" altLang="zh-CN" dirty="0"/>
              <a:t>3</a:t>
            </a:r>
            <a:r>
              <a:rPr lang="zh-CN" altLang="en-US" dirty="0"/>
              <a:t>个月，例如</a:t>
            </a:r>
            <a:r>
              <a:rPr lang="en-US" altLang="zh-CN" dirty="0"/>
              <a:t>-2019</a:t>
            </a:r>
            <a:r>
              <a:rPr lang="zh-CN" altLang="en-US" dirty="0"/>
              <a:t>年</a:t>
            </a:r>
            <a:r>
              <a:rPr lang="en-US" altLang="zh-CN" dirty="0"/>
              <a:t>9</a:t>
            </a:r>
            <a:r>
              <a:rPr lang="zh-CN" altLang="en-US" dirty="0"/>
              <a:t>月启用账套，只能录入</a:t>
            </a:r>
            <a:r>
              <a:rPr lang="en-US" altLang="zh-CN" dirty="0"/>
              <a:t>9</a:t>
            </a:r>
            <a:r>
              <a:rPr lang="zh-CN" altLang="en-US" dirty="0"/>
              <a:t>月、</a:t>
            </a:r>
            <a:r>
              <a:rPr lang="en-US" altLang="zh-CN" dirty="0"/>
              <a:t>10</a:t>
            </a:r>
            <a:r>
              <a:rPr lang="zh-CN" altLang="en-US" dirty="0"/>
              <a:t>月、</a:t>
            </a:r>
            <a:r>
              <a:rPr lang="en-US" altLang="zh-CN" dirty="0"/>
              <a:t>11</a:t>
            </a:r>
            <a:r>
              <a:rPr lang="zh-CN" altLang="en-US" dirty="0"/>
              <a:t>月的数据，一旦录入</a:t>
            </a:r>
            <a:r>
              <a:rPr lang="en-US" altLang="zh-CN" dirty="0"/>
              <a:t>12</a:t>
            </a:r>
            <a:r>
              <a:rPr lang="zh-CN" altLang="en-US" dirty="0"/>
              <a:t>月份的数据，账套会被锁定，无法解锁</a:t>
            </a:r>
          </a:p>
        </p:txBody>
      </p:sp>
      <p:sp>
        <p:nvSpPr>
          <p:cNvPr id="4" name="灯片编号占位符 3"/>
          <p:cNvSpPr>
            <a:spLocks noGrp="1"/>
          </p:cNvSpPr>
          <p:nvPr>
            <p:ph type="sldNum" sz="quarter" idx="5"/>
          </p:nvPr>
        </p:nvSpPr>
        <p:spPr/>
        <p:txBody>
          <a:bodyPr/>
          <a:lstStyle/>
          <a:p>
            <a:fld id="{ADA20FB8-29E8-4EE0-AE4C-C2A873C1BA8B}" type="slidenum">
              <a:rPr lang="zh-CN" altLang="en-US" smtClean="0"/>
              <a:t>45</a:t>
            </a:fld>
            <a:endParaRPr lang="zh-CN" altLang="en-US"/>
          </a:p>
        </p:txBody>
      </p:sp>
    </p:spTree>
    <p:extLst>
      <p:ext uri="{BB962C8B-B14F-4D97-AF65-F5344CB8AC3E}">
        <p14:creationId xmlns:p14="http://schemas.microsoft.com/office/powerpoint/2010/main" val="3060429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A20FB8-29E8-4EE0-AE4C-C2A873C1BA8B}" type="slidenum">
              <a:rPr lang="zh-CN" altLang="en-US" smtClean="0"/>
              <a:t>48</a:t>
            </a:fld>
            <a:endParaRPr lang="zh-CN" altLang="en-US"/>
          </a:p>
        </p:txBody>
      </p:sp>
    </p:spTree>
    <p:extLst>
      <p:ext uri="{BB962C8B-B14F-4D97-AF65-F5344CB8AC3E}">
        <p14:creationId xmlns:p14="http://schemas.microsoft.com/office/powerpoint/2010/main" val="3953603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说明：用</a:t>
            </a:r>
            <a:r>
              <a:rPr lang="en-US" altLang="zh-CN" dirty="0"/>
              <a:t>admin</a:t>
            </a:r>
            <a:r>
              <a:rPr lang="zh-CN" altLang="en-US" dirty="0"/>
              <a:t>登录后，置灰的功能只有账套主管才能操作</a:t>
            </a:r>
          </a:p>
        </p:txBody>
      </p:sp>
      <p:sp>
        <p:nvSpPr>
          <p:cNvPr id="4" name="灯片编号占位符 3"/>
          <p:cNvSpPr>
            <a:spLocks noGrp="1"/>
          </p:cNvSpPr>
          <p:nvPr>
            <p:ph type="sldNum" sz="quarter" idx="5"/>
          </p:nvPr>
        </p:nvSpPr>
        <p:spPr/>
        <p:txBody>
          <a:bodyPr/>
          <a:lstStyle/>
          <a:p>
            <a:fld id="{ADA20FB8-29E8-4EE0-AE4C-C2A873C1BA8B}" type="slidenum">
              <a:rPr lang="zh-CN" altLang="en-US" smtClean="0"/>
              <a:t>49</a:t>
            </a:fld>
            <a:endParaRPr lang="zh-CN" altLang="en-US"/>
          </a:p>
        </p:txBody>
      </p:sp>
    </p:spTree>
    <p:extLst>
      <p:ext uri="{BB962C8B-B14F-4D97-AF65-F5344CB8AC3E}">
        <p14:creationId xmlns:p14="http://schemas.microsoft.com/office/powerpoint/2010/main" val="602992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A20FB8-29E8-4EE0-AE4C-C2A873C1BA8B}" type="slidenum">
              <a:rPr lang="zh-CN" altLang="en-US" smtClean="0"/>
              <a:t>55</a:t>
            </a:fld>
            <a:endParaRPr lang="zh-CN" altLang="en-US"/>
          </a:p>
        </p:txBody>
      </p:sp>
    </p:spTree>
    <p:extLst>
      <p:ext uri="{BB962C8B-B14F-4D97-AF65-F5344CB8AC3E}">
        <p14:creationId xmlns:p14="http://schemas.microsoft.com/office/powerpoint/2010/main" val="4253038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A20FB8-29E8-4EE0-AE4C-C2A873C1BA8B}" type="slidenum">
              <a:rPr lang="zh-CN" altLang="en-US" smtClean="0"/>
              <a:t>58</a:t>
            </a:fld>
            <a:endParaRPr lang="zh-CN" altLang="en-US"/>
          </a:p>
        </p:txBody>
      </p:sp>
    </p:spTree>
    <p:extLst>
      <p:ext uri="{BB962C8B-B14F-4D97-AF65-F5344CB8AC3E}">
        <p14:creationId xmlns:p14="http://schemas.microsoft.com/office/powerpoint/2010/main" val="2303470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A20FB8-29E8-4EE0-AE4C-C2A873C1BA8B}" type="slidenum">
              <a:rPr lang="zh-CN" altLang="en-US" smtClean="0"/>
              <a:t>59</a:t>
            </a:fld>
            <a:endParaRPr lang="zh-CN" altLang="en-US"/>
          </a:p>
        </p:txBody>
      </p:sp>
    </p:spTree>
    <p:extLst>
      <p:ext uri="{BB962C8B-B14F-4D97-AF65-F5344CB8AC3E}">
        <p14:creationId xmlns:p14="http://schemas.microsoft.com/office/powerpoint/2010/main" val="9640953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DA20FB8-29E8-4EE0-AE4C-C2A873C1BA8B}" type="slidenum">
              <a:rPr lang="zh-CN" altLang="en-US" smtClean="0"/>
              <a:t>60</a:t>
            </a:fld>
            <a:endParaRPr lang="zh-CN" altLang="en-US"/>
          </a:p>
        </p:txBody>
      </p:sp>
    </p:spTree>
    <p:extLst>
      <p:ext uri="{BB962C8B-B14F-4D97-AF65-F5344CB8AC3E}">
        <p14:creationId xmlns:p14="http://schemas.microsoft.com/office/powerpoint/2010/main" val="4343070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往来核算，具体到应收账款，称为客户往来，往来单位称为客户；具体到应付账款，称为供应商往来，往来单位称为供应商；</a:t>
            </a:r>
          </a:p>
        </p:txBody>
      </p:sp>
      <p:sp>
        <p:nvSpPr>
          <p:cNvPr id="4" name="灯片编号占位符 3"/>
          <p:cNvSpPr>
            <a:spLocks noGrp="1"/>
          </p:cNvSpPr>
          <p:nvPr>
            <p:ph type="sldNum" sz="quarter" idx="5"/>
          </p:nvPr>
        </p:nvSpPr>
        <p:spPr/>
        <p:txBody>
          <a:bodyPr/>
          <a:lstStyle/>
          <a:p>
            <a:fld id="{ADA20FB8-29E8-4EE0-AE4C-C2A873C1BA8B}" type="slidenum">
              <a:rPr lang="zh-CN" altLang="en-US" smtClean="0"/>
              <a:t>95</a:t>
            </a:fld>
            <a:endParaRPr lang="zh-CN" altLang="en-US"/>
          </a:p>
        </p:txBody>
      </p:sp>
    </p:spTree>
    <p:extLst>
      <p:ext uri="{BB962C8B-B14F-4D97-AF65-F5344CB8AC3E}">
        <p14:creationId xmlns:p14="http://schemas.microsoft.com/office/powerpoint/2010/main" val="8171654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atin typeface="黑体" panose="02010609060101010101" pitchFamily="49" charset="-122"/>
                <a:ea typeface="黑体" panose="02010609060101010101" pitchFamily="49" charset="-122"/>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latin typeface="楷体" panose="02010609060101010101" pitchFamily="49" charset="-122"/>
                <a:ea typeface="楷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805AA449-6339-465D-8820-B7A0650A2418}" type="datetimeFigureOut">
              <a:rPr lang="zh-CN" altLang="en-US" smtClean="0"/>
              <a:t>2019-08-28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7DBB522-9FE3-4270-B21D-ED5146D79696}" type="slidenum">
              <a:rPr lang="zh-CN" altLang="en-US" smtClean="0"/>
              <a:t>‹#›</a:t>
            </a:fld>
            <a:endParaRPr lang="zh-CN" altLang="en-US"/>
          </a:p>
        </p:txBody>
      </p:sp>
    </p:spTree>
    <p:extLst>
      <p:ext uri="{BB962C8B-B14F-4D97-AF65-F5344CB8AC3E}">
        <p14:creationId xmlns:p14="http://schemas.microsoft.com/office/powerpoint/2010/main" val="2095042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05AA449-6339-465D-8820-B7A0650A2418}" type="datetimeFigureOut">
              <a:rPr lang="zh-CN" altLang="en-US" smtClean="0"/>
              <a:t>2019-08-28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7DBB522-9FE3-4270-B21D-ED5146D79696}" type="slidenum">
              <a:rPr lang="zh-CN" altLang="en-US" smtClean="0"/>
              <a:t>‹#›</a:t>
            </a:fld>
            <a:endParaRPr lang="zh-CN" altLang="en-US"/>
          </a:p>
        </p:txBody>
      </p:sp>
    </p:spTree>
    <p:extLst>
      <p:ext uri="{BB962C8B-B14F-4D97-AF65-F5344CB8AC3E}">
        <p14:creationId xmlns:p14="http://schemas.microsoft.com/office/powerpoint/2010/main" val="2392009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atin typeface="黑体" panose="02010609060101010101" pitchFamily="49" charset="-122"/>
                <a:ea typeface="黑体" panose="02010609060101010101" pitchFamily="49" charset="-122"/>
              </a:defRPr>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05AA449-6339-465D-8820-B7A0650A2418}" type="datetimeFigureOut">
              <a:rPr lang="zh-CN" altLang="en-US" smtClean="0"/>
              <a:t>2019-08-28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7DBB522-9FE3-4270-B21D-ED5146D79696}" type="slidenum">
              <a:rPr lang="zh-CN" altLang="en-US" smtClean="0"/>
              <a:t>‹#›</a:t>
            </a:fld>
            <a:endParaRPr lang="zh-CN" altLang="en-US"/>
          </a:p>
        </p:txBody>
      </p:sp>
    </p:spTree>
    <p:extLst>
      <p:ext uri="{BB962C8B-B14F-4D97-AF65-F5344CB8AC3E}">
        <p14:creationId xmlns:p14="http://schemas.microsoft.com/office/powerpoint/2010/main" val="4335742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zh-CN" altLang="en-US"/>
              <a:t>单击此处编辑母版标题样式</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05AA449-6339-465D-8820-B7A0650A2418}" type="datetimeFigureOut">
              <a:rPr lang="zh-CN" altLang="en-US" smtClean="0"/>
              <a:t>2019-08-28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7DBB522-9FE3-4270-B21D-ED5146D79696}" type="slidenum">
              <a:rPr lang="zh-CN" altLang="en-US" smtClean="0"/>
              <a:t>‹#›</a:t>
            </a:fld>
            <a:endParaRPr lang="zh-CN" alt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3619223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05AA449-6339-465D-8820-B7A0650A2418}" type="datetimeFigureOut">
              <a:rPr lang="zh-CN" altLang="en-US" smtClean="0"/>
              <a:t>2019-08-28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7DBB522-9FE3-4270-B21D-ED5146D79696}" type="slidenum">
              <a:rPr lang="zh-CN" altLang="en-US" smtClean="0"/>
              <a:t>‹#›</a:t>
            </a:fld>
            <a:endParaRPr lang="zh-CN" altLang="en-US"/>
          </a:p>
        </p:txBody>
      </p:sp>
    </p:spTree>
    <p:extLst>
      <p:ext uri="{BB962C8B-B14F-4D97-AF65-F5344CB8AC3E}">
        <p14:creationId xmlns:p14="http://schemas.microsoft.com/office/powerpoint/2010/main" val="1426540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zh-CN" altLang="en-US"/>
              <a:t>单击此处编辑母版标题样式</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805AA449-6339-465D-8820-B7A0650A2418}" type="datetimeFigureOut">
              <a:rPr lang="zh-CN" altLang="en-US" smtClean="0"/>
              <a:t>2019-08-28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7DBB522-9FE3-4270-B21D-ED5146D79696}" type="slidenum">
              <a:rPr lang="zh-CN" altLang="en-US" smtClean="0"/>
              <a:t>‹#›</a:t>
            </a:fld>
            <a:endParaRPr lang="zh-CN" altLang="en-US"/>
          </a:p>
        </p:txBody>
      </p:sp>
    </p:spTree>
    <p:extLst>
      <p:ext uri="{BB962C8B-B14F-4D97-AF65-F5344CB8AC3E}">
        <p14:creationId xmlns:p14="http://schemas.microsoft.com/office/powerpoint/2010/main" val="4607485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zh-CN" altLang="en-US"/>
              <a:t>单击此处编辑母版标题样式</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805AA449-6339-465D-8820-B7A0650A2418}" type="datetimeFigureOut">
              <a:rPr lang="zh-CN" altLang="en-US" smtClean="0"/>
              <a:t>2019-08-28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7DBB522-9FE3-4270-B21D-ED5146D79696}" type="slidenum">
              <a:rPr lang="zh-CN" altLang="en-US" smtClean="0"/>
              <a:t>‹#›</a:t>
            </a:fld>
            <a:endParaRPr lang="zh-CN" altLang="en-US"/>
          </a:p>
        </p:txBody>
      </p:sp>
    </p:spTree>
    <p:extLst>
      <p:ext uri="{BB962C8B-B14F-4D97-AF65-F5344CB8AC3E}">
        <p14:creationId xmlns:p14="http://schemas.microsoft.com/office/powerpoint/2010/main" val="40060805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05AA449-6339-465D-8820-B7A0650A2418}" type="datetimeFigureOut">
              <a:rPr lang="zh-CN" altLang="en-US" smtClean="0"/>
              <a:t>2019-08-28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7DBB522-9FE3-4270-B21D-ED5146D79696}" type="slidenum">
              <a:rPr lang="zh-CN" altLang="en-US" smtClean="0"/>
              <a:t>‹#›</a:t>
            </a:fld>
            <a:endParaRPr lang="zh-CN" altLang="en-US"/>
          </a:p>
        </p:txBody>
      </p:sp>
    </p:spTree>
    <p:extLst>
      <p:ext uri="{BB962C8B-B14F-4D97-AF65-F5344CB8AC3E}">
        <p14:creationId xmlns:p14="http://schemas.microsoft.com/office/powerpoint/2010/main" val="20012345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zh-CN" altLang="en-US"/>
              <a:t>单击此处编辑母版标题样式</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05AA449-6339-465D-8820-B7A0650A2418}" type="datetimeFigureOut">
              <a:rPr lang="zh-CN" altLang="en-US" smtClean="0"/>
              <a:t>2019-08-28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7DBB522-9FE3-4270-B21D-ED5146D79696}" type="slidenum">
              <a:rPr lang="zh-CN" altLang="en-US" smtClean="0"/>
              <a:t>‹#›</a:t>
            </a:fld>
            <a:endParaRPr lang="zh-CN" altLang="en-US"/>
          </a:p>
        </p:txBody>
      </p:sp>
    </p:spTree>
    <p:extLst>
      <p:ext uri="{BB962C8B-B14F-4D97-AF65-F5344CB8AC3E}">
        <p14:creationId xmlns:p14="http://schemas.microsoft.com/office/powerpoint/2010/main" val="184429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409509"/>
            <a:ext cx="10364451" cy="1596177"/>
          </a:xfrm>
        </p:spPr>
        <p:txBody>
          <a:bodyPr/>
          <a:lstStyle>
            <a:lvl1pPr>
              <a:defRPr>
                <a:latin typeface="黑体" panose="02010609060101010101" pitchFamily="49" charset="-122"/>
                <a:ea typeface="黑体" panose="02010609060101010101" pitchFamily="49" charset="-122"/>
              </a:defRPr>
            </a:lvl1pPr>
          </a:lstStyle>
          <a:p>
            <a:r>
              <a:rPr lang="zh-CN" altLang="en-US" dirty="0"/>
              <a:t>单击此处编辑母版标题样式</a:t>
            </a:r>
            <a:endParaRPr lang="en-US" dirty="0"/>
          </a:p>
        </p:txBody>
      </p:sp>
      <p:sp>
        <p:nvSpPr>
          <p:cNvPr id="12" name="Content Placeholder 2"/>
          <p:cNvSpPr>
            <a:spLocks noGrp="1"/>
          </p:cNvSpPr>
          <p:nvPr>
            <p:ph sz="quarter" idx="13"/>
          </p:nvPr>
        </p:nvSpPr>
        <p:spPr>
          <a:xfrm>
            <a:off x="913774" y="2066643"/>
            <a:ext cx="10363826" cy="3816632"/>
          </a:xfrm>
        </p:spPr>
        <p:txBody>
          <a:bodyPr>
            <a:normAutofit/>
          </a:bodyPr>
          <a:lstStyle>
            <a:lvl1pPr>
              <a:defRPr sz="2800">
                <a:latin typeface="楷体" panose="02010609060101010101" pitchFamily="49" charset="-122"/>
                <a:ea typeface="楷体" panose="02010609060101010101" pitchFamily="49" charset="-122"/>
              </a:defRPr>
            </a:lvl1pPr>
            <a:lvl2pPr>
              <a:defRPr sz="2800">
                <a:latin typeface="楷体" panose="02010609060101010101" pitchFamily="49" charset="-122"/>
                <a:ea typeface="楷体" panose="02010609060101010101" pitchFamily="49" charset="-122"/>
              </a:defRPr>
            </a:lvl2pPr>
            <a:lvl3pPr>
              <a:defRPr sz="2800">
                <a:latin typeface="楷体" panose="02010609060101010101" pitchFamily="49" charset="-122"/>
                <a:ea typeface="楷体" panose="02010609060101010101" pitchFamily="49" charset="-122"/>
              </a:defRPr>
            </a:lvl3pPr>
            <a:lvl4pPr>
              <a:defRPr sz="2800">
                <a:latin typeface="楷体" panose="02010609060101010101" pitchFamily="49" charset="-122"/>
                <a:ea typeface="楷体" panose="02010609060101010101" pitchFamily="49" charset="-122"/>
              </a:defRPr>
            </a:lvl4pPr>
            <a:lvl5pPr>
              <a:defRPr sz="2800">
                <a:latin typeface="楷体" panose="02010609060101010101" pitchFamily="49" charset="-122"/>
                <a:ea typeface="楷体" panose="02010609060101010101" pitchFamily="49" charset="-122"/>
              </a:defRPr>
            </a:lvl5p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endParaRPr lang="en-US" dirty="0"/>
          </a:p>
        </p:txBody>
      </p:sp>
      <p:sp>
        <p:nvSpPr>
          <p:cNvPr id="4" name="Date Placeholder 3"/>
          <p:cNvSpPr>
            <a:spLocks noGrp="1"/>
          </p:cNvSpPr>
          <p:nvPr>
            <p:ph type="dt" sz="half" idx="10"/>
          </p:nvPr>
        </p:nvSpPr>
        <p:spPr/>
        <p:txBody>
          <a:bodyPr/>
          <a:lstStyle/>
          <a:p>
            <a:fld id="{805AA449-6339-465D-8820-B7A0650A2418}" type="datetimeFigureOut">
              <a:rPr lang="zh-CN" altLang="en-US" smtClean="0"/>
              <a:t>2019-08-28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7DBB522-9FE3-4270-B21D-ED5146D79696}" type="slidenum">
              <a:rPr lang="zh-CN" altLang="en-US" smtClean="0"/>
              <a:t>‹#›</a:t>
            </a:fld>
            <a:endParaRPr lang="zh-CN" altLang="en-US"/>
          </a:p>
        </p:txBody>
      </p:sp>
    </p:spTree>
    <p:extLst>
      <p:ext uri="{BB962C8B-B14F-4D97-AF65-F5344CB8AC3E}">
        <p14:creationId xmlns:p14="http://schemas.microsoft.com/office/powerpoint/2010/main" val="3306913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zh-CN" altLang="en-US"/>
              <a:t>单击此处编辑母版标题样式</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805AA449-6339-465D-8820-B7A0650A2418}" type="datetimeFigureOut">
              <a:rPr lang="zh-CN" altLang="en-US" smtClean="0"/>
              <a:t>2019-08-28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7DBB522-9FE3-4270-B21D-ED5146D79696}" type="slidenum">
              <a:rPr lang="zh-CN" altLang="en-US" smtClean="0"/>
              <a:t>‹#›</a:t>
            </a:fld>
            <a:endParaRPr lang="zh-CN" altLang="en-US"/>
          </a:p>
        </p:txBody>
      </p:sp>
    </p:spTree>
    <p:extLst>
      <p:ext uri="{BB962C8B-B14F-4D97-AF65-F5344CB8AC3E}">
        <p14:creationId xmlns:p14="http://schemas.microsoft.com/office/powerpoint/2010/main" val="3854880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305005"/>
            <a:ext cx="10364451" cy="1596177"/>
          </a:xfrm>
        </p:spPr>
        <p:txBody>
          <a:bodyPr vert="horz" lIns="91440" tIns="45720" rIns="91440" bIns="45720" rtlCol="0" anchor="ctr">
            <a:normAutofit/>
          </a:bodyPr>
          <a:lstStyle>
            <a:lvl1pPr>
              <a:defRPr lang="en-US" dirty="0">
                <a:latin typeface="黑体" panose="02010609060101010101" pitchFamily="49" charset="-122"/>
                <a:ea typeface="黑体" panose="02010609060101010101" pitchFamily="49" charset="-122"/>
              </a:defRPr>
            </a:lvl1pPr>
          </a:lstStyle>
          <a:p>
            <a:pPr lvl="0"/>
            <a:r>
              <a:rPr lang="zh-CN" altLang="en-US" dirty="0"/>
              <a:t>单击此处编辑母版标题样式</a:t>
            </a:r>
            <a:endParaRPr lang="en-US" dirty="0"/>
          </a:p>
        </p:txBody>
      </p:sp>
      <p:sp>
        <p:nvSpPr>
          <p:cNvPr id="12" name="Content Placeholder 2"/>
          <p:cNvSpPr>
            <a:spLocks noGrp="1"/>
          </p:cNvSpPr>
          <p:nvPr>
            <p:ph sz="quarter" idx="13"/>
          </p:nvPr>
        </p:nvSpPr>
        <p:spPr>
          <a:xfrm>
            <a:off x="913774" y="2053580"/>
            <a:ext cx="5106026" cy="3667951"/>
          </a:xfrm>
        </p:spPr>
        <p:txBody>
          <a:bodyPr vert="horz" lIns="91440" tIns="45720" rIns="91440" bIns="45720" rtlCol="0">
            <a:normAutofit/>
          </a:bodyPr>
          <a:lstStyle>
            <a:lvl1pPr>
              <a:defRPr lang="zh-CN" altLang="en-US" sz="2800" dirty="0">
                <a:latin typeface="楷体" panose="02010609060101010101" pitchFamily="49" charset="-122"/>
                <a:ea typeface="楷体" panose="02010609060101010101" pitchFamily="49" charset="-122"/>
              </a:defRPr>
            </a:lvl1pPr>
            <a:lvl2pPr>
              <a:defRPr lang="zh-CN" altLang="en-US" sz="2800" dirty="0">
                <a:latin typeface="楷体" panose="02010609060101010101" pitchFamily="49" charset="-122"/>
                <a:ea typeface="楷体" panose="02010609060101010101" pitchFamily="49" charset="-122"/>
              </a:defRPr>
            </a:lvl2pPr>
            <a:lvl3pPr>
              <a:defRPr lang="zh-CN" altLang="en-US" sz="2800" dirty="0">
                <a:latin typeface="楷体" panose="02010609060101010101" pitchFamily="49" charset="-122"/>
                <a:ea typeface="楷体" panose="02010609060101010101" pitchFamily="49" charset="-122"/>
              </a:defRPr>
            </a:lvl3pPr>
            <a:lvl4pPr>
              <a:defRPr lang="zh-CN" altLang="en-US" sz="2800" dirty="0">
                <a:latin typeface="楷体" panose="02010609060101010101" pitchFamily="49" charset="-122"/>
                <a:ea typeface="楷体" panose="02010609060101010101" pitchFamily="49" charset="-122"/>
              </a:defRPr>
            </a:lvl4pPr>
            <a:lvl5pPr>
              <a:defRPr lang="en-US" sz="2800" dirty="0">
                <a:latin typeface="楷体" panose="02010609060101010101" pitchFamily="49" charset="-122"/>
                <a:ea typeface="楷体" panose="02010609060101010101" pitchFamily="49" charset="-122"/>
              </a:defRPr>
            </a:lvl5p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endParaRPr lang="en-US" dirty="0"/>
          </a:p>
        </p:txBody>
      </p:sp>
      <p:sp>
        <p:nvSpPr>
          <p:cNvPr id="13" name="Content Placeholder 3"/>
          <p:cNvSpPr>
            <a:spLocks noGrp="1"/>
          </p:cNvSpPr>
          <p:nvPr>
            <p:ph sz="quarter" idx="14"/>
          </p:nvPr>
        </p:nvSpPr>
        <p:spPr>
          <a:xfrm>
            <a:off x="6172200" y="2053580"/>
            <a:ext cx="5105400" cy="3667951"/>
          </a:xfrm>
        </p:spPr>
        <p:txBody>
          <a:bodyPr vert="horz" lIns="91440" tIns="45720" rIns="91440" bIns="45720" rtlCol="0">
            <a:normAutofit/>
          </a:bodyPr>
          <a:lstStyle>
            <a:lvl1pPr>
              <a:defRPr lang="zh-CN" altLang="en-US" sz="2800" dirty="0">
                <a:latin typeface="楷体" panose="02010609060101010101" pitchFamily="49" charset="-122"/>
                <a:ea typeface="楷体" panose="02010609060101010101" pitchFamily="49" charset="-122"/>
              </a:defRPr>
            </a:lvl1pPr>
            <a:lvl2pPr>
              <a:defRPr lang="zh-CN" altLang="en-US" sz="2800" dirty="0">
                <a:latin typeface="楷体" panose="02010609060101010101" pitchFamily="49" charset="-122"/>
                <a:ea typeface="楷体" panose="02010609060101010101" pitchFamily="49" charset="-122"/>
              </a:defRPr>
            </a:lvl2pPr>
            <a:lvl3pPr>
              <a:defRPr lang="zh-CN" altLang="en-US" sz="2800" dirty="0">
                <a:latin typeface="楷体" panose="02010609060101010101" pitchFamily="49" charset="-122"/>
                <a:ea typeface="楷体" panose="02010609060101010101" pitchFamily="49" charset="-122"/>
              </a:defRPr>
            </a:lvl3pPr>
            <a:lvl4pPr>
              <a:defRPr lang="zh-CN" altLang="en-US" sz="2800" dirty="0">
                <a:latin typeface="楷体" panose="02010609060101010101" pitchFamily="49" charset="-122"/>
                <a:ea typeface="楷体" panose="02010609060101010101" pitchFamily="49" charset="-122"/>
              </a:defRPr>
            </a:lvl4pPr>
            <a:lvl5pPr>
              <a:defRPr lang="en-US" sz="2800" dirty="0">
                <a:latin typeface="楷体" panose="02010609060101010101" pitchFamily="49" charset="-122"/>
                <a:ea typeface="楷体" panose="02010609060101010101" pitchFamily="49" charset="-122"/>
              </a:defRPr>
            </a:lvl5p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endParaRPr lang="en-US" dirty="0"/>
          </a:p>
        </p:txBody>
      </p:sp>
      <p:sp>
        <p:nvSpPr>
          <p:cNvPr id="5" name="Date Placeholder 4"/>
          <p:cNvSpPr>
            <a:spLocks noGrp="1"/>
          </p:cNvSpPr>
          <p:nvPr>
            <p:ph type="dt" sz="half" idx="10"/>
          </p:nvPr>
        </p:nvSpPr>
        <p:spPr/>
        <p:txBody>
          <a:bodyPr/>
          <a:lstStyle/>
          <a:p>
            <a:fld id="{805AA449-6339-465D-8820-B7A0650A2418}" type="datetimeFigureOut">
              <a:rPr lang="zh-CN" altLang="en-US" smtClean="0"/>
              <a:t>2019-08-28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7DBB522-9FE3-4270-B21D-ED5146D79696}" type="slidenum">
              <a:rPr lang="zh-CN" altLang="en-US" smtClean="0"/>
              <a:t>‹#›</a:t>
            </a:fld>
            <a:endParaRPr lang="zh-CN" altLang="en-US"/>
          </a:p>
        </p:txBody>
      </p:sp>
    </p:spTree>
    <p:extLst>
      <p:ext uri="{BB962C8B-B14F-4D97-AF65-F5344CB8AC3E}">
        <p14:creationId xmlns:p14="http://schemas.microsoft.com/office/powerpoint/2010/main" val="192831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2" name="Content Placeholder 3"/>
          <p:cNvSpPr>
            <a:spLocks noGrp="1"/>
          </p:cNvSpPr>
          <p:nvPr>
            <p:ph sz="quarter" idx="13"/>
          </p:nvPr>
        </p:nvSpPr>
        <p:spPr>
          <a:xfrm>
            <a:off x="913774" y="3051012"/>
            <a:ext cx="5106027" cy="2740187"/>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3" name="Content Placeholder 5"/>
          <p:cNvSpPr>
            <a:spLocks noGrp="1"/>
          </p:cNvSpPr>
          <p:nvPr>
            <p:ph sz="quarter" idx="14"/>
          </p:nvPr>
        </p:nvSpPr>
        <p:spPr>
          <a:xfrm>
            <a:off x="6172200" y="3051012"/>
            <a:ext cx="5105401" cy="2740187"/>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805AA449-6339-465D-8820-B7A0650A2418}" type="datetimeFigureOut">
              <a:rPr lang="zh-CN" altLang="en-US" smtClean="0"/>
              <a:t>2019-08-28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B7DBB522-9FE3-4270-B21D-ED5146D79696}" type="slidenum">
              <a:rPr lang="zh-CN" altLang="en-US" smtClean="0"/>
              <a:t>‹#›</a:t>
            </a:fld>
            <a:endParaRPr lang="zh-CN" altLang="en-US"/>
          </a:p>
        </p:txBody>
      </p:sp>
    </p:spTree>
    <p:extLst>
      <p:ext uri="{BB962C8B-B14F-4D97-AF65-F5344CB8AC3E}">
        <p14:creationId xmlns:p14="http://schemas.microsoft.com/office/powerpoint/2010/main" val="31496187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normAutofit/>
          </a:bodyPr>
          <a:lstStyle>
            <a:lvl1pPr>
              <a:defRPr lang="en-US" sz="4000" kern="1200" cap="all" baseline="0" dirty="0">
                <a:solidFill>
                  <a:schemeClr val="tx1"/>
                </a:solidFill>
                <a:effectLst/>
                <a:latin typeface="黑体" panose="02010609060101010101" pitchFamily="49" charset="-122"/>
                <a:ea typeface="黑体" panose="02010609060101010101" pitchFamily="49" charset="-122"/>
                <a:cs typeface="+mj-cs"/>
              </a:defRPr>
            </a:lvl1p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805AA449-6339-465D-8820-B7A0650A2418}" type="datetimeFigureOut">
              <a:rPr lang="zh-CN" altLang="en-US" smtClean="0"/>
              <a:t>2019-08-28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7DBB522-9FE3-4270-B21D-ED5146D79696}" type="slidenum">
              <a:rPr lang="zh-CN" altLang="en-US" smtClean="0"/>
              <a:t>‹#›</a:t>
            </a:fld>
            <a:endParaRPr lang="zh-CN" altLang="en-US"/>
          </a:p>
        </p:txBody>
      </p:sp>
    </p:spTree>
    <p:extLst>
      <p:ext uri="{BB962C8B-B14F-4D97-AF65-F5344CB8AC3E}">
        <p14:creationId xmlns:p14="http://schemas.microsoft.com/office/powerpoint/2010/main" val="995264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805AA449-6339-465D-8820-B7A0650A2418}" type="datetimeFigureOut">
              <a:rPr lang="zh-CN" altLang="en-US" smtClean="0"/>
              <a:t>2019-08-28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B7DBB522-9FE3-4270-B21D-ED5146D79696}" type="slidenum">
              <a:rPr lang="zh-CN" altLang="en-US" smtClean="0"/>
              <a:t>‹#›</a:t>
            </a:fld>
            <a:endParaRPr lang="zh-CN" altLang="en-US"/>
          </a:p>
        </p:txBody>
      </p:sp>
    </p:spTree>
    <p:extLst>
      <p:ext uri="{BB962C8B-B14F-4D97-AF65-F5344CB8AC3E}">
        <p14:creationId xmlns:p14="http://schemas.microsoft.com/office/powerpoint/2010/main" val="3666391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zh-CN" altLang="en-US"/>
              <a:t>单击此处编辑母版标题样式</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05AA449-6339-465D-8820-B7A0650A2418}" type="datetimeFigureOut">
              <a:rPr lang="zh-CN" altLang="en-US" smtClean="0"/>
              <a:t>2019-08-28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7DBB522-9FE3-4270-B21D-ED5146D79696}" type="slidenum">
              <a:rPr lang="zh-CN" altLang="en-US" smtClean="0"/>
              <a:t>‹#›</a:t>
            </a:fld>
            <a:endParaRPr lang="zh-CN" altLang="en-US"/>
          </a:p>
        </p:txBody>
      </p:sp>
    </p:spTree>
    <p:extLst>
      <p:ext uri="{BB962C8B-B14F-4D97-AF65-F5344CB8AC3E}">
        <p14:creationId xmlns:p14="http://schemas.microsoft.com/office/powerpoint/2010/main" val="587945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atin typeface="黑体" panose="02010609060101010101" pitchFamily="49" charset="-122"/>
                <a:ea typeface="黑体" panose="02010609060101010101" pitchFamily="49" charset="-122"/>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13794" y="2632852"/>
            <a:ext cx="5934949" cy="3158347"/>
          </a:xfrm>
        </p:spPr>
        <p:txBody>
          <a:bodyPr>
            <a:normAutofit/>
          </a:bodyPr>
          <a:lstStyle>
            <a:lvl1pPr marL="0" indent="0" algn="ctr">
              <a:buNone/>
              <a:defRPr sz="2400">
                <a:latin typeface="楷体" panose="02010609060101010101" pitchFamily="49" charset="-122"/>
                <a:ea typeface="楷体" panose="02010609060101010101" pitchFamily="49"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05AA449-6339-465D-8820-B7A0650A2418}" type="datetimeFigureOut">
              <a:rPr lang="zh-CN" altLang="en-US" smtClean="0"/>
              <a:t>2019-08-28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7DBB522-9FE3-4270-B21D-ED5146D79696}" type="slidenum">
              <a:rPr lang="zh-CN" altLang="en-US" smtClean="0"/>
              <a:t>‹#›</a:t>
            </a:fld>
            <a:endParaRPr lang="zh-CN" altLang="en-US"/>
          </a:p>
        </p:txBody>
      </p:sp>
    </p:spTree>
    <p:extLst>
      <p:ext uri="{BB962C8B-B14F-4D97-AF65-F5344CB8AC3E}">
        <p14:creationId xmlns:p14="http://schemas.microsoft.com/office/powerpoint/2010/main" val="3641452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7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pPr lvl="0"/>
            <a:r>
              <a:rPr lang="zh-CN" altLang="en-US"/>
              <a:t>单击此处编辑母版标题样式</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805AA449-6339-465D-8820-B7A0650A2418}" type="datetimeFigureOut">
              <a:rPr lang="zh-CN" altLang="en-US" smtClean="0"/>
              <a:t>2019-08-28</a:t>
            </a:fld>
            <a:endParaRPr lang="zh-CN" alt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zh-CN" alt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B7DBB522-9FE3-4270-B21D-ED5146D79696}" type="slidenum">
              <a:rPr lang="zh-CN" altLang="en-US" smtClean="0"/>
              <a:t>‹#›</a:t>
            </a:fld>
            <a:endParaRPr lang="zh-CN" altLang="en-US"/>
          </a:p>
        </p:txBody>
      </p:sp>
    </p:spTree>
    <p:extLst>
      <p:ext uri="{BB962C8B-B14F-4D97-AF65-F5344CB8AC3E}">
        <p14:creationId xmlns:p14="http://schemas.microsoft.com/office/powerpoint/2010/main" val="8468943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914400" rtl="0" eaLnBrk="1" latinLnBrk="0" hangingPunct="1">
        <a:lnSpc>
          <a:spcPct val="90000"/>
        </a:lnSpc>
        <a:spcBef>
          <a:spcPct val="0"/>
        </a:spcBef>
        <a:buNone/>
        <a:defRPr lang="en-US" altLang="en-US" sz="3600" kern="1200" cap="all" baseline="0" dirty="0">
          <a:solidFill>
            <a:schemeClr val="tx1"/>
          </a:solidFill>
          <a:effectLst/>
          <a:latin typeface="黑体" panose="02010609060101010101" pitchFamily="49" charset="-122"/>
          <a:ea typeface="黑体" panose="02010609060101010101" pitchFamily="49" charset="-122"/>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lang="en-US" altLang="en-US" sz="2800" kern="1200" cap="all" baseline="0" dirty="0">
          <a:solidFill>
            <a:schemeClr val="tx1"/>
          </a:solidFill>
          <a:effectLst/>
          <a:latin typeface="楷体" panose="02010609060101010101" pitchFamily="49" charset="-122"/>
          <a:ea typeface="楷体" panose="02010609060101010101" pitchFamily="49" charset="-122"/>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6.emf"/></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6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5.emf"/><Relationship Id="rId4" Type="http://schemas.openxmlformats.org/officeDocument/2006/relationships/oleObject" Target="../embeddings/oleObject1.bin"/></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6968C6-283E-41A4-873D-230A24022EB1}"/>
              </a:ext>
            </a:extLst>
          </p:cNvPr>
          <p:cNvSpPr>
            <a:spLocks noGrp="1"/>
          </p:cNvSpPr>
          <p:nvPr>
            <p:ph type="ctrTitle"/>
          </p:nvPr>
        </p:nvSpPr>
        <p:spPr/>
        <p:txBody>
          <a:bodyPr/>
          <a:lstStyle/>
          <a:p>
            <a:r>
              <a:rPr lang="zh-CN" altLang="en-US" dirty="0"/>
              <a:t>第</a:t>
            </a:r>
            <a:r>
              <a:rPr lang="en-US" altLang="zh-CN" dirty="0"/>
              <a:t>3</a:t>
            </a:r>
            <a:r>
              <a:rPr lang="zh-CN" altLang="en-US" dirty="0"/>
              <a:t>章 账务处理与总账子系统</a:t>
            </a:r>
          </a:p>
        </p:txBody>
      </p:sp>
      <p:sp>
        <p:nvSpPr>
          <p:cNvPr id="3" name="副标题 2">
            <a:extLst>
              <a:ext uri="{FF2B5EF4-FFF2-40B4-BE49-F238E27FC236}">
                <a16:creationId xmlns:a16="http://schemas.microsoft.com/office/drawing/2014/main" id="{FBBE41BD-1205-4E7C-A306-21C483D53A2A}"/>
              </a:ext>
            </a:extLst>
          </p:cNvPr>
          <p:cNvSpPr>
            <a:spLocks noGrp="1"/>
          </p:cNvSpPr>
          <p:nvPr>
            <p:ph type="subTitle" idx="1"/>
          </p:nvPr>
        </p:nvSpPr>
        <p:spPr/>
        <p:txBody>
          <a:bodyPr/>
          <a:lstStyle/>
          <a:p>
            <a:r>
              <a:rPr lang="zh-CN" altLang="en-US" dirty="0"/>
              <a:t>中国人民大学商学院会计系</a:t>
            </a:r>
            <a:r>
              <a:rPr lang="en-US" altLang="zh-CN" dirty="0"/>
              <a:t>	</a:t>
            </a:r>
            <a:r>
              <a:rPr lang="zh-CN" altLang="en-US" dirty="0"/>
              <a:t>殷建红</a:t>
            </a:r>
            <a:endParaRPr lang="en-US" altLang="zh-CN" dirty="0"/>
          </a:p>
        </p:txBody>
      </p:sp>
    </p:spTree>
    <p:extLst>
      <p:ext uri="{BB962C8B-B14F-4D97-AF65-F5344CB8AC3E}">
        <p14:creationId xmlns:p14="http://schemas.microsoft.com/office/powerpoint/2010/main" val="2241165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C6EEC7-D23B-41CA-800C-974ECE46272C}"/>
              </a:ext>
            </a:extLst>
          </p:cNvPr>
          <p:cNvSpPr>
            <a:spLocks noGrp="1"/>
          </p:cNvSpPr>
          <p:nvPr>
            <p:ph type="title"/>
          </p:nvPr>
        </p:nvSpPr>
        <p:spPr>
          <a:xfrm>
            <a:off x="750810" y="609600"/>
            <a:ext cx="3935688" cy="2023252"/>
          </a:xfrm>
        </p:spPr>
        <p:txBody>
          <a:bodyPr/>
          <a:lstStyle/>
          <a:p>
            <a:r>
              <a:rPr lang="zh-CN" altLang="en-US" dirty="0"/>
              <a:t>账务处理流程</a:t>
            </a:r>
          </a:p>
        </p:txBody>
      </p:sp>
      <p:sp>
        <p:nvSpPr>
          <p:cNvPr id="6" name="内容占位符 5">
            <a:extLst>
              <a:ext uri="{FF2B5EF4-FFF2-40B4-BE49-F238E27FC236}">
                <a16:creationId xmlns:a16="http://schemas.microsoft.com/office/drawing/2014/main" id="{3C1552E5-3010-46ED-8714-7543C4046863}"/>
              </a:ext>
            </a:extLst>
          </p:cNvPr>
          <p:cNvSpPr>
            <a:spLocks noGrp="1"/>
          </p:cNvSpPr>
          <p:nvPr>
            <p:ph sz="quarter" idx="13"/>
          </p:nvPr>
        </p:nvSpPr>
        <p:spPr/>
        <p:txBody>
          <a:bodyPr/>
          <a:lstStyle/>
          <a:p>
            <a:endParaRPr lang="zh-CN" altLang="en-US" dirty="0"/>
          </a:p>
        </p:txBody>
      </p:sp>
      <p:sp>
        <p:nvSpPr>
          <p:cNvPr id="5" name="文本占位符 4">
            <a:extLst>
              <a:ext uri="{FF2B5EF4-FFF2-40B4-BE49-F238E27FC236}">
                <a16:creationId xmlns:a16="http://schemas.microsoft.com/office/drawing/2014/main" id="{E535D848-26BC-4665-B771-E04A922202EE}"/>
              </a:ext>
            </a:extLst>
          </p:cNvPr>
          <p:cNvSpPr>
            <a:spLocks noGrp="1"/>
          </p:cNvSpPr>
          <p:nvPr>
            <p:ph type="body" sz="half" idx="2"/>
          </p:nvPr>
        </p:nvSpPr>
        <p:spPr/>
        <p:txBody>
          <a:bodyPr/>
          <a:lstStyle/>
          <a:p>
            <a:endParaRPr lang="zh-CN" altLang="en-US"/>
          </a:p>
        </p:txBody>
      </p:sp>
      <p:pic>
        <p:nvPicPr>
          <p:cNvPr id="4" name="图片 3">
            <a:extLst>
              <a:ext uri="{FF2B5EF4-FFF2-40B4-BE49-F238E27FC236}">
                <a16:creationId xmlns:a16="http://schemas.microsoft.com/office/drawing/2014/main" id="{8F87110E-9097-40CF-8E62-9D6F7EB418C3}"/>
              </a:ext>
            </a:extLst>
          </p:cNvPr>
          <p:cNvPicPr/>
          <p:nvPr/>
        </p:nvPicPr>
        <p:blipFill>
          <a:blip r:embed="rId2">
            <a:extLst>
              <a:ext uri="{28A0092B-C50C-407E-A947-70E740481C1C}">
                <a14:useLocalDpi xmlns:a14="http://schemas.microsoft.com/office/drawing/2010/main" val="0"/>
              </a:ext>
            </a:extLst>
          </a:blip>
          <a:stretch>
            <a:fillRect/>
          </a:stretch>
        </p:blipFill>
        <p:spPr>
          <a:xfrm>
            <a:off x="4222682" y="1"/>
            <a:ext cx="7910922" cy="6857999"/>
          </a:xfrm>
          <a:prstGeom prst="rect">
            <a:avLst/>
          </a:prstGeom>
        </p:spPr>
      </p:pic>
    </p:spTree>
    <p:extLst>
      <p:ext uri="{BB962C8B-B14F-4D97-AF65-F5344CB8AC3E}">
        <p14:creationId xmlns:p14="http://schemas.microsoft.com/office/powerpoint/2010/main" val="302794102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5" name="Rectangle 3">
            <a:extLst>
              <a:ext uri="{FF2B5EF4-FFF2-40B4-BE49-F238E27FC236}">
                <a16:creationId xmlns:a16="http://schemas.microsoft.com/office/drawing/2014/main" id="{FD0F1FE8-95F4-4892-9D22-38CAC5F12A09}"/>
              </a:ext>
            </a:extLst>
          </p:cNvPr>
          <p:cNvSpPr>
            <a:spLocks noGrp="1" noChangeArrowheads="1"/>
          </p:cNvSpPr>
          <p:nvPr>
            <p:ph type="title"/>
          </p:nvPr>
        </p:nvSpPr>
        <p:spPr/>
        <p:txBody>
          <a:bodyPr/>
          <a:lstStyle/>
          <a:p>
            <a:pPr eaLnBrk="1" hangingPunct="1">
              <a:defRPr/>
            </a:pPr>
            <a:r>
              <a:rPr lang="zh-CN" altLang="en-US"/>
              <a:t>内容提要</a:t>
            </a:r>
          </a:p>
        </p:txBody>
      </p:sp>
      <p:sp>
        <p:nvSpPr>
          <p:cNvPr id="131075" name="Rectangle 2">
            <a:extLst>
              <a:ext uri="{FF2B5EF4-FFF2-40B4-BE49-F238E27FC236}">
                <a16:creationId xmlns:a16="http://schemas.microsoft.com/office/drawing/2014/main" id="{9F0540BE-CDC5-4605-A805-AE0C92982AA2}"/>
              </a:ext>
            </a:extLst>
          </p:cNvPr>
          <p:cNvSpPr>
            <a:spLocks noGrp="1" noChangeArrowheads="1"/>
          </p:cNvSpPr>
          <p:nvPr>
            <p:ph sz="quarter" idx="13"/>
          </p:nvPr>
        </p:nvSpPr>
        <p:spPr/>
        <p:txBody>
          <a:bodyPr/>
          <a:lstStyle/>
          <a:p>
            <a:pPr eaLnBrk="1" hangingPunct="1"/>
            <a:r>
              <a:rPr lang="zh-CN" altLang="en-US"/>
              <a:t>往来核算与管理</a:t>
            </a:r>
          </a:p>
          <a:p>
            <a:pPr eaLnBrk="1" hangingPunct="1"/>
            <a:r>
              <a:rPr lang="zh-CN" altLang="en-US"/>
              <a:t>部门核算与管理</a:t>
            </a:r>
          </a:p>
          <a:p>
            <a:pPr eaLnBrk="1" hangingPunct="1"/>
            <a:r>
              <a:rPr lang="zh-CN" altLang="en-US"/>
              <a:t>项目核算与管理</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a:extLst>
              <a:ext uri="{FF2B5EF4-FFF2-40B4-BE49-F238E27FC236}">
                <a16:creationId xmlns:a16="http://schemas.microsoft.com/office/drawing/2014/main" id="{B5412B13-6CAF-4473-A571-830A700D49BC}"/>
              </a:ext>
            </a:extLst>
          </p:cNvPr>
          <p:cNvSpPr>
            <a:spLocks noGrp="1" noChangeArrowheads="1"/>
          </p:cNvSpPr>
          <p:nvPr>
            <p:ph type="title"/>
          </p:nvPr>
        </p:nvSpPr>
        <p:spPr/>
        <p:txBody>
          <a:bodyPr>
            <a:normAutofit/>
          </a:bodyPr>
          <a:lstStyle/>
          <a:p>
            <a:pPr eaLnBrk="1" hangingPunct="1">
              <a:defRPr/>
            </a:pPr>
            <a:r>
              <a:rPr lang="zh-CN" altLang="en-US"/>
              <a:t>项目核算与管理</a:t>
            </a:r>
          </a:p>
        </p:txBody>
      </p:sp>
      <p:sp>
        <p:nvSpPr>
          <p:cNvPr id="132100" name="Rectangle 3">
            <a:extLst>
              <a:ext uri="{FF2B5EF4-FFF2-40B4-BE49-F238E27FC236}">
                <a16:creationId xmlns:a16="http://schemas.microsoft.com/office/drawing/2014/main" id="{8064F215-3A38-40B9-A6CB-CE6AD1F83F8F}"/>
              </a:ext>
            </a:extLst>
          </p:cNvPr>
          <p:cNvSpPr>
            <a:spLocks noGrp="1" noChangeArrowheads="1"/>
          </p:cNvSpPr>
          <p:nvPr>
            <p:ph sz="quarter" idx="13"/>
          </p:nvPr>
        </p:nvSpPr>
        <p:spPr/>
        <p:txBody>
          <a:bodyPr>
            <a:normAutofit lnSpcReduction="10000"/>
          </a:bodyPr>
          <a:lstStyle/>
          <a:p>
            <a:pPr eaLnBrk="1" hangingPunct="1"/>
            <a:r>
              <a:rPr lang="zh-CN" altLang="en-US"/>
              <a:t>手工环境下的核算方式</a:t>
            </a:r>
          </a:p>
          <a:p>
            <a:pPr lvl="1" eaLnBrk="1" hangingPunct="1"/>
            <a:r>
              <a:rPr lang="zh-CN" altLang="en-US"/>
              <a:t>根据项目设置明细科目</a:t>
            </a:r>
          </a:p>
          <a:p>
            <a:pPr eaLnBrk="1" hangingPunct="1"/>
            <a:r>
              <a:rPr lang="zh-CN" altLang="en-US"/>
              <a:t>计算机环境下项目核算与管理的方法</a:t>
            </a:r>
          </a:p>
          <a:p>
            <a:pPr lvl="1" eaLnBrk="1" hangingPunct="1"/>
            <a:r>
              <a:rPr lang="zh-CN" altLang="en-US"/>
              <a:t>将与项目有关的科目设置为“项目”核算</a:t>
            </a:r>
          </a:p>
          <a:p>
            <a:pPr lvl="1" eaLnBrk="1" hangingPunct="1"/>
            <a:r>
              <a:rPr lang="zh-CN" altLang="en-US"/>
              <a:t>管理项目档案</a:t>
            </a:r>
          </a:p>
          <a:p>
            <a:pPr lvl="1" eaLnBrk="1" hangingPunct="1"/>
            <a:r>
              <a:rPr lang="zh-CN" altLang="en-US"/>
              <a:t>录入凭证时，如果科目需要进行“项目”核算，则需要录入相关项目信息</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C229A005-AF5F-48A5-B090-BE353D54340F}"/>
              </a:ext>
            </a:extLst>
          </p:cNvPr>
          <p:cNvSpPr>
            <a:spLocks noGrp="1" noChangeArrowheads="1"/>
          </p:cNvSpPr>
          <p:nvPr>
            <p:ph type="title"/>
          </p:nvPr>
        </p:nvSpPr>
        <p:spPr/>
        <p:txBody>
          <a:bodyPr>
            <a:normAutofit/>
          </a:bodyPr>
          <a:lstStyle/>
          <a:p>
            <a:pPr eaLnBrk="1" hangingPunct="1">
              <a:defRPr/>
            </a:pPr>
            <a:r>
              <a:rPr lang="zh-CN" altLang="en-US"/>
              <a:t>项目核算与管理模块的功能</a:t>
            </a:r>
          </a:p>
        </p:txBody>
      </p:sp>
      <p:grpSp>
        <p:nvGrpSpPr>
          <p:cNvPr id="133124" name="组合 2">
            <a:extLst>
              <a:ext uri="{FF2B5EF4-FFF2-40B4-BE49-F238E27FC236}">
                <a16:creationId xmlns:a16="http://schemas.microsoft.com/office/drawing/2014/main" id="{E9C2653A-7B73-40C8-A545-E6B269F3242D}"/>
              </a:ext>
            </a:extLst>
          </p:cNvPr>
          <p:cNvGrpSpPr>
            <a:grpSpLocks/>
          </p:cNvGrpSpPr>
          <p:nvPr/>
        </p:nvGrpSpPr>
        <p:grpSpPr bwMode="auto">
          <a:xfrm>
            <a:off x="2351088" y="2205038"/>
            <a:ext cx="7943850" cy="3187700"/>
            <a:chOff x="827088" y="2204864"/>
            <a:chExt cx="7943850" cy="3187874"/>
          </a:xfrm>
        </p:grpSpPr>
        <p:graphicFrame>
          <p:nvGraphicFramePr>
            <p:cNvPr id="133125" name="Object 3">
              <a:extLst>
                <a:ext uri="{FF2B5EF4-FFF2-40B4-BE49-F238E27FC236}">
                  <a16:creationId xmlns:a16="http://schemas.microsoft.com/office/drawing/2014/main" id="{D54B5924-3B72-47DD-8318-169C37C93D26}"/>
                </a:ext>
              </a:extLst>
            </p:cNvPr>
            <p:cNvGraphicFramePr>
              <a:graphicFrameLocks noChangeAspect="1"/>
            </p:cNvGraphicFramePr>
            <p:nvPr/>
          </p:nvGraphicFramePr>
          <p:xfrm>
            <a:off x="827088" y="2205038"/>
            <a:ext cx="7943850" cy="3187700"/>
          </p:xfrm>
          <a:graphic>
            <a:graphicData uri="http://schemas.openxmlformats.org/presentationml/2006/ole">
              <mc:AlternateContent xmlns:mc="http://schemas.openxmlformats.org/markup-compatibility/2006">
                <mc:Choice xmlns:v="urn:schemas-microsoft-com:vml" Requires="v">
                  <p:oleObj spid="_x0000_s5165" name="Visio" r:id="rId3" imgW="4118762" imgH="1372819" progId="Visio.Drawing.6">
                    <p:embed/>
                  </p:oleObj>
                </mc:Choice>
                <mc:Fallback>
                  <p:oleObj name="Visio" r:id="rId3" imgW="4118762" imgH="1372819" progId="Visio.Drawing.6">
                    <p:embed/>
                    <p:pic>
                      <p:nvPicPr>
                        <p:cNvPr id="133125" name="Object 3">
                          <a:extLst>
                            <a:ext uri="{FF2B5EF4-FFF2-40B4-BE49-F238E27FC236}">
                              <a16:creationId xmlns:a16="http://schemas.microsoft.com/office/drawing/2014/main" id="{D54B5924-3B72-47DD-8318-169C37C93D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088" y="2205038"/>
                          <a:ext cx="7943850" cy="318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矩形 1">
              <a:extLst>
                <a:ext uri="{FF2B5EF4-FFF2-40B4-BE49-F238E27FC236}">
                  <a16:creationId xmlns:a16="http://schemas.microsoft.com/office/drawing/2014/main" id="{110C4D7B-1A93-4B7C-8EB8-B129F47E1576}"/>
                </a:ext>
              </a:extLst>
            </p:cNvPr>
            <p:cNvSpPr/>
            <p:nvPr/>
          </p:nvSpPr>
          <p:spPr>
            <a:xfrm>
              <a:off x="3419872" y="2204864"/>
              <a:ext cx="1872208" cy="576064"/>
            </a:xfrm>
            <a:prstGeom prst="rect">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ln>
                    <a:solidFill>
                      <a:sysClr val="windowText" lastClr="000000"/>
                    </a:solidFill>
                  </a:ln>
                </a:rPr>
                <a:t>项目核算与管理</a:t>
              </a:r>
            </a:p>
          </p:txBody>
        </p:sp>
      </p:gr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a:extLst>
              <a:ext uri="{FF2B5EF4-FFF2-40B4-BE49-F238E27FC236}">
                <a16:creationId xmlns:a16="http://schemas.microsoft.com/office/drawing/2014/main" id="{91F9C499-68FD-4E0B-91C4-AA92379A3519}"/>
              </a:ext>
            </a:extLst>
          </p:cNvPr>
          <p:cNvSpPr>
            <a:spLocks noGrp="1" noChangeArrowheads="1"/>
          </p:cNvSpPr>
          <p:nvPr>
            <p:ph type="title"/>
          </p:nvPr>
        </p:nvSpPr>
        <p:spPr/>
        <p:txBody>
          <a:bodyPr>
            <a:normAutofit/>
          </a:bodyPr>
          <a:lstStyle/>
          <a:p>
            <a:pPr eaLnBrk="1" hangingPunct="1">
              <a:defRPr/>
            </a:pPr>
            <a:r>
              <a:rPr lang="zh-CN" altLang="en-US"/>
              <a:t>项目账表输出</a:t>
            </a:r>
          </a:p>
        </p:txBody>
      </p:sp>
      <p:sp>
        <p:nvSpPr>
          <p:cNvPr id="134148" name="Rectangle 3">
            <a:extLst>
              <a:ext uri="{FF2B5EF4-FFF2-40B4-BE49-F238E27FC236}">
                <a16:creationId xmlns:a16="http://schemas.microsoft.com/office/drawing/2014/main" id="{114106A2-1F59-4855-9AB8-03DD8207C310}"/>
              </a:ext>
            </a:extLst>
          </p:cNvPr>
          <p:cNvSpPr>
            <a:spLocks noGrp="1" noChangeArrowheads="1"/>
          </p:cNvSpPr>
          <p:nvPr>
            <p:ph sz="quarter" idx="13"/>
          </p:nvPr>
        </p:nvSpPr>
        <p:spPr>
          <a:xfrm>
            <a:off x="913774" y="2066643"/>
            <a:ext cx="10363826" cy="4381848"/>
          </a:xfrm>
        </p:spPr>
        <p:txBody>
          <a:bodyPr>
            <a:normAutofit lnSpcReduction="10000"/>
          </a:bodyPr>
          <a:lstStyle/>
          <a:p>
            <a:pPr eaLnBrk="1" hangingPunct="1">
              <a:lnSpc>
                <a:spcPct val="90000"/>
              </a:lnSpc>
            </a:pPr>
            <a:r>
              <a:rPr lang="zh-CN" altLang="en-US" dirty="0"/>
              <a:t>项目总账</a:t>
            </a:r>
          </a:p>
          <a:p>
            <a:pPr lvl="1" eaLnBrk="1" hangingPunct="1">
              <a:lnSpc>
                <a:spcPct val="90000"/>
              </a:lnSpc>
            </a:pPr>
            <a:r>
              <a:rPr lang="zh-CN" altLang="en-US" sz="2400" dirty="0"/>
              <a:t>反映项目对应各个科目的各期发生额和余额</a:t>
            </a:r>
          </a:p>
          <a:p>
            <a:pPr eaLnBrk="1" hangingPunct="1">
              <a:lnSpc>
                <a:spcPct val="90000"/>
              </a:lnSpc>
            </a:pPr>
            <a:r>
              <a:rPr lang="zh-CN" altLang="en-US" dirty="0"/>
              <a:t>科目的项目明细账</a:t>
            </a:r>
          </a:p>
          <a:p>
            <a:pPr lvl="1" eaLnBrk="1" hangingPunct="1">
              <a:lnSpc>
                <a:spcPct val="90000"/>
              </a:lnSpc>
            </a:pPr>
            <a:r>
              <a:rPr lang="zh-CN" altLang="en-US" sz="2400" dirty="0"/>
              <a:t>反映某科目下，各项目的明细数据</a:t>
            </a:r>
          </a:p>
          <a:p>
            <a:pPr eaLnBrk="1" hangingPunct="1">
              <a:lnSpc>
                <a:spcPct val="90000"/>
              </a:lnSpc>
            </a:pPr>
            <a:r>
              <a:rPr lang="zh-CN" altLang="en-US" dirty="0"/>
              <a:t>项目的明细账</a:t>
            </a:r>
          </a:p>
          <a:p>
            <a:pPr lvl="1" eaLnBrk="1" hangingPunct="1">
              <a:lnSpc>
                <a:spcPct val="90000"/>
              </a:lnSpc>
            </a:pPr>
            <a:r>
              <a:rPr lang="zh-CN" altLang="en-US" sz="2400" dirty="0"/>
              <a:t>反映某个项目对应各科目的明细数据</a:t>
            </a:r>
          </a:p>
          <a:p>
            <a:pPr eaLnBrk="1" hangingPunct="1">
              <a:lnSpc>
                <a:spcPct val="90000"/>
              </a:lnSpc>
            </a:pPr>
            <a:r>
              <a:rPr lang="zh-CN" altLang="en-US" dirty="0"/>
              <a:t>项目统计表</a:t>
            </a:r>
          </a:p>
          <a:p>
            <a:pPr lvl="1" eaLnBrk="1" hangingPunct="1">
              <a:lnSpc>
                <a:spcPct val="90000"/>
              </a:lnSpc>
            </a:pPr>
            <a:r>
              <a:rPr lang="zh-CN" altLang="en-US" sz="2400" dirty="0"/>
              <a:t>反映各个项目在各个科目下的期初余额、借贷方发射功能额及期末余额</a:t>
            </a:r>
          </a:p>
          <a:p>
            <a:pPr eaLnBrk="1" hangingPunct="1">
              <a:lnSpc>
                <a:spcPct val="90000"/>
              </a:lnSpc>
            </a:pPr>
            <a:r>
              <a:rPr lang="zh-CN" altLang="en-US" dirty="0"/>
              <a:t>项目执行计划报告</a:t>
            </a:r>
          </a:p>
          <a:p>
            <a:pPr lvl="1" eaLnBrk="1" hangingPunct="1">
              <a:lnSpc>
                <a:spcPct val="90000"/>
              </a:lnSpc>
            </a:pPr>
            <a:r>
              <a:rPr lang="zh-CN" altLang="en-US" sz="2400" dirty="0"/>
              <a:t>反映各项目的实际执行情况与预算数的对比报告</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BC03B16B-DEDD-4F92-A7B3-BBA6ACD73421}"/>
              </a:ext>
            </a:extLst>
          </p:cNvPr>
          <p:cNvSpPr>
            <a:spLocks noGrp="1"/>
          </p:cNvSpPr>
          <p:nvPr>
            <p:ph type="title"/>
          </p:nvPr>
        </p:nvSpPr>
        <p:spPr/>
        <p:txBody>
          <a:bodyPr/>
          <a:lstStyle/>
          <a:p>
            <a:r>
              <a:rPr lang="en-US" altLang="zh-CN" dirty="0"/>
              <a:t>Q &amp; A</a:t>
            </a:r>
            <a:endParaRPr lang="zh-CN" altLang="en-US" dirty="0"/>
          </a:p>
        </p:txBody>
      </p:sp>
      <p:sp>
        <p:nvSpPr>
          <p:cNvPr id="5" name="文本占位符 4">
            <a:extLst>
              <a:ext uri="{FF2B5EF4-FFF2-40B4-BE49-F238E27FC236}">
                <a16:creationId xmlns:a16="http://schemas.microsoft.com/office/drawing/2014/main" id="{43CEF9A2-D9DE-4EE4-B8C9-36F145BC64AF}"/>
              </a:ext>
            </a:extLst>
          </p:cNvPr>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4359156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C6EEC7-D23B-41CA-800C-974ECE46272C}"/>
              </a:ext>
            </a:extLst>
          </p:cNvPr>
          <p:cNvSpPr>
            <a:spLocks noGrp="1"/>
          </p:cNvSpPr>
          <p:nvPr>
            <p:ph type="title"/>
          </p:nvPr>
        </p:nvSpPr>
        <p:spPr/>
        <p:txBody>
          <a:bodyPr/>
          <a:lstStyle/>
          <a:p>
            <a:r>
              <a:rPr lang="zh-CN" altLang="en-US" dirty="0"/>
              <a:t>账务处理流程</a:t>
            </a:r>
          </a:p>
        </p:txBody>
      </p:sp>
      <p:sp>
        <p:nvSpPr>
          <p:cNvPr id="3" name="内容占位符 2">
            <a:extLst>
              <a:ext uri="{FF2B5EF4-FFF2-40B4-BE49-F238E27FC236}">
                <a16:creationId xmlns:a16="http://schemas.microsoft.com/office/drawing/2014/main" id="{981A6B6A-45BD-4518-A85D-D5037DD65E85}"/>
              </a:ext>
            </a:extLst>
          </p:cNvPr>
          <p:cNvSpPr>
            <a:spLocks noGrp="1"/>
          </p:cNvSpPr>
          <p:nvPr>
            <p:ph sz="quarter" idx="13"/>
          </p:nvPr>
        </p:nvSpPr>
        <p:spPr/>
        <p:txBody>
          <a:bodyPr/>
          <a:lstStyle/>
          <a:p>
            <a:r>
              <a:rPr lang="zh-CN" altLang="zh-CN" dirty="0"/>
              <a:t>手工环境下账务处理流程的缺陷</a:t>
            </a:r>
            <a:endParaRPr lang="en-US" altLang="zh-CN" dirty="0"/>
          </a:p>
          <a:p>
            <a:pPr lvl="1"/>
            <a:r>
              <a:rPr lang="zh-CN" altLang="zh-CN" dirty="0"/>
              <a:t>数据大量重复</a:t>
            </a:r>
            <a:endParaRPr lang="en-US" altLang="zh-CN" dirty="0"/>
          </a:p>
          <a:p>
            <a:pPr lvl="1"/>
            <a:r>
              <a:rPr lang="zh-CN" altLang="zh-CN" dirty="0"/>
              <a:t>信息提供不及时</a:t>
            </a:r>
            <a:endParaRPr lang="en-US" altLang="zh-CN" dirty="0"/>
          </a:p>
          <a:p>
            <a:pPr lvl="1"/>
            <a:r>
              <a:rPr lang="zh-CN" altLang="zh-CN" dirty="0"/>
              <a:t>准确性差</a:t>
            </a:r>
            <a:endParaRPr lang="en-US" altLang="zh-CN" dirty="0"/>
          </a:p>
          <a:p>
            <a:pPr lvl="1"/>
            <a:r>
              <a:rPr lang="zh-CN" altLang="zh-CN" dirty="0"/>
              <a:t>工作强度大</a:t>
            </a:r>
            <a:endParaRPr lang="en-US" altLang="zh-CN" dirty="0"/>
          </a:p>
        </p:txBody>
      </p:sp>
    </p:spTree>
    <p:extLst>
      <p:ext uri="{BB962C8B-B14F-4D97-AF65-F5344CB8AC3E}">
        <p14:creationId xmlns:p14="http://schemas.microsoft.com/office/powerpoint/2010/main" val="39139911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C6EEC7-D23B-41CA-800C-974ECE46272C}"/>
              </a:ext>
            </a:extLst>
          </p:cNvPr>
          <p:cNvSpPr>
            <a:spLocks noGrp="1"/>
          </p:cNvSpPr>
          <p:nvPr>
            <p:ph type="title"/>
          </p:nvPr>
        </p:nvSpPr>
        <p:spPr>
          <a:xfrm>
            <a:off x="750810" y="609600"/>
            <a:ext cx="3935688" cy="2023252"/>
          </a:xfrm>
        </p:spPr>
        <p:txBody>
          <a:bodyPr/>
          <a:lstStyle/>
          <a:p>
            <a:r>
              <a:rPr lang="zh-CN" altLang="en-US" dirty="0"/>
              <a:t>账务处理流程</a:t>
            </a:r>
          </a:p>
        </p:txBody>
      </p:sp>
      <p:sp>
        <p:nvSpPr>
          <p:cNvPr id="6" name="内容占位符 5">
            <a:extLst>
              <a:ext uri="{FF2B5EF4-FFF2-40B4-BE49-F238E27FC236}">
                <a16:creationId xmlns:a16="http://schemas.microsoft.com/office/drawing/2014/main" id="{3C1552E5-3010-46ED-8714-7543C4046863}"/>
              </a:ext>
            </a:extLst>
          </p:cNvPr>
          <p:cNvSpPr>
            <a:spLocks noGrp="1"/>
          </p:cNvSpPr>
          <p:nvPr>
            <p:ph sz="quarter" idx="13"/>
          </p:nvPr>
        </p:nvSpPr>
        <p:spPr/>
        <p:txBody>
          <a:bodyPr/>
          <a:lstStyle/>
          <a:p>
            <a:endParaRPr lang="zh-CN" altLang="en-US" dirty="0"/>
          </a:p>
        </p:txBody>
      </p:sp>
      <p:sp>
        <p:nvSpPr>
          <p:cNvPr id="5" name="文本占位符 4">
            <a:extLst>
              <a:ext uri="{FF2B5EF4-FFF2-40B4-BE49-F238E27FC236}">
                <a16:creationId xmlns:a16="http://schemas.microsoft.com/office/drawing/2014/main" id="{E535D848-26BC-4665-B771-E04A922202EE}"/>
              </a:ext>
            </a:extLst>
          </p:cNvPr>
          <p:cNvSpPr>
            <a:spLocks noGrp="1"/>
          </p:cNvSpPr>
          <p:nvPr>
            <p:ph type="body" sz="half" idx="2"/>
          </p:nvPr>
        </p:nvSpPr>
        <p:spPr/>
        <p:txBody>
          <a:bodyPr/>
          <a:lstStyle/>
          <a:p>
            <a:endParaRPr lang="zh-CN" altLang="en-US" dirty="0"/>
          </a:p>
        </p:txBody>
      </p:sp>
      <p:pic>
        <p:nvPicPr>
          <p:cNvPr id="7" name="图片 6">
            <a:extLst>
              <a:ext uri="{FF2B5EF4-FFF2-40B4-BE49-F238E27FC236}">
                <a16:creationId xmlns:a16="http://schemas.microsoft.com/office/drawing/2014/main" id="{8D7CAA35-FFE1-42AE-97CB-96418EF5A51E}"/>
              </a:ext>
            </a:extLst>
          </p:cNvPr>
          <p:cNvPicPr/>
          <p:nvPr/>
        </p:nvPicPr>
        <p:blipFill>
          <a:blip r:embed="rId2">
            <a:extLst>
              <a:ext uri="{28A0092B-C50C-407E-A947-70E740481C1C}">
                <a14:useLocalDpi xmlns:a14="http://schemas.microsoft.com/office/drawing/2010/main" val="0"/>
              </a:ext>
            </a:extLst>
          </a:blip>
          <a:stretch>
            <a:fillRect/>
          </a:stretch>
        </p:blipFill>
        <p:spPr>
          <a:xfrm>
            <a:off x="5078062" y="0"/>
            <a:ext cx="6056244" cy="6858000"/>
          </a:xfrm>
          <a:prstGeom prst="rect">
            <a:avLst/>
          </a:prstGeom>
        </p:spPr>
      </p:pic>
    </p:spTree>
    <p:extLst>
      <p:ext uri="{BB962C8B-B14F-4D97-AF65-F5344CB8AC3E}">
        <p14:creationId xmlns:p14="http://schemas.microsoft.com/office/powerpoint/2010/main" val="3412152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a:extLst>
              <a:ext uri="{FF2B5EF4-FFF2-40B4-BE49-F238E27FC236}">
                <a16:creationId xmlns:a16="http://schemas.microsoft.com/office/drawing/2014/main" id="{7EAAEA4C-8DAF-4482-B303-FC6E0C6E1AD2}"/>
              </a:ext>
            </a:extLst>
          </p:cNvPr>
          <p:cNvSpPr>
            <a:spLocks noGrp="1"/>
          </p:cNvSpPr>
          <p:nvPr>
            <p:ph type="title"/>
          </p:nvPr>
        </p:nvSpPr>
        <p:spPr/>
        <p:txBody>
          <a:bodyPr/>
          <a:lstStyle/>
          <a:p>
            <a:r>
              <a:rPr lang="zh-CN" altLang="en-US" dirty="0"/>
              <a:t>账务处理流程</a:t>
            </a:r>
          </a:p>
        </p:txBody>
      </p:sp>
      <p:sp>
        <p:nvSpPr>
          <p:cNvPr id="6" name="内容占位符 5">
            <a:extLst>
              <a:ext uri="{FF2B5EF4-FFF2-40B4-BE49-F238E27FC236}">
                <a16:creationId xmlns:a16="http://schemas.microsoft.com/office/drawing/2014/main" id="{3CE16C80-6702-48C4-9CA5-959AA2F0BFA0}"/>
              </a:ext>
            </a:extLst>
          </p:cNvPr>
          <p:cNvSpPr>
            <a:spLocks noGrp="1"/>
          </p:cNvSpPr>
          <p:nvPr>
            <p:ph sz="quarter" idx="13"/>
          </p:nvPr>
        </p:nvSpPr>
        <p:spPr>
          <a:xfrm>
            <a:off x="913774" y="1814854"/>
            <a:ext cx="10363826" cy="4791358"/>
          </a:xfrm>
        </p:spPr>
        <p:txBody>
          <a:bodyPr>
            <a:normAutofit fontScale="62500" lnSpcReduction="20000"/>
          </a:bodyPr>
          <a:lstStyle/>
          <a:p>
            <a:pPr>
              <a:lnSpc>
                <a:spcPct val="140000"/>
              </a:lnSpc>
              <a:spcBef>
                <a:spcPct val="50000"/>
              </a:spcBef>
            </a:pPr>
            <a:r>
              <a:rPr lang="zh-CN" altLang="en-US" sz="3600" dirty="0"/>
              <a:t>账务处理流程中的主要角色</a:t>
            </a:r>
          </a:p>
          <a:p>
            <a:pPr lvl="1">
              <a:lnSpc>
                <a:spcPct val="140000"/>
              </a:lnSpc>
              <a:spcBef>
                <a:spcPct val="50000"/>
              </a:spcBef>
            </a:pPr>
            <a:r>
              <a:rPr lang="zh-CN" altLang="en-US" sz="3600" dirty="0"/>
              <a:t>业务人员：经济业务执行的主体（采购人员、销售人员、后勤人员等）</a:t>
            </a:r>
          </a:p>
          <a:p>
            <a:pPr lvl="1">
              <a:lnSpc>
                <a:spcPct val="140000"/>
              </a:lnSpc>
              <a:spcBef>
                <a:spcPct val="50000"/>
              </a:spcBef>
            </a:pPr>
            <a:r>
              <a:rPr lang="zh-CN" altLang="en-US" sz="3600" dirty="0"/>
              <a:t>凭证编制人员：将经济业务信息转换成会计信息－记账凭证的人员</a:t>
            </a:r>
          </a:p>
          <a:p>
            <a:pPr lvl="1">
              <a:lnSpc>
                <a:spcPct val="140000"/>
              </a:lnSpc>
              <a:spcBef>
                <a:spcPct val="50000"/>
              </a:spcBef>
            </a:pPr>
            <a:r>
              <a:rPr lang="zh-CN" altLang="en-US" sz="3600" dirty="0"/>
              <a:t>凭证审核人员：对凭证的正确性、合法性、合规性进行审核的财会人员，他与凭证编制人员互斥</a:t>
            </a:r>
          </a:p>
          <a:p>
            <a:pPr lvl="1">
              <a:lnSpc>
                <a:spcPct val="140000"/>
              </a:lnSpc>
              <a:spcBef>
                <a:spcPct val="50000"/>
              </a:spcBef>
            </a:pPr>
            <a:r>
              <a:rPr lang="zh-CN" altLang="en-US" sz="3600" dirty="0"/>
              <a:t>记账与结账人员：负责将凭证信息转换成账簿信息以及月末进行结账的财会人员；</a:t>
            </a:r>
          </a:p>
          <a:p>
            <a:pPr lvl="1">
              <a:lnSpc>
                <a:spcPct val="140000"/>
              </a:lnSpc>
              <a:spcBef>
                <a:spcPct val="50000"/>
              </a:spcBef>
            </a:pPr>
            <a:r>
              <a:rPr lang="zh-CN" altLang="en-US" sz="3600" dirty="0"/>
              <a:t>查询与分析人员：对于企业的财务信息有权查询的人员以及对企业财务状况和经营成果有权查询的人员（包括财会人员、财务经理、总经理等）</a:t>
            </a:r>
          </a:p>
        </p:txBody>
      </p:sp>
    </p:spTree>
    <p:extLst>
      <p:ext uri="{BB962C8B-B14F-4D97-AF65-F5344CB8AC3E}">
        <p14:creationId xmlns:p14="http://schemas.microsoft.com/office/powerpoint/2010/main" val="37622892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E780E5-7194-4BAC-88D5-549E4FB1BAAB}"/>
              </a:ext>
            </a:extLst>
          </p:cNvPr>
          <p:cNvSpPr>
            <a:spLocks noGrp="1"/>
          </p:cNvSpPr>
          <p:nvPr>
            <p:ph type="title"/>
          </p:nvPr>
        </p:nvSpPr>
        <p:spPr/>
        <p:txBody>
          <a:bodyPr/>
          <a:lstStyle/>
          <a:p>
            <a:r>
              <a:rPr lang="zh-CN" altLang="en-US" dirty="0"/>
              <a:t>账务处理流程</a:t>
            </a:r>
          </a:p>
        </p:txBody>
      </p:sp>
      <p:sp>
        <p:nvSpPr>
          <p:cNvPr id="3" name="内容占位符 2">
            <a:extLst>
              <a:ext uri="{FF2B5EF4-FFF2-40B4-BE49-F238E27FC236}">
                <a16:creationId xmlns:a16="http://schemas.microsoft.com/office/drawing/2014/main" id="{159E60BB-D40C-4C27-9F1B-89298C2D3C2A}"/>
              </a:ext>
            </a:extLst>
          </p:cNvPr>
          <p:cNvSpPr>
            <a:spLocks noGrp="1"/>
          </p:cNvSpPr>
          <p:nvPr>
            <p:ph sz="quarter" idx="13"/>
          </p:nvPr>
        </p:nvSpPr>
        <p:spPr/>
        <p:txBody>
          <a:bodyPr/>
          <a:lstStyle/>
          <a:p>
            <a:r>
              <a:rPr lang="en-US" altLang="zh-CN" dirty="0"/>
              <a:t>IT</a:t>
            </a:r>
            <a:r>
              <a:rPr lang="zh-CN" altLang="zh-CN" dirty="0"/>
              <a:t>环境下和手工环境下账务处理流程的异同</a:t>
            </a:r>
            <a:endParaRPr lang="en-US" altLang="zh-CN" dirty="0"/>
          </a:p>
          <a:p>
            <a:pPr marL="723900">
              <a:defRPr/>
            </a:pPr>
            <a:r>
              <a:rPr lang="zh-CN" altLang="en-US" dirty="0"/>
              <a:t>数据处理的起点与终点不同</a:t>
            </a:r>
          </a:p>
          <a:p>
            <a:pPr marL="723900">
              <a:defRPr/>
            </a:pPr>
            <a:r>
              <a:rPr lang="zh-CN" altLang="en-US" dirty="0"/>
              <a:t>数据处理方式不同</a:t>
            </a:r>
          </a:p>
          <a:p>
            <a:pPr marL="723900">
              <a:defRPr/>
            </a:pPr>
            <a:r>
              <a:rPr lang="zh-CN" altLang="en-US" dirty="0"/>
              <a:t>数据存储方式不同</a:t>
            </a:r>
          </a:p>
          <a:p>
            <a:pPr marL="723900">
              <a:defRPr/>
            </a:pPr>
            <a:r>
              <a:rPr lang="zh-CN" altLang="en-US" dirty="0"/>
              <a:t>对账的方式不同</a:t>
            </a:r>
          </a:p>
          <a:p>
            <a:pPr marL="723900">
              <a:defRPr/>
            </a:pPr>
            <a:r>
              <a:rPr lang="zh-CN" altLang="en-US" dirty="0"/>
              <a:t>会计资料的查询统计方式不同</a:t>
            </a:r>
          </a:p>
        </p:txBody>
      </p:sp>
    </p:spTree>
    <p:extLst>
      <p:ext uri="{BB962C8B-B14F-4D97-AF65-F5344CB8AC3E}">
        <p14:creationId xmlns:p14="http://schemas.microsoft.com/office/powerpoint/2010/main" val="11511733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内容提要</a:t>
            </a:r>
          </a:p>
        </p:txBody>
      </p:sp>
      <p:graphicFrame>
        <p:nvGraphicFramePr>
          <p:cNvPr id="4" name="内容占位符 3"/>
          <p:cNvGraphicFramePr>
            <a:graphicFrameLocks noGrp="1"/>
          </p:cNvGraphicFramePr>
          <p:nvPr>
            <p:ph sz="quarter" idx="13"/>
          </p:nvPr>
        </p:nvGraphicFramePr>
        <p:xfrm>
          <a:off x="914400" y="2366963"/>
          <a:ext cx="10363200" cy="3424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713401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C148FDF-CC61-4129-8147-9221255ADA70}"/>
              </a:ext>
            </a:extLst>
          </p:cNvPr>
          <p:cNvSpPr>
            <a:spLocks noGrp="1"/>
          </p:cNvSpPr>
          <p:nvPr>
            <p:ph type="title"/>
          </p:nvPr>
        </p:nvSpPr>
        <p:spPr/>
        <p:txBody>
          <a:bodyPr/>
          <a:lstStyle/>
          <a:p>
            <a:r>
              <a:rPr lang="zh-CN" altLang="en-US" dirty="0"/>
              <a:t>总账子系统的总体设计</a:t>
            </a:r>
          </a:p>
        </p:txBody>
      </p:sp>
      <p:sp>
        <p:nvSpPr>
          <p:cNvPr id="3" name="内容占位符 2">
            <a:extLst>
              <a:ext uri="{FF2B5EF4-FFF2-40B4-BE49-F238E27FC236}">
                <a16:creationId xmlns:a16="http://schemas.microsoft.com/office/drawing/2014/main" id="{C9805D01-0BD7-48AD-A1B3-C91752E49459}"/>
              </a:ext>
            </a:extLst>
          </p:cNvPr>
          <p:cNvSpPr>
            <a:spLocks noGrp="1"/>
          </p:cNvSpPr>
          <p:nvPr>
            <p:ph sz="quarter" idx="13"/>
          </p:nvPr>
        </p:nvSpPr>
        <p:spPr/>
        <p:txBody>
          <a:bodyPr/>
          <a:lstStyle/>
          <a:p>
            <a:r>
              <a:rPr lang="zh-CN" altLang="en-US" dirty="0"/>
              <a:t>目标及功能结构</a:t>
            </a:r>
            <a:endParaRPr lang="en-US" altLang="zh-CN" dirty="0"/>
          </a:p>
          <a:p>
            <a:r>
              <a:rPr lang="zh-CN" altLang="en-US" dirty="0"/>
              <a:t>会计科目编码及体系设计</a:t>
            </a:r>
            <a:endParaRPr lang="en-US" altLang="zh-CN" dirty="0"/>
          </a:p>
          <a:p>
            <a:r>
              <a:rPr lang="zh-CN" altLang="en-US" dirty="0"/>
              <a:t>数据文件设计</a:t>
            </a:r>
            <a:endParaRPr lang="en-US" altLang="zh-CN" dirty="0"/>
          </a:p>
          <a:p>
            <a:endParaRPr lang="zh-CN" altLang="en-US" dirty="0"/>
          </a:p>
        </p:txBody>
      </p:sp>
    </p:spTree>
    <p:extLst>
      <p:ext uri="{BB962C8B-B14F-4D97-AF65-F5344CB8AC3E}">
        <p14:creationId xmlns:p14="http://schemas.microsoft.com/office/powerpoint/2010/main" val="5407045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F059775-E2F7-4D86-9164-DC3496EB52B0}"/>
              </a:ext>
            </a:extLst>
          </p:cNvPr>
          <p:cNvSpPr>
            <a:spLocks noGrp="1"/>
          </p:cNvSpPr>
          <p:nvPr>
            <p:ph type="title"/>
          </p:nvPr>
        </p:nvSpPr>
        <p:spPr/>
        <p:txBody>
          <a:bodyPr/>
          <a:lstStyle/>
          <a:p>
            <a:r>
              <a:rPr lang="zh-CN" altLang="en-US" dirty="0"/>
              <a:t>总账子系统的总体设计</a:t>
            </a:r>
            <a:r>
              <a:rPr lang="en-US" altLang="zh-CN" sz="3200" dirty="0"/>
              <a:t>-</a:t>
            </a:r>
            <a:r>
              <a:rPr lang="zh-CN" altLang="en-US" sz="3200" dirty="0"/>
              <a:t>目标</a:t>
            </a:r>
          </a:p>
        </p:txBody>
      </p:sp>
      <p:sp>
        <p:nvSpPr>
          <p:cNvPr id="3" name="内容占位符 2">
            <a:extLst>
              <a:ext uri="{FF2B5EF4-FFF2-40B4-BE49-F238E27FC236}">
                <a16:creationId xmlns:a16="http://schemas.microsoft.com/office/drawing/2014/main" id="{78ED2A49-82E6-4F0B-9814-74F634AA760B}"/>
              </a:ext>
            </a:extLst>
          </p:cNvPr>
          <p:cNvSpPr>
            <a:spLocks noGrp="1"/>
          </p:cNvSpPr>
          <p:nvPr>
            <p:ph sz="quarter" idx="13"/>
          </p:nvPr>
        </p:nvSpPr>
        <p:spPr/>
        <p:txBody>
          <a:bodyPr>
            <a:normAutofit fontScale="92500" lnSpcReduction="20000"/>
          </a:bodyPr>
          <a:lstStyle/>
          <a:p>
            <a:r>
              <a:rPr lang="zh-CN" altLang="zh-CN" dirty="0"/>
              <a:t>总账子系统的目标包括</a:t>
            </a:r>
            <a:r>
              <a:rPr lang="en-US" altLang="zh-CN" dirty="0"/>
              <a:t>:</a:t>
            </a:r>
            <a:endParaRPr lang="zh-CN" altLang="zh-CN" dirty="0"/>
          </a:p>
          <a:p>
            <a:pPr lvl="1"/>
            <a:r>
              <a:rPr lang="zh-CN" altLang="zh-CN" dirty="0"/>
              <a:t>及时、准确地采集和输入各种凭证</a:t>
            </a:r>
            <a:r>
              <a:rPr lang="en-US" altLang="zh-CN" dirty="0"/>
              <a:t>,</a:t>
            </a:r>
            <a:r>
              <a:rPr lang="zh-CN" altLang="zh-CN" dirty="0"/>
              <a:t>保证进入计算机的会计数据及时、准确和全面。</a:t>
            </a:r>
          </a:p>
          <a:p>
            <a:pPr lvl="1"/>
            <a:r>
              <a:rPr lang="zh-CN" altLang="zh-CN" dirty="0"/>
              <a:t>高效、正确地完成记账等数据处理过程。</a:t>
            </a:r>
          </a:p>
          <a:p>
            <a:pPr lvl="1"/>
            <a:r>
              <a:rPr lang="zh-CN" altLang="zh-CN" dirty="0"/>
              <a:t>随时输出某个时期内任意会计科目发生的所有业务</a:t>
            </a:r>
            <a:r>
              <a:rPr lang="en-US" altLang="zh-CN" dirty="0"/>
              <a:t>,</a:t>
            </a:r>
            <a:r>
              <a:rPr lang="zh-CN" altLang="zh-CN" dirty="0"/>
              <a:t>随时输出各个会计期间的各种账表</a:t>
            </a:r>
            <a:r>
              <a:rPr lang="en-US" altLang="zh-CN" dirty="0"/>
              <a:t>,</a:t>
            </a:r>
            <a:r>
              <a:rPr lang="zh-CN" altLang="zh-CN" dirty="0"/>
              <a:t>为企业管理提供信息。</a:t>
            </a:r>
          </a:p>
          <a:p>
            <a:pPr lvl="1"/>
            <a:r>
              <a:rPr lang="zh-CN" altLang="zh-CN" dirty="0"/>
              <a:t>建立总账子系统与其他子系统的数据接口</a:t>
            </a:r>
            <a:r>
              <a:rPr lang="en-US" altLang="zh-CN" dirty="0"/>
              <a:t>,</a:t>
            </a:r>
            <a:r>
              <a:rPr lang="zh-CN" altLang="zh-CN" dirty="0"/>
              <a:t>实现会计数据的及时传递和数据共享。</a:t>
            </a:r>
          </a:p>
          <a:p>
            <a:endParaRPr lang="zh-CN" altLang="en-US" dirty="0"/>
          </a:p>
        </p:txBody>
      </p:sp>
    </p:spTree>
    <p:extLst>
      <p:ext uri="{BB962C8B-B14F-4D97-AF65-F5344CB8AC3E}">
        <p14:creationId xmlns:p14="http://schemas.microsoft.com/office/powerpoint/2010/main" val="26605855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B6B9DE4-DF40-45AB-9376-17C4BB630A6E}"/>
              </a:ext>
            </a:extLst>
          </p:cNvPr>
          <p:cNvSpPr>
            <a:spLocks noGrp="1"/>
          </p:cNvSpPr>
          <p:nvPr>
            <p:ph type="title"/>
          </p:nvPr>
        </p:nvSpPr>
        <p:spPr/>
        <p:txBody>
          <a:bodyPr/>
          <a:lstStyle/>
          <a:p>
            <a:r>
              <a:rPr lang="zh-CN" altLang="en-US" dirty="0"/>
              <a:t>总账子系统的总体设计</a:t>
            </a:r>
            <a:r>
              <a:rPr lang="en-US" altLang="zh-CN" sz="3200" dirty="0"/>
              <a:t>-</a:t>
            </a:r>
            <a:r>
              <a:rPr lang="zh-CN" altLang="en-US" sz="3200" dirty="0"/>
              <a:t>功能结构</a:t>
            </a:r>
          </a:p>
        </p:txBody>
      </p:sp>
      <p:graphicFrame>
        <p:nvGraphicFramePr>
          <p:cNvPr id="4" name="内容占位符 3">
            <a:extLst>
              <a:ext uri="{FF2B5EF4-FFF2-40B4-BE49-F238E27FC236}">
                <a16:creationId xmlns:a16="http://schemas.microsoft.com/office/drawing/2014/main" id="{B45848AE-9243-4889-B0F3-0DEC759DB4BD}"/>
              </a:ext>
            </a:extLst>
          </p:cNvPr>
          <p:cNvGraphicFramePr>
            <a:graphicFrameLocks noGrp="1"/>
          </p:cNvGraphicFramePr>
          <p:nvPr>
            <p:ph sz="quarter" idx="13"/>
          </p:nvPr>
        </p:nvGraphicFramePr>
        <p:xfrm>
          <a:off x="914400" y="2066925"/>
          <a:ext cx="10363200" cy="3816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27325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C148FDF-CC61-4129-8147-9221255ADA70}"/>
              </a:ext>
            </a:extLst>
          </p:cNvPr>
          <p:cNvSpPr>
            <a:spLocks noGrp="1"/>
          </p:cNvSpPr>
          <p:nvPr>
            <p:ph type="title"/>
          </p:nvPr>
        </p:nvSpPr>
        <p:spPr/>
        <p:txBody>
          <a:bodyPr/>
          <a:lstStyle/>
          <a:p>
            <a:r>
              <a:rPr lang="zh-CN" altLang="en-US" dirty="0"/>
              <a:t>总账子系统的总体设计</a:t>
            </a:r>
          </a:p>
        </p:txBody>
      </p:sp>
      <p:sp>
        <p:nvSpPr>
          <p:cNvPr id="3" name="内容占位符 2">
            <a:extLst>
              <a:ext uri="{FF2B5EF4-FFF2-40B4-BE49-F238E27FC236}">
                <a16:creationId xmlns:a16="http://schemas.microsoft.com/office/drawing/2014/main" id="{C9805D01-0BD7-48AD-A1B3-C91752E49459}"/>
              </a:ext>
            </a:extLst>
          </p:cNvPr>
          <p:cNvSpPr>
            <a:spLocks noGrp="1"/>
          </p:cNvSpPr>
          <p:nvPr>
            <p:ph sz="quarter" idx="13"/>
          </p:nvPr>
        </p:nvSpPr>
        <p:spPr/>
        <p:txBody>
          <a:bodyPr/>
          <a:lstStyle/>
          <a:p>
            <a:r>
              <a:rPr lang="zh-CN" altLang="en-US" dirty="0"/>
              <a:t>目标及功能结构</a:t>
            </a:r>
            <a:endParaRPr lang="en-US" altLang="zh-CN" dirty="0"/>
          </a:p>
          <a:p>
            <a:r>
              <a:rPr lang="zh-CN" altLang="en-US" dirty="0"/>
              <a:t>会计科目编码及体系设计</a:t>
            </a:r>
            <a:endParaRPr lang="en-US" altLang="zh-CN" dirty="0"/>
          </a:p>
          <a:p>
            <a:r>
              <a:rPr lang="zh-CN" altLang="en-US" dirty="0"/>
              <a:t>数据文件设计</a:t>
            </a:r>
            <a:endParaRPr lang="en-US" altLang="zh-CN" dirty="0"/>
          </a:p>
          <a:p>
            <a:endParaRPr lang="zh-CN" altLang="en-US" dirty="0"/>
          </a:p>
        </p:txBody>
      </p:sp>
    </p:spTree>
    <p:extLst>
      <p:ext uri="{BB962C8B-B14F-4D97-AF65-F5344CB8AC3E}">
        <p14:creationId xmlns:p14="http://schemas.microsoft.com/office/powerpoint/2010/main" val="331057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内容提要</a:t>
            </a:r>
          </a:p>
        </p:txBody>
      </p:sp>
      <p:graphicFrame>
        <p:nvGraphicFramePr>
          <p:cNvPr id="4" name="内容占位符 3"/>
          <p:cNvGraphicFramePr>
            <a:graphicFrameLocks noGrp="1"/>
          </p:cNvGraphicFramePr>
          <p:nvPr>
            <p:ph sz="quarter" idx="13"/>
            <p:extLst>
              <p:ext uri="{D42A27DB-BD31-4B8C-83A1-F6EECF244321}">
                <p14:modId xmlns:p14="http://schemas.microsoft.com/office/powerpoint/2010/main" val="1434845135"/>
              </p:ext>
            </p:extLst>
          </p:nvPr>
        </p:nvGraphicFramePr>
        <p:xfrm>
          <a:off x="914400" y="2366963"/>
          <a:ext cx="10363200" cy="3424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70830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B6B9DE4-DF40-45AB-9376-17C4BB630A6E}"/>
              </a:ext>
            </a:extLst>
          </p:cNvPr>
          <p:cNvSpPr>
            <a:spLocks noGrp="1"/>
          </p:cNvSpPr>
          <p:nvPr>
            <p:ph type="title"/>
          </p:nvPr>
        </p:nvSpPr>
        <p:spPr/>
        <p:txBody>
          <a:bodyPr/>
          <a:lstStyle/>
          <a:p>
            <a:r>
              <a:rPr lang="zh-CN" altLang="en-US" dirty="0"/>
              <a:t>总账子系统的总体设计</a:t>
            </a:r>
            <a:r>
              <a:rPr lang="en-US" altLang="zh-CN" sz="3200" dirty="0"/>
              <a:t>-</a:t>
            </a:r>
            <a:r>
              <a:rPr lang="zh-CN" altLang="zh-CN" sz="3200" dirty="0"/>
              <a:t>会计科目编码及其体系设计</a:t>
            </a:r>
            <a:endParaRPr lang="zh-CN" altLang="en-US" sz="3200" dirty="0"/>
          </a:p>
        </p:txBody>
      </p:sp>
      <p:sp>
        <p:nvSpPr>
          <p:cNvPr id="3" name="内容占位符 2">
            <a:extLst>
              <a:ext uri="{FF2B5EF4-FFF2-40B4-BE49-F238E27FC236}">
                <a16:creationId xmlns:a16="http://schemas.microsoft.com/office/drawing/2014/main" id="{72E83720-BB57-4412-BB01-DE6F7D2ECB13}"/>
              </a:ext>
            </a:extLst>
          </p:cNvPr>
          <p:cNvSpPr>
            <a:spLocks noGrp="1"/>
          </p:cNvSpPr>
          <p:nvPr>
            <p:ph sz="quarter" idx="13"/>
          </p:nvPr>
        </p:nvSpPr>
        <p:spPr/>
        <p:txBody>
          <a:bodyPr/>
          <a:lstStyle/>
          <a:p>
            <a:r>
              <a:rPr lang="zh-CN" altLang="zh-CN" dirty="0"/>
              <a:t>会计科目是对会计业务具体核算内容进行分类的名称。</a:t>
            </a:r>
            <a:endParaRPr lang="en-US" altLang="zh-CN" dirty="0"/>
          </a:p>
          <a:p>
            <a:r>
              <a:rPr lang="zh-CN" altLang="zh-CN" dirty="0"/>
              <a:t>会计科目编码设计是根据会计制度的规定及会计科目的设置</a:t>
            </a:r>
            <a:r>
              <a:rPr lang="en-US" altLang="zh-CN" dirty="0"/>
              <a:t>,</a:t>
            </a:r>
            <a:r>
              <a:rPr lang="zh-CN" altLang="zh-CN" dirty="0"/>
              <a:t>按照一个系统的方案确定各级科目唯一数字编码的方法。</a:t>
            </a:r>
            <a:endParaRPr lang="en-US" altLang="zh-CN" dirty="0"/>
          </a:p>
        </p:txBody>
      </p:sp>
    </p:spTree>
    <p:extLst>
      <p:ext uri="{BB962C8B-B14F-4D97-AF65-F5344CB8AC3E}">
        <p14:creationId xmlns:p14="http://schemas.microsoft.com/office/powerpoint/2010/main" val="16716810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2C1DE7E-0D50-4D65-B3DF-E826954CDEF4}"/>
              </a:ext>
            </a:extLst>
          </p:cNvPr>
          <p:cNvSpPr>
            <a:spLocks noGrp="1"/>
          </p:cNvSpPr>
          <p:nvPr>
            <p:ph type="title"/>
          </p:nvPr>
        </p:nvSpPr>
        <p:spPr/>
        <p:txBody>
          <a:bodyPr/>
          <a:lstStyle/>
          <a:p>
            <a:r>
              <a:rPr lang="zh-CN" altLang="en-US" dirty="0"/>
              <a:t>总账子系统的总体设计</a:t>
            </a:r>
            <a:r>
              <a:rPr lang="en-US" altLang="zh-CN" sz="3200" dirty="0"/>
              <a:t>-</a:t>
            </a:r>
            <a:r>
              <a:rPr lang="zh-CN" altLang="zh-CN" sz="3200" dirty="0"/>
              <a:t>会计科目编码及其体系设计</a:t>
            </a:r>
            <a:endParaRPr lang="zh-CN" altLang="en-US" sz="3200" dirty="0"/>
          </a:p>
        </p:txBody>
      </p:sp>
      <p:sp>
        <p:nvSpPr>
          <p:cNvPr id="3" name="内容占位符 2">
            <a:extLst>
              <a:ext uri="{FF2B5EF4-FFF2-40B4-BE49-F238E27FC236}">
                <a16:creationId xmlns:a16="http://schemas.microsoft.com/office/drawing/2014/main" id="{B0706CF9-FE80-43B5-B11E-EA7B908FE424}"/>
              </a:ext>
            </a:extLst>
          </p:cNvPr>
          <p:cNvSpPr>
            <a:spLocks noGrp="1"/>
          </p:cNvSpPr>
          <p:nvPr>
            <p:ph sz="quarter" idx="13"/>
          </p:nvPr>
        </p:nvSpPr>
        <p:spPr/>
        <p:txBody>
          <a:bodyPr/>
          <a:lstStyle/>
          <a:p>
            <a:r>
              <a:rPr lang="zh-CN" altLang="en-US" dirty="0"/>
              <a:t>手工账务处理时，会计科目以汉字表示</a:t>
            </a:r>
          </a:p>
          <a:p>
            <a:r>
              <a:rPr lang="zh-CN" altLang="en-US" dirty="0"/>
              <a:t>计算机处理文字科目的缺点</a:t>
            </a:r>
          </a:p>
          <a:p>
            <a:pPr lvl="1"/>
            <a:r>
              <a:rPr lang="zh-CN" altLang="en-US" dirty="0"/>
              <a:t>存储空间的浪费</a:t>
            </a:r>
          </a:p>
          <a:p>
            <a:pPr lvl="1"/>
            <a:r>
              <a:rPr lang="zh-CN" altLang="en-US" dirty="0"/>
              <a:t>文字科目具有二义性</a:t>
            </a:r>
          </a:p>
          <a:p>
            <a:pPr lvl="1"/>
            <a:r>
              <a:rPr lang="zh-CN" altLang="en-US" dirty="0"/>
              <a:t>不利于提高录入速度</a:t>
            </a:r>
          </a:p>
        </p:txBody>
      </p:sp>
    </p:spTree>
    <p:extLst>
      <p:ext uri="{BB962C8B-B14F-4D97-AF65-F5344CB8AC3E}">
        <p14:creationId xmlns:p14="http://schemas.microsoft.com/office/powerpoint/2010/main" val="39108278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B6B9DE4-DF40-45AB-9376-17C4BB630A6E}"/>
              </a:ext>
            </a:extLst>
          </p:cNvPr>
          <p:cNvSpPr>
            <a:spLocks noGrp="1"/>
          </p:cNvSpPr>
          <p:nvPr>
            <p:ph type="title"/>
          </p:nvPr>
        </p:nvSpPr>
        <p:spPr/>
        <p:txBody>
          <a:bodyPr/>
          <a:lstStyle/>
          <a:p>
            <a:r>
              <a:rPr lang="zh-CN" altLang="en-US" dirty="0"/>
              <a:t>总账子系统的总体设计</a:t>
            </a:r>
            <a:r>
              <a:rPr lang="en-US" altLang="zh-CN" sz="3200" dirty="0"/>
              <a:t>-</a:t>
            </a:r>
            <a:r>
              <a:rPr lang="zh-CN" altLang="zh-CN" sz="3200" dirty="0"/>
              <a:t>会计科目编码及其体系设计</a:t>
            </a:r>
            <a:endParaRPr lang="zh-CN" altLang="en-US" sz="3200" dirty="0"/>
          </a:p>
        </p:txBody>
      </p:sp>
      <p:sp>
        <p:nvSpPr>
          <p:cNvPr id="3" name="内容占位符 2">
            <a:extLst>
              <a:ext uri="{FF2B5EF4-FFF2-40B4-BE49-F238E27FC236}">
                <a16:creationId xmlns:a16="http://schemas.microsoft.com/office/drawing/2014/main" id="{72E83720-BB57-4412-BB01-DE6F7D2ECB13}"/>
              </a:ext>
            </a:extLst>
          </p:cNvPr>
          <p:cNvSpPr>
            <a:spLocks noGrp="1"/>
          </p:cNvSpPr>
          <p:nvPr>
            <p:ph sz="quarter" idx="13"/>
          </p:nvPr>
        </p:nvSpPr>
        <p:spPr>
          <a:xfrm>
            <a:off x="0" y="1781719"/>
            <a:ext cx="5420139" cy="4493184"/>
          </a:xfrm>
        </p:spPr>
        <p:txBody>
          <a:bodyPr>
            <a:normAutofit/>
          </a:bodyPr>
          <a:lstStyle/>
          <a:p>
            <a:r>
              <a:rPr lang="zh-CN" altLang="en-US" dirty="0"/>
              <a:t>为什么采用会计科目编码？</a:t>
            </a:r>
            <a:endParaRPr lang="en-US" altLang="zh-CN" dirty="0"/>
          </a:p>
          <a:p>
            <a:pPr lvl="1"/>
            <a:r>
              <a:rPr lang="zh-CN" altLang="zh-CN" dirty="0"/>
              <a:t>采用会计科目编码便于反映会计科目间的逻辑关系</a:t>
            </a:r>
            <a:endParaRPr lang="en-US" altLang="zh-CN" dirty="0"/>
          </a:p>
          <a:p>
            <a:pPr lvl="1"/>
            <a:r>
              <a:rPr lang="zh-CN" altLang="zh-CN" dirty="0"/>
              <a:t>保证会计科目的唯一性</a:t>
            </a:r>
            <a:endParaRPr lang="en-US" altLang="zh-CN" dirty="0"/>
          </a:p>
          <a:p>
            <a:pPr lvl="1"/>
            <a:r>
              <a:rPr lang="zh-CN" altLang="zh-CN" dirty="0"/>
              <a:t>便于计算机处理和分类</a:t>
            </a:r>
            <a:endParaRPr lang="en-US" altLang="zh-CN" dirty="0"/>
          </a:p>
          <a:p>
            <a:pPr lvl="1"/>
            <a:r>
              <a:rPr lang="zh-CN" altLang="zh-CN" dirty="0"/>
              <a:t>节省存储空间</a:t>
            </a:r>
            <a:endParaRPr lang="en-US" altLang="zh-CN" dirty="0"/>
          </a:p>
          <a:p>
            <a:pPr lvl="1"/>
            <a:r>
              <a:rPr lang="zh-CN" altLang="zh-CN" dirty="0"/>
              <a:t>提高处理速度</a:t>
            </a:r>
            <a:endParaRPr lang="en-US" altLang="zh-CN" dirty="0"/>
          </a:p>
        </p:txBody>
      </p:sp>
      <p:graphicFrame>
        <p:nvGraphicFramePr>
          <p:cNvPr id="4" name="表格 3">
            <a:extLst>
              <a:ext uri="{FF2B5EF4-FFF2-40B4-BE49-F238E27FC236}">
                <a16:creationId xmlns:a16="http://schemas.microsoft.com/office/drawing/2014/main" id="{C75A7604-AF93-4D61-94A8-ED49CAA009D4}"/>
              </a:ext>
            </a:extLst>
          </p:cNvPr>
          <p:cNvGraphicFramePr>
            <a:graphicFrameLocks noGrp="1"/>
          </p:cNvGraphicFramePr>
          <p:nvPr>
            <p:extLst>
              <p:ext uri="{D42A27DB-BD31-4B8C-83A1-F6EECF244321}">
                <p14:modId xmlns:p14="http://schemas.microsoft.com/office/powerpoint/2010/main" val="2398599534"/>
              </p:ext>
            </p:extLst>
          </p:nvPr>
        </p:nvGraphicFramePr>
        <p:xfrm>
          <a:off x="5645426" y="1768467"/>
          <a:ext cx="6546574" cy="4493184"/>
        </p:xfrm>
        <a:graphic>
          <a:graphicData uri="http://schemas.openxmlformats.org/drawingml/2006/table">
            <a:tbl>
              <a:tblPr firstRow="1" firstCol="1" bandRow="1">
                <a:tableStyleId>{5C22544A-7EE6-4342-B048-85BDC9FD1C3A}</a:tableStyleId>
              </a:tblPr>
              <a:tblGrid>
                <a:gridCol w="2969342">
                  <a:extLst>
                    <a:ext uri="{9D8B030D-6E8A-4147-A177-3AD203B41FA5}">
                      <a16:colId xmlns:a16="http://schemas.microsoft.com/office/drawing/2014/main" val="1659433144"/>
                    </a:ext>
                  </a:extLst>
                </a:gridCol>
                <a:gridCol w="3577232">
                  <a:extLst>
                    <a:ext uri="{9D8B030D-6E8A-4147-A177-3AD203B41FA5}">
                      <a16:colId xmlns:a16="http://schemas.microsoft.com/office/drawing/2014/main" val="2086194509"/>
                    </a:ext>
                  </a:extLst>
                </a:gridCol>
              </a:tblGrid>
              <a:tr h="748864">
                <a:tc>
                  <a:txBody>
                    <a:bodyPr/>
                    <a:lstStyle/>
                    <a:p>
                      <a:pPr algn="ctr">
                        <a:lnSpc>
                          <a:spcPts val="1125"/>
                        </a:lnSpc>
                        <a:spcAft>
                          <a:spcPts val="0"/>
                        </a:spcAft>
                      </a:pPr>
                      <a:r>
                        <a:rPr lang="zh-CN" sz="2400" kern="100" dirty="0">
                          <a:effectLst/>
                        </a:rPr>
                        <a:t>科目编码</a:t>
                      </a:r>
                      <a:endParaRPr lang="zh-CN" sz="2400" kern="100" dirty="0">
                        <a:solidFill>
                          <a:srgbClr val="000000"/>
                        </a:solidFill>
                        <a:effectLst/>
                        <a:latin typeface="NEU-BZ"/>
                        <a:ea typeface="方正书宋_GBK"/>
                        <a:cs typeface="Times New Roman" panose="02020603050405020304" pitchFamily="18" charset="0"/>
                      </a:endParaRPr>
                    </a:p>
                  </a:txBody>
                  <a:tcPr marL="0" marR="0" marT="0" marB="0" anchor="ctr"/>
                </a:tc>
                <a:tc>
                  <a:txBody>
                    <a:bodyPr/>
                    <a:lstStyle/>
                    <a:p>
                      <a:pPr algn="ctr">
                        <a:lnSpc>
                          <a:spcPts val="1125"/>
                        </a:lnSpc>
                        <a:spcAft>
                          <a:spcPts val="0"/>
                        </a:spcAft>
                      </a:pPr>
                      <a:r>
                        <a:rPr lang="zh-CN" sz="2400" kern="100">
                          <a:effectLst/>
                        </a:rPr>
                        <a:t>科目名称</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ctr"/>
                </a:tc>
                <a:extLst>
                  <a:ext uri="{0D108BD9-81ED-4DB2-BD59-A6C34878D82A}">
                    <a16:rowId xmlns:a16="http://schemas.microsoft.com/office/drawing/2014/main" val="1819776870"/>
                  </a:ext>
                </a:extLst>
              </a:tr>
              <a:tr h="748864">
                <a:tc>
                  <a:txBody>
                    <a:bodyPr/>
                    <a:lstStyle/>
                    <a:p>
                      <a:pPr>
                        <a:lnSpc>
                          <a:spcPts val="1125"/>
                        </a:lnSpc>
                        <a:spcAft>
                          <a:spcPts val="0"/>
                        </a:spcAft>
                      </a:pPr>
                      <a:r>
                        <a:rPr lang="en-US" sz="2400" kern="100" dirty="0">
                          <a:effectLst/>
                        </a:rPr>
                        <a:t>1403</a:t>
                      </a:r>
                      <a:endParaRPr lang="zh-CN" sz="2400" kern="100" dirty="0">
                        <a:solidFill>
                          <a:srgbClr val="000000"/>
                        </a:solidFill>
                        <a:effectLst/>
                        <a:latin typeface="NEU-BZ"/>
                        <a:ea typeface="方正书宋_GBK"/>
                        <a:cs typeface="Times New Roman" panose="02020603050405020304" pitchFamily="18" charset="0"/>
                      </a:endParaRPr>
                    </a:p>
                  </a:txBody>
                  <a:tcPr marL="800100" marR="800100" marT="0" marB="0" anchor="ctr"/>
                </a:tc>
                <a:tc>
                  <a:txBody>
                    <a:bodyPr/>
                    <a:lstStyle/>
                    <a:p>
                      <a:pPr>
                        <a:lnSpc>
                          <a:spcPts val="1125"/>
                        </a:lnSpc>
                        <a:spcAft>
                          <a:spcPts val="0"/>
                        </a:spcAft>
                      </a:pPr>
                      <a:r>
                        <a:rPr lang="zh-CN" sz="2400" kern="100" dirty="0">
                          <a:effectLst/>
                        </a:rPr>
                        <a:t>原材料</a:t>
                      </a:r>
                      <a:endParaRPr lang="zh-CN" sz="2400" kern="100" dirty="0">
                        <a:solidFill>
                          <a:srgbClr val="000000"/>
                        </a:solidFill>
                        <a:effectLst/>
                        <a:latin typeface="NEU-BZ"/>
                        <a:ea typeface="方正书宋_GBK"/>
                        <a:cs typeface="Times New Roman" panose="02020603050405020304" pitchFamily="18" charset="0"/>
                      </a:endParaRPr>
                    </a:p>
                  </a:txBody>
                  <a:tcPr marL="800100" marR="800100" marT="0" marB="0" anchor="ctr"/>
                </a:tc>
                <a:extLst>
                  <a:ext uri="{0D108BD9-81ED-4DB2-BD59-A6C34878D82A}">
                    <a16:rowId xmlns:a16="http://schemas.microsoft.com/office/drawing/2014/main" val="4112628455"/>
                  </a:ext>
                </a:extLst>
              </a:tr>
              <a:tr h="748864">
                <a:tc>
                  <a:txBody>
                    <a:bodyPr/>
                    <a:lstStyle/>
                    <a:p>
                      <a:pPr>
                        <a:lnSpc>
                          <a:spcPts val="1125"/>
                        </a:lnSpc>
                        <a:spcAft>
                          <a:spcPts val="0"/>
                        </a:spcAft>
                      </a:pPr>
                      <a:r>
                        <a:rPr lang="en-US" sz="2400" kern="100" dirty="0">
                          <a:effectLst/>
                        </a:rPr>
                        <a:t>140301</a:t>
                      </a:r>
                      <a:endParaRPr lang="zh-CN" sz="2400" kern="100" dirty="0">
                        <a:solidFill>
                          <a:srgbClr val="000000"/>
                        </a:solidFill>
                        <a:effectLst/>
                        <a:latin typeface="NEU-BZ"/>
                        <a:ea typeface="方正书宋_GBK"/>
                        <a:cs typeface="Times New Roman" panose="02020603050405020304" pitchFamily="18" charset="0"/>
                      </a:endParaRPr>
                    </a:p>
                  </a:txBody>
                  <a:tcPr marL="800100" marR="800100" marT="0" marB="0" anchor="ctr"/>
                </a:tc>
                <a:tc>
                  <a:txBody>
                    <a:bodyPr/>
                    <a:lstStyle/>
                    <a:p>
                      <a:pPr>
                        <a:lnSpc>
                          <a:spcPts val="1125"/>
                        </a:lnSpc>
                        <a:spcAft>
                          <a:spcPts val="0"/>
                        </a:spcAft>
                      </a:pPr>
                      <a:r>
                        <a:rPr lang="zh-CN" sz="2400" kern="100" dirty="0">
                          <a:effectLst/>
                        </a:rPr>
                        <a:t>化工原料</a:t>
                      </a:r>
                      <a:endParaRPr lang="zh-CN" sz="2400" kern="100" dirty="0">
                        <a:solidFill>
                          <a:srgbClr val="000000"/>
                        </a:solidFill>
                        <a:effectLst/>
                        <a:latin typeface="NEU-BZ"/>
                        <a:ea typeface="方正书宋_GBK"/>
                        <a:cs typeface="Times New Roman" panose="02020603050405020304" pitchFamily="18" charset="0"/>
                      </a:endParaRPr>
                    </a:p>
                  </a:txBody>
                  <a:tcPr marL="800100" marR="800100" marT="0" marB="0" anchor="ctr"/>
                </a:tc>
                <a:extLst>
                  <a:ext uri="{0D108BD9-81ED-4DB2-BD59-A6C34878D82A}">
                    <a16:rowId xmlns:a16="http://schemas.microsoft.com/office/drawing/2014/main" val="3854060596"/>
                  </a:ext>
                </a:extLst>
              </a:tr>
              <a:tr h="748864">
                <a:tc>
                  <a:txBody>
                    <a:bodyPr/>
                    <a:lstStyle/>
                    <a:p>
                      <a:pPr>
                        <a:lnSpc>
                          <a:spcPts val="1125"/>
                        </a:lnSpc>
                        <a:spcAft>
                          <a:spcPts val="0"/>
                        </a:spcAft>
                      </a:pPr>
                      <a:r>
                        <a:rPr lang="en-US" sz="2400" kern="100" dirty="0">
                          <a:effectLst/>
                        </a:rPr>
                        <a:t>14030101</a:t>
                      </a:r>
                      <a:endParaRPr lang="zh-CN" sz="2400" kern="100" dirty="0">
                        <a:solidFill>
                          <a:srgbClr val="000000"/>
                        </a:solidFill>
                        <a:effectLst/>
                        <a:latin typeface="NEU-BZ"/>
                        <a:ea typeface="方正书宋_GBK"/>
                        <a:cs typeface="Times New Roman" panose="02020603050405020304" pitchFamily="18" charset="0"/>
                      </a:endParaRPr>
                    </a:p>
                  </a:txBody>
                  <a:tcPr marL="800100" marR="800100" marT="0" marB="0" anchor="ctr"/>
                </a:tc>
                <a:tc>
                  <a:txBody>
                    <a:bodyPr/>
                    <a:lstStyle/>
                    <a:p>
                      <a:pPr>
                        <a:lnSpc>
                          <a:spcPts val="1125"/>
                        </a:lnSpc>
                        <a:spcAft>
                          <a:spcPts val="0"/>
                        </a:spcAft>
                      </a:pPr>
                      <a:r>
                        <a:rPr lang="en-US" sz="2400" kern="100" dirty="0">
                          <a:effectLst/>
                        </a:rPr>
                        <a:t>A</a:t>
                      </a:r>
                      <a:r>
                        <a:rPr lang="zh-CN" sz="2400" kern="100" dirty="0">
                          <a:effectLst/>
                        </a:rPr>
                        <a:t>材料</a:t>
                      </a:r>
                      <a:endParaRPr lang="zh-CN" sz="2400" kern="100" dirty="0">
                        <a:solidFill>
                          <a:srgbClr val="000000"/>
                        </a:solidFill>
                        <a:effectLst/>
                        <a:latin typeface="NEU-BZ"/>
                        <a:ea typeface="方正书宋_GBK"/>
                        <a:cs typeface="Times New Roman" panose="02020603050405020304" pitchFamily="18" charset="0"/>
                      </a:endParaRPr>
                    </a:p>
                  </a:txBody>
                  <a:tcPr marL="800100" marR="800100" marT="0" marB="0" anchor="ctr"/>
                </a:tc>
                <a:extLst>
                  <a:ext uri="{0D108BD9-81ED-4DB2-BD59-A6C34878D82A}">
                    <a16:rowId xmlns:a16="http://schemas.microsoft.com/office/drawing/2014/main" val="2023799383"/>
                  </a:ext>
                </a:extLst>
              </a:tr>
              <a:tr h="748864">
                <a:tc>
                  <a:txBody>
                    <a:bodyPr/>
                    <a:lstStyle/>
                    <a:p>
                      <a:pPr>
                        <a:lnSpc>
                          <a:spcPts val="1125"/>
                        </a:lnSpc>
                        <a:spcAft>
                          <a:spcPts val="0"/>
                        </a:spcAft>
                      </a:pPr>
                      <a:r>
                        <a:rPr lang="en-US" sz="2400" kern="100">
                          <a:effectLst/>
                        </a:rPr>
                        <a:t>14030102</a:t>
                      </a:r>
                      <a:endParaRPr lang="zh-CN" sz="2400" kern="100">
                        <a:solidFill>
                          <a:srgbClr val="000000"/>
                        </a:solidFill>
                        <a:effectLst/>
                        <a:latin typeface="NEU-BZ"/>
                        <a:ea typeface="方正书宋_GBK"/>
                        <a:cs typeface="Times New Roman" panose="02020603050405020304" pitchFamily="18" charset="0"/>
                      </a:endParaRPr>
                    </a:p>
                  </a:txBody>
                  <a:tcPr marL="800100" marR="800100" marT="0" marB="0" anchor="ctr"/>
                </a:tc>
                <a:tc>
                  <a:txBody>
                    <a:bodyPr/>
                    <a:lstStyle/>
                    <a:p>
                      <a:pPr>
                        <a:lnSpc>
                          <a:spcPts val="1125"/>
                        </a:lnSpc>
                        <a:spcAft>
                          <a:spcPts val="0"/>
                        </a:spcAft>
                      </a:pPr>
                      <a:r>
                        <a:rPr lang="en-US" sz="2400" kern="100" dirty="0">
                          <a:effectLst/>
                        </a:rPr>
                        <a:t>B</a:t>
                      </a:r>
                      <a:r>
                        <a:rPr lang="zh-CN" sz="2400" kern="100" dirty="0">
                          <a:effectLst/>
                        </a:rPr>
                        <a:t>材料</a:t>
                      </a:r>
                      <a:endParaRPr lang="zh-CN" sz="2400" kern="100" dirty="0">
                        <a:solidFill>
                          <a:srgbClr val="000000"/>
                        </a:solidFill>
                        <a:effectLst/>
                        <a:latin typeface="NEU-BZ"/>
                        <a:ea typeface="方正书宋_GBK"/>
                        <a:cs typeface="Times New Roman" panose="02020603050405020304" pitchFamily="18" charset="0"/>
                      </a:endParaRPr>
                    </a:p>
                  </a:txBody>
                  <a:tcPr marL="800100" marR="800100" marT="0" marB="0" anchor="ctr"/>
                </a:tc>
                <a:extLst>
                  <a:ext uri="{0D108BD9-81ED-4DB2-BD59-A6C34878D82A}">
                    <a16:rowId xmlns:a16="http://schemas.microsoft.com/office/drawing/2014/main" val="2597832067"/>
                  </a:ext>
                </a:extLst>
              </a:tr>
              <a:tr h="748864">
                <a:tc>
                  <a:txBody>
                    <a:bodyPr/>
                    <a:lstStyle/>
                    <a:p>
                      <a:pPr>
                        <a:lnSpc>
                          <a:spcPts val="1125"/>
                        </a:lnSpc>
                        <a:spcAft>
                          <a:spcPts val="0"/>
                        </a:spcAft>
                      </a:pPr>
                      <a:r>
                        <a:rPr lang="en-US" sz="2400" kern="100">
                          <a:effectLst/>
                        </a:rPr>
                        <a:t>140302</a:t>
                      </a:r>
                      <a:endParaRPr lang="zh-CN" sz="2400" kern="100">
                        <a:solidFill>
                          <a:srgbClr val="000000"/>
                        </a:solidFill>
                        <a:effectLst/>
                        <a:latin typeface="NEU-BZ"/>
                        <a:ea typeface="方正书宋_GBK"/>
                        <a:cs typeface="Times New Roman" panose="02020603050405020304" pitchFamily="18" charset="0"/>
                      </a:endParaRPr>
                    </a:p>
                  </a:txBody>
                  <a:tcPr marL="800100" marR="800100" marT="0" marB="0" anchor="ctr"/>
                </a:tc>
                <a:tc>
                  <a:txBody>
                    <a:bodyPr/>
                    <a:lstStyle/>
                    <a:p>
                      <a:pPr>
                        <a:lnSpc>
                          <a:spcPts val="1125"/>
                        </a:lnSpc>
                        <a:spcAft>
                          <a:spcPts val="0"/>
                        </a:spcAft>
                      </a:pPr>
                      <a:r>
                        <a:rPr lang="zh-CN" sz="2400" kern="100" dirty="0">
                          <a:effectLst/>
                        </a:rPr>
                        <a:t>非化工原料</a:t>
                      </a:r>
                      <a:endParaRPr lang="zh-CN" sz="2400" kern="100" dirty="0">
                        <a:solidFill>
                          <a:srgbClr val="000000"/>
                        </a:solidFill>
                        <a:effectLst/>
                        <a:latin typeface="NEU-BZ"/>
                        <a:ea typeface="方正书宋_GBK"/>
                        <a:cs typeface="Times New Roman" panose="02020603050405020304" pitchFamily="18" charset="0"/>
                      </a:endParaRPr>
                    </a:p>
                  </a:txBody>
                  <a:tcPr marL="800100" marR="800100" marT="0" marB="0" anchor="ctr"/>
                </a:tc>
                <a:extLst>
                  <a:ext uri="{0D108BD9-81ED-4DB2-BD59-A6C34878D82A}">
                    <a16:rowId xmlns:a16="http://schemas.microsoft.com/office/drawing/2014/main" val="849039274"/>
                  </a:ext>
                </a:extLst>
              </a:tr>
            </a:tbl>
          </a:graphicData>
        </a:graphic>
      </p:graphicFrame>
    </p:spTree>
    <p:extLst>
      <p:ext uri="{BB962C8B-B14F-4D97-AF65-F5344CB8AC3E}">
        <p14:creationId xmlns:p14="http://schemas.microsoft.com/office/powerpoint/2010/main" val="36857866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B6B9DE4-DF40-45AB-9376-17C4BB630A6E}"/>
              </a:ext>
            </a:extLst>
          </p:cNvPr>
          <p:cNvSpPr>
            <a:spLocks noGrp="1"/>
          </p:cNvSpPr>
          <p:nvPr>
            <p:ph type="title"/>
          </p:nvPr>
        </p:nvSpPr>
        <p:spPr/>
        <p:txBody>
          <a:bodyPr/>
          <a:lstStyle/>
          <a:p>
            <a:r>
              <a:rPr lang="zh-CN" altLang="en-US" dirty="0"/>
              <a:t>总账子系统的总体设计</a:t>
            </a:r>
            <a:r>
              <a:rPr lang="en-US" altLang="zh-CN" sz="3200" dirty="0"/>
              <a:t>-</a:t>
            </a:r>
            <a:r>
              <a:rPr lang="zh-CN" altLang="zh-CN" sz="3200" dirty="0"/>
              <a:t>会计科目编码及其体系设计</a:t>
            </a:r>
            <a:endParaRPr lang="zh-CN" altLang="en-US" sz="3200" dirty="0"/>
          </a:p>
        </p:txBody>
      </p:sp>
      <p:sp>
        <p:nvSpPr>
          <p:cNvPr id="3" name="内容占位符 2">
            <a:extLst>
              <a:ext uri="{FF2B5EF4-FFF2-40B4-BE49-F238E27FC236}">
                <a16:creationId xmlns:a16="http://schemas.microsoft.com/office/drawing/2014/main" id="{72E83720-BB57-4412-BB01-DE6F7D2ECB13}"/>
              </a:ext>
            </a:extLst>
          </p:cNvPr>
          <p:cNvSpPr>
            <a:spLocks noGrp="1"/>
          </p:cNvSpPr>
          <p:nvPr>
            <p:ph sz="quarter" idx="13"/>
          </p:nvPr>
        </p:nvSpPr>
        <p:spPr/>
        <p:txBody>
          <a:bodyPr/>
          <a:lstStyle/>
          <a:p>
            <a:r>
              <a:rPr lang="zh-CN" altLang="zh-CN" dirty="0"/>
              <a:t>科目编码方法</a:t>
            </a:r>
            <a:endParaRPr lang="en-US" altLang="zh-CN" dirty="0"/>
          </a:p>
          <a:p>
            <a:pPr lvl="1"/>
            <a:r>
              <a:rPr lang="zh-CN" altLang="zh-CN" dirty="0"/>
              <a:t>顺序编码</a:t>
            </a:r>
            <a:r>
              <a:rPr lang="zh-CN" altLang="en-US" dirty="0"/>
              <a:t>：</a:t>
            </a:r>
            <a:r>
              <a:rPr lang="zh-CN" altLang="zh-CN" dirty="0"/>
              <a:t>按编码对象顺序排列进行编号的一种方法。</a:t>
            </a:r>
            <a:endParaRPr lang="en-US" altLang="zh-CN" dirty="0"/>
          </a:p>
          <a:p>
            <a:pPr lvl="1"/>
            <a:r>
              <a:rPr lang="zh-CN" altLang="zh-CN" dirty="0"/>
              <a:t>位数编码</a:t>
            </a:r>
            <a:r>
              <a:rPr lang="zh-CN" altLang="en-US" dirty="0"/>
              <a:t>：</a:t>
            </a:r>
            <a:r>
              <a:rPr lang="zh-CN" altLang="zh-CN" dirty="0"/>
              <a:t>将编码的每一位或几位赋予一定的含义进行编号的一种方法。</a:t>
            </a:r>
            <a:endParaRPr lang="en-US" altLang="zh-CN" dirty="0"/>
          </a:p>
          <a:p>
            <a:pPr lvl="1"/>
            <a:r>
              <a:rPr lang="zh-CN" altLang="zh-CN" dirty="0"/>
              <a:t>分组编码</a:t>
            </a:r>
            <a:r>
              <a:rPr lang="zh-CN" altLang="en-US" dirty="0"/>
              <a:t>：</a:t>
            </a:r>
            <a:r>
              <a:rPr lang="zh-CN" altLang="zh-CN" dirty="0"/>
              <a:t>是按数字顺序进行分组</a:t>
            </a:r>
            <a:r>
              <a:rPr lang="en-US" altLang="zh-CN" dirty="0"/>
              <a:t>,</a:t>
            </a:r>
            <a:r>
              <a:rPr lang="zh-CN" altLang="zh-CN" dirty="0"/>
              <a:t>由某一特定号码至另一特定号码代表某一类项目的一定类别名称的一种编码方法。</a:t>
            </a:r>
            <a:endParaRPr lang="en-US" altLang="zh-CN" dirty="0"/>
          </a:p>
        </p:txBody>
      </p:sp>
    </p:spTree>
    <p:extLst>
      <p:ext uri="{BB962C8B-B14F-4D97-AF65-F5344CB8AC3E}">
        <p14:creationId xmlns:p14="http://schemas.microsoft.com/office/powerpoint/2010/main" val="24671773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E6820CC-1A67-485E-9EEF-A5111378DF9F}"/>
              </a:ext>
            </a:extLst>
          </p:cNvPr>
          <p:cNvSpPr>
            <a:spLocks noGrp="1"/>
          </p:cNvSpPr>
          <p:nvPr>
            <p:ph type="title"/>
          </p:nvPr>
        </p:nvSpPr>
        <p:spPr/>
        <p:txBody>
          <a:bodyPr/>
          <a:lstStyle/>
          <a:p>
            <a:r>
              <a:rPr lang="zh-CN" altLang="en-US" dirty="0"/>
              <a:t>总账子系统的总体设计</a:t>
            </a:r>
            <a:r>
              <a:rPr lang="en-US" altLang="zh-CN" sz="3200" dirty="0"/>
              <a:t>-</a:t>
            </a:r>
            <a:r>
              <a:rPr lang="zh-CN" altLang="zh-CN" sz="3200" dirty="0"/>
              <a:t>会计科目编码及其体系设计</a:t>
            </a:r>
            <a:endParaRPr lang="zh-CN" altLang="en-US" sz="3200" dirty="0"/>
          </a:p>
        </p:txBody>
      </p:sp>
      <p:sp>
        <p:nvSpPr>
          <p:cNvPr id="4" name="内容占位符 3">
            <a:extLst>
              <a:ext uri="{FF2B5EF4-FFF2-40B4-BE49-F238E27FC236}">
                <a16:creationId xmlns:a16="http://schemas.microsoft.com/office/drawing/2014/main" id="{4BF76540-6899-44F8-805E-2AFB598917A2}"/>
              </a:ext>
            </a:extLst>
          </p:cNvPr>
          <p:cNvSpPr>
            <a:spLocks noGrp="1"/>
          </p:cNvSpPr>
          <p:nvPr>
            <p:ph sz="quarter" idx="13"/>
          </p:nvPr>
        </p:nvSpPr>
        <p:spPr>
          <a:xfrm>
            <a:off x="0" y="1829074"/>
            <a:ext cx="4741438" cy="3816632"/>
          </a:xfrm>
        </p:spPr>
        <p:txBody>
          <a:bodyPr/>
          <a:lstStyle/>
          <a:p>
            <a:r>
              <a:rPr lang="zh-CN" altLang="en-US" dirty="0"/>
              <a:t>位数编码</a:t>
            </a:r>
            <a:endParaRPr lang="en-US" altLang="zh-CN" dirty="0"/>
          </a:p>
          <a:p>
            <a:pPr lvl="1"/>
            <a:r>
              <a:rPr lang="zh-CN" altLang="en-US" dirty="0"/>
              <a:t>第一段：一级科目</a:t>
            </a:r>
          </a:p>
          <a:p>
            <a:pPr lvl="1"/>
            <a:r>
              <a:rPr lang="zh-CN" altLang="en-US" dirty="0"/>
              <a:t>第二段：二级科目</a:t>
            </a:r>
          </a:p>
          <a:p>
            <a:pPr lvl="1"/>
            <a:r>
              <a:rPr lang="en-US" altLang="zh-CN" dirty="0"/>
              <a:t>……</a:t>
            </a:r>
          </a:p>
          <a:p>
            <a:r>
              <a:rPr lang="zh-CN" altLang="en-US" dirty="0"/>
              <a:t>科目编码结构：</a:t>
            </a:r>
            <a:r>
              <a:rPr lang="en-US" altLang="zh-CN" dirty="0"/>
              <a:t>4-2-2</a:t>
            </a:r>
          </a:p>
          <a:p>
            <a:pPr lvl="1"/>
            <a:endParaRPr lang="zh-CN" altLang="en-US" dirty="0"/>
          </a:p>
        </p:txBody>
      </p:sp>
      <p:pic>
        <p:nvPicPr>
          <p:cNvPr id="5" name="图片 4">
            <a:extLst>
              <a:ext uri="{FF2B5EF4-FFF2-40B4-BE49-F238E27FC236}">
                <a16:creationId xmlns:a16="http://schemas.microsoft.com/office/drawing/2014/main" id="{AC419894-FBDB-4810-B30C-E62E4F3986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52888" y="2486440"/>
            <a:ext cx="8139112" cy="250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7249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5398FD3-897B-4D0C-BC5E-073B001F4CFC}"/>
              </a:ext>
            </a:extLst>
          </p:cNvPr>
          <p:cNvSpPr>
            <a:spLocks noGrp="1"/>
          </p:cNvSpPr>
          <p:nvPr>
            <p:ph type="title"/>
          </p:nvPr>
        </p:nvSpPr>
        <p:spPr/>
        <p:txBody>
          <a:bodyPr/>
          <a:lstStyle/>
          <a:p>
            <a:r>
              <a:rPr lang="zh-CN" altLang="en-US" dirty="0"/>
              <a:t>总账子系统的总体设计</a:t>
            </a:r>
            <a:r>
              <a:rPr lang="en-US" altLang="zh-CN" sz="3200" dirty="0"/>
              <a:t>-</a:t>
            </a:r>
            <a:r>
              <a:rPr lang="zh-CN" altLang="zh-CN" sz="3200" dirty="0"/>
              <a:t>会计科目编码及其体系设计</a:t>
            </a:r>
            <a:endParaRPr lang="zh-CN" altLang="en-US" sz="3200" dirty="0"/>
          </a:p>
        </p:txBody>
      </p:sp>
      <p:sp>
        <p:nvSpPr>
          <p:cNvPr id="3" name="内容占位符 2">
            <a:extLst>
              <a:ext uri="{FF2B5EF4-FFF2-40B4-BE49-F238E27FC236}">
                <a16:creationId xmlns:a16="http://schemas.microsoft.com/office/drawing/2014/main" id="{1080443A-E8D2-47E6-BAE0-BB9BEEF85F91}"/>
              </a:ext>
            </a:extLst>
          </p:cNvPr>
          <p:cNvSpPr>
            <a:spLocks noGrp="1"/>
          </p:cNvSpPr>
          <p:nvPr>
            <p:ph sz="quarter" idx="13"/>
          </p:nvPr>
        </p:nvSpPr>
        <p:spPr>
          <a:xfrm>
            <a:off x="913774" y="2066642"/>
            <a:ext cx="4713303" cy="4587375"/>
          </a:xfrm>
        </p:spPr>
        <p:txBody>
          <a:bodyPr>
            <a:normAutofit/>
          </a:bodyPr>
          <a:lstStyle/>
          <a:p>
            <a:r>
              <a:rPr lang="zh-CN" altLang="en-US" dirty="0"/>
              <a:t>科目编码原则</a:t>
            </a:r>
            <a:endParaRPr lang="en-US" altLang="zh-CN" dirty="0"/>
          </a:p>
          <a:p>
            <a:pPr lvl="1"/>
            <a:r>
              <a:rPr lang="zh-CN" altLang="en-US" sz="2900" dirty="0"/>
              <a:t>规定性原则</a:t>
            </a:r>
            <a:endParaRPr lang="en-US" altLang="zh-CN" sz="2900" dirty="0"/>
          </a:p>
          <a:p>
            <a:pPr lvl="1"/>
            <a:r>
              <a:rPr lang="zh-CN" altLang="en-US" sz="2900" dirty="0"/>
              <a:t>层次性原则</a:t>
            </a:r>
          </a:p>
          <a:p>
            <a:pPr lvl="1">
              <a:spcBef>
                <a:spcPct val="45000"/>
              </a:spcBef>
            </a:pPr>
            <a:r>
              <a:rPr lang="zh-CN" altLang="en-US" dirty="0"/>
              <a:t>一致性原则</a:t>
            </a:r>
            <a:endParaRPr lang="en-US" altLang="zh-CN" dirty="0"/>
          </a:p>
          <a:p>
            <a:pPr lvl="1">
              <a:spcBef>
                <a:spcPct val="45000"/>
              </a:spcBef>
            </a:pPr>
            <a:r>
              <a:rPr lang="zh-CN" altLang="en-US" sz="2400" dirty="0"/>
              <a:t>简短性原则</a:t>
            </a:r>
            <a:endParaRPr lang="en-US" altLang="zh-CN" sz="2400" dirty="0"/>
          </a:p>
          <a:p>
            <a:pPr lvl="1">
              <a:spcBef>
                <a:spcPct val="45000"/>
              </a:spcBef>
            </a:pPr>
            <a:r>
              <a:rPr lang="zh-CN" altLang="en-US" sz="2400" dirty="0"/>
              <a:t>扩展性原则</a:t>
            </a:r>
            <a:endParaRPr lang="en-US" altLang="zh-CN" dirty="0"/>
          </a:p>
          <a:p>
            <a:pPr lvl="1"/>
            <a:endParaRPr lang="zh-CN" altLang="en-US" dirty="0"/>
          </a:p>
        </p:txBody>
      </p:sp>
      <p:graphicFrame>
        <p:nvGraphicFramePr>
          <p:cNvPr id="4" name="表格 3">
            <a:extLst>
              <a:ext uri="{FF2B5EF4-FFF2-40B4-BE49-F238E27FC236}">
                <a16:creationId xmlns:a16="http://schemas.microsoft.com/office/drawing/2014/main" id="{E2D4E77F-0EC1-46FB-A269-FB796CB4899B}"/>
              </a:ext>
            </a:extLst>
          </p:cNvPr>
          <p:cNvGraphicFramePr>
            <a:graphicFrameLocks noGrp="1"/>
          </p:cNvGraphicFramePr>
          <p:nvPr>
            <p:extLst>
              <p:ext uri="{D42A27DB-BD31-4B8C-83A1-F6EECF244321}">
                <p14:modId xmlns:p14="http://schemas.microsoft.com/office/powerpoint/2010/main" val="3576933459"/>
              </p:ext>
            </p:extLst>
          </p:nvPr>
        </p:nvGraphicFramePr>
        <p:xfrm>
          <a:off x="4482904" y="1638892"/>
          <a:ext cx="7709096" cy="5219100"/>
        </p:xfrm>
        <a:graphic>
          <a:graphicData uri="http://schemas.openxmlformats.org/drawingml/2006/table">
            <a:tbl>
              <a:tblPr firstRow="1" firstCol="1" bandRow="1">
                <a:tableStyleId>{5C22544A-7EE6-4342-B048-85BDC9FD1C3A}</a:tableStyleId>
              </a:tblPr>
              <a:tblGrid>
                <a:gridCol w="3496629">
                  <a:extLst>
                    <a:ext uri="{9D8B030D-6E8A-4147-A177-3AD203B41FA5}">
                      <a16:colId xmlns:a16="http://schemas.microsoft.com/office/drawing/2014/main" val="3020776897"/>
                    </a:ext>
                  </a:extLst>
                </a:gridCol>
                <a:gridCol w="4212467">
                  <a:extLst>
                    <a:ext uri="{9D8B030D-6E8A-4147-A177-3AD203B41FA5}">
                      <a16:colId xmlns:a16="http://schemas.microsoft.com/office/drawing/2014/main" val="3358640289"/>
                    </a:ext>
                  </a:extLst>
                </a:gridCol>
              </a:tblGrid>
              <a:tr h="521910">
                <a:tc>
                  <a:txBody>
                    <a:bodyPr/>
                    <a:lstStyle/>
                    <a:p>
                      <a:pPr algn="ctr">
                        <a:lnSpc>
                          <a:spcPts val="1125"/>
                        </a:lnSpc>
                        <a:spcAft>
                          <a:spcPts val="0"/>
                        </a:spcAft>
                      </a:pPr>
                      <a:r>
                        <a:rPr lang="zh-CN" sz="2000" kern="100" dirty="0">
                          <a:effectLst/>
                        </a:rPr>
                        <a:t>科目编码</a:t>
                      </a:r>
                      <a:endParaRPr lang="zh-CN" sz="2000" kern="100" dirty="0">
                        <a:solidFill>
                          <a:srgbClr val="000000"/>
                        </a:solidFill>
                        <a:effectLst/>
                        <a:latin typeface="NEU-BZ"/>
                        <a:ea typeface="方正书宋_GBK"/>
                        <a:cs typeface="Times New Roman" panose="02020603050405020304" pitchFamily="18" charset="0"/>
                      </a:endParaRPr>
                    </a:p>
                  </a:txBody>
                  <a:tcPr marL="0" marR="0" marT="0" marB="0" anchor="ctr"/>
                </a:tc>
                <a:tc>
                  <a:txBody>
                    <a:bodyPr/>
                    <a:lstStyle/>
                    <a:p>
                      <a:pPr algn="ctr">
                        <a:lnSpc>
                          <a:spcPts val="1125"/>
                        </a:lnSpc>
                        <a:spcAft>
                          <a:spcPts val="0"/>
                        </a:spcAft>
                      </a:pPr>
                      <a:r>
                        <a:rPr lang="zh-CN" sz="2000" kern="100">
                          <a:effectLst/>
                        </a:rPr>
                        <a:t>科目名称</a:t>
                      </a:r>
                      <a:endParaRPr lang="zh-CN" sz="2000" kern="100">
                        <a:solidFill>
                          <a:srgbClr val="000000"/>
                        </a:solidFill>
                        <a:effectLst/>
                        <a:latin typeface="NEU-BZ"/>
                        <a:ea typeface="方正书宋_GBK"/>
                        <a:cs typeface="Times New Roman" panose="02020603050405020304" pitchFamily="18" charset="0"/>
                      </a:endParaRPr>
                    </a:p>
                  </a:txBody>
                  <a:tcPr marL="0" marR="0" marT="0" marB="0" anchor="ctr"/>
                </a:tc>
                <a:extLst>
                  <a:ext uri="{0D108BD9-81ED-4DB2-BD59-A6C34878D82A}">
                    <a16:rowId xmlns:a16="http://schemas.microsoft.com/office/drawing/2014/main" val="2757010152"/>
                  </a:ext>
                </a:extLst>
              </a:tr>
              <a:tr h="521910">
                <a:tc>
                  <a:txBody>
                    <a:bodyPr/>
                    <a:lstStyle/>
                    <a:p>
                      <a:pPr>
                        <a:lnSpc>
                          <a:spcPts val="1125"/>
                        </a:lnSpc>
                        <a:spcAft>
                          <a:spcPts val="0"/>
                        </a:spcAft>
                      </a:pPr>
                      <a:r>
                        <a:rPr lang="en-US" sz="2000" kern="100" dirty="0">
                          <a:effectLst/>
                        </a:rPr>
                        <a:t>6602</a:t>
                      </a:r>
                      <a:endParaRPr lang="zh-CN" sz="2000" kern="100" dirty="0">
                        <a:solidFill>
                          <a:srgbClr val="000000"/>
                        </a:solidFill>
                        <a:effectLst/>
                        <a:latin typeface="NEU-BZ"/>
                        <a:ea typeface="方正书宋_GBK"/>
                        <a:cs typeface="Times New Roman" panose="02020603050405020304" pitchFamily="18" charset="0"/>
                      </a:endParaRPr>
                    </a:p>
                  </a:txBody>
                  <a:tcPr marL="914400" marR="914400" marT="0" marB="0" anchor="ctr"/>
                </a:tc>
                <a:tc>
                  <a:txBody>
                    <a:bodyPr/>
                    <a:lstStyle/>
                    <a:p>
                      <a:pPr>
                        <a:lnSpc>
                          <a:spcPts val="1125"/>
                        </a:lnSpc>
                        <a:spcAft>
                          <a:spcPts val="0"/>
                        </a:spcAft>
                      </a:pPr>
                      <a:r>
                        <a:rPr lang="zh-CN" sz="2000" kern="100">
                          <a:effectLst/>
                        </a:rPr>
                        <a:t>管理费用</a:t>
                      </a:r>
                      <a:endParaRPr lang="zh-CN" sz="2000" kern="100">
                        <a:solidFill>
                          <a:srgbClr val="000000"/>
                        </a:solidFill>
                        <a:effectLst/>
                        <a:latin typeface="NEU-BZ"/>
                        <a:ea typeface="方正书宋_GBK"/>
                        <a:cs typeface="Times New Roman" panose="02020603050405020304" pitchFamily="18" charset="0"/>
                      </a:endParaRPr>
                    </a:p>
                  </a:txBody>
                  <a:tcPr marL="228600" marR="228600" marT="0" marB="0" anchor="ctr"/>
                </a:tc>
                <a:extLst>
                  <a:ext uri="{0D108BD9-81ED-4DB2-BD59-A6C34878D82A}">
                    <a16:rowId xmlns:a16="http://schemas.microsoft.com/office/drawing/2014/main" val="389644785"/>
                  </a:ext>
                </a:extLst>
              </a:tr>
              <a:tr h="521910">
                <a:tc>
                  <a:txBody>
                    <a:bodyPr/>
                    <a:lstStyle/>
                    <a:p>
                      <a:pPr>
                        <a:lnSpc>
                          <a:spcPts val="1125"/>
                        </a:lnSpc>
                        <a:spcAft>
                          <a:spcPts val="0"/>
                        </a:spcAft>
                      </a:pPr>
                      <a:r>
                        <a:rPr lang="en-US" sz="2000" kern="100" dirty="0">
                          <a:effectLst/>
                        </a:rPr>
                        <a:t>660201</a:t>
                      </a:r>
                      <a:endParaRPr lang="zh-CN" sz="2000" kern="100" dirty="0">
                        <a:solidFill>
                          <a:srgbClr val="000000"/>
                        </a:solidFill>
                        <a:effectLst/>
                        <a:latin typeface="NEU-BZ"/>
                        <a:ea typeface="方正书宋_GBK"/>
                        <a:cs typeface="Times New Roman" panose="02020603050405020304" pitchFamily="18" charset="0"/>
                      </a:endParaRPr>
                    </a:p>
                  </a:txBody>
                  <a:tcPr marL="914400" marR="914400" marT="0" marB="0" anchor="ctr"/>
                </a:tc>
                <a:tc>
                  <a:txBody>
                    <a:bodyPr/>
                    <a:lstStyle/>
                    <a:p>
                      <a:pPr>
                        <a:lnSpc>
                          <a:spcPts val="1125"/>
                        </a:lnSpc>
                        <a:spcAft>
                          <a:spcPts val="0"/>
                        </a:spcAft>
                      </a:pPr>
                      <a:r>
                        <a:rPr lang="zh-CN" sz="2000" kern="100" dirty="0">
                          <a:effectLst/>
                        </a:rPr>
                        <a:t>管理费用</a:t>
                      </a:r>
                      <a:r>
                        <a:rPr lang="en-US" sz="2000" kern="100" dirty="0">
                          <a:effectLst/>
                        </a:rPr>
                        <a:t>-</a:t>
                      </a:r>
                      <a:r>
                        <a:rPr lang="zh-CN" sz="2000" kern="100" dirty="0">
                          <a:effectLst/>
                        </a:rPr>
                        <a:t>办公室</a:t>
                      </a:r>
                      <a:endParaRPr lang="zh-CN" sz="2000" kern="100" dirty="0">
                        <a:solidFill>
                          <a:srgbClr val="000000"/>
                        </a:solidFill>
                        <a:effectLst/>
                        <a:latin typeface="NEU-BZ"/>
                        <a:ea typeface="方正书宋_GBK"/>
                        <a:cs typeface="Times New Roman" panose="02020603050405020304" pitchFamily="18" charset="0"/>
                      </a:endParaRPr>
                    </a:p>
                  </a:txBody>
                  <a:tcPr marL="228600" marR="228600" marT="0" marB="0" anchor="ctr"/>
                </a:tc>
                <a:extLst>
                  <a:ext uri="{0D108BD9-81ED-4DB2-BD59-A6C34878D82A}">
                    <a16:rowId xmlns:a16="http://schemas.microsoft.com/office/drawing/2014/main" val="1761460377"/>
                  </a:ext>
                </a:extLst>
              </a:tr>
              <a:tr h="521910">
                <a:tc>
                  <a:txBody>
                    <a:bodyPr/>
                    <a:lstStyle/>
                    <a:p>
                      <a:pPr>
                        <a:lnSpc>
                          <a:spcPts val="1125"/>
                        </a:lnSpc>
                        <a:spcAft>
                          <a:spcPts val="0"/>
                        </a:spcAft>
                      </a:pPr>
                      <a:r>
                        <a:rPr lang="en-US" sz="2000" kern="100" dirty="0">
                          <a:effectLst/>
                        </a:rPr>
                        <a:t>66020101</a:t>
                      </a:r>
                      <a:endParaRPr lang="zh-CN" sz="2000" kern="100" dirty="0">
                        <a:solidFill>
                          <a:srgbClr val="000000"/>
                        </a:solidFill>
                        <a:effectLst/>
                        <a:latin typeface="NEU-BZ"/>
                        <a:ea typeface="方正书宋_GBK"/>
                        <a:cs typeface="Times New Roman" panose="02020603050405020304" pitchFamily="18" charset="0"/>
                      </a:endParaRPr>
                    </a:p>
                  </a:txBody>
                  <a:tcPr marL="914400" marR="914400" marT="0" marB="0" anchor="ctr"/>
                </a:tc>
                <a:tc>
                  <a:txBody>
                    <a:bodyPr/>
                    <a:lstStyle/>
                    <a:p>
                      <a:pPr>
                        <a:lnSpc>
                          <a:spcPts val="1125"/>
                        </a:lnSpc>
                        <a:spcAft>
                          <a:spcPts val="0"/>
                        </a:spcAft>
                      </a:pPr>
                      <a:r>
                        <a:rPr lang="zh-CN" sz="2000" kern="100" dirty="0">
                          <a:effectLst/>
                        </a:rPr>
                        <a:t>管理费用</a:t>
                      </a:r>
                      <a:r>
                        <a:rPr lang="en-US" sz="2000" kern="100" dirty="0">
                          <a:effectLst/>
                        </a:rPr>
                        <a:t>-</a:t>
                      </a:r>
                      <a:r>
                        <a:rPr lang="zh-CN" sz="2000" kern="100" dirty="0">
                          <a:effectLst/>
                        </a:rPr>
                        <a:t>办公室</a:t>
                      </a:r>
                      <a:r>
                        <a:rPr lang="en-US" sz="2000" kern="100" dirty="0">
                          <a:effectLst/>
                        </a:rPr>
                        <a:t>-</a:t>
                      </a:r>
                      <a:r>
                        <a:rPr lang="zh-CN" sz="2000" kern="100" dirty="0">
                          <a:effectLst/>
                        </a:rPr>
                        <a:t>办公费</a:t>
                      </a:r>
                      <a:endParaRPr lang="zh-CN" sz="2000" kern="100" dirty="0">
                        <a:solidFill>
                          <a:srgbClr val="000000"/>
                        </a:solidFill>
                        <a:effectLst/>
                        <a:latin typeface="NEU-BZ"/>
                        <a:ea typeface="方正书宋_GBK"/>
                        <a:cs typeface="Times New Roman" panose="02020603050405020304" pitchFamily="18" charset="0"/>
                      </a:endParaRPr>
                    </a:p>
                  </a:txBody>
                  <a:tcPr marL="228600" marR="228600" marT="0" marB="0" anchor="ctr"/>
                </a:tc>
                <a:extLst>
                  <a:ext uri="{0D108BD9-81ED-4DB2-BD59-A6C34878D82A}">
                    <a16:rowId xmlns:a16="http://schemas.microsoft.com/office/drawing/2014/main" val="2566180340"/>
                  </a:ext>
                </a:extLst>
              </a:tr>
              <a:tr h="521910">
                <a:tc>
                  <a:txBody>
                    <a:bodyPr/>
                    <a:lstStyle/>
                    <a:p>
                      <a:pPr>
                        <a:lnSpc>
                          <a:spcPts val="1125"/>
                        </a:lnSpc>
                        <a:spcAft>
                          <a:spcPts val="0"/>
                        </a:spcAft>
                      </a:pPr>
                      <a:r>
                        <a:rPr lang="en-US" sz="2000" kern="100" dirty="0">
                          <a:effectLst/>
                        </a:rPr>
                        <a:t>66020102</a:t>
                      </a:r>
                      <a:endParaRPr lang="zh-CN" sz="2000" kern="100" dirty="0">
                        <a:solidFill>
                          <a:srgbClr val="000000"/>
                        </a:solidFill>
                        <a:effectLst/>
                        <a:latin typeface="NEU-BZ"/>
                        <a:ea typeface="方正书宋_GBK"/>
                        <a:cs typeface="Times New Roman" panose="02020603050405020304" pitchFamily="18" charset="0"/>
                      </a:endParaRPr>
                    </a:p>
                  </a:txBody>
                  <a:tcPr marL="914400" marR="914400" marT="0" marB="0" anchor="ctr"/>
                </a:tc>
                <a:tc>
                  <a:txBody>
                    <a:bodyPr/>
                    <a:lstStyle/>
                    <a:p>
                      <a:pPr>
                        <a:lnSpc>
                          <a:spcPts val="1125"/>
                        </a:lnSpc>
                        <a:spcAft>
                          <a:spcPts val="0"/>
                        </a:spcAft>
                      </a:pPr>
                      <a:r>
                        <a:rPr lang="zh-CN" sz="2000" kern="100" dirty="0">
                          <a:effectLst/>
                        </a:rPr>
                        <a:t>管理费用</a:t>
                      </a:r>
                      <a:r>
                        <a:rPr lang="en-US" sz="2000" kern="100" dirty="0">
                          <a:effectLst/>
                        </a:rPr>
                        <a:t>-</a:t>
                      </a:r>
                      <a:r>
                        <a:rPr lang="zh-CN" sz="2000" kern="100" dirty="0">
                          <a:effectLst/>
                        </a:rPr>
                        <a:t>办公室</a:t>
                      </a:r>
                      <a:r>
                        <a:rPr lang="en-US" sz="2000" kern="100" dirty="0">
                          <a:effectLst/>
                        </a:rPr>
                        <a:t>-</a:t>
                      </a:r>
                      <a:r>
                        <a:rPr lang="zh-CN" sz="2000" kern="100" dirty="0">
                          <a:effectLst/>
                        </a:rPr>
                        <a:t>差旅费</a:t>
                      </a:r>
                      <a:endParaRPr lang="zh-CN" sz="2000" kern="100" dirty="0">
                        <a:solidFill>
                          <a:srgbClr val="000000"/>
                        </a:solidFill>
                        <a:effectLst/>
                        <a:latin typeface="NEU-BZ"/>
                        <a:ea typeface="方正书宋_GBK"/>
                        <a:cs typeface="Times New Roman" panose="02020603050405020304" pitchFamily="18" charset="0"/>
                      </a:endParaRPr>
                    </a:p>
                  </a:txBody>
                  <a:tcPr marL="228600" marR="228600" marT="0" marB="0" anchor="ctr"/>
                </a:tc>
                <a:extLst>
                  <a:ext uri="{0D108BD9-81ED-4DB2-BD59-A6C34878D82A}">
                    <a16:rowId xmlns:a16="http://schemas.microsoft.com/office/drawing/2014/main" val="354880323"/>
                  </a:ext>
                </a:extLst>
              </a:tr>
              <a:tr h="521910">
                <a:tc>
                  <a:txBody>
                    <a:bodyPr/>
                    <a:lstStyle/>
                    <a:p>
                      <a:pPr>
                        <a:lnSpc>
                          <a:spcPts val="1125"/>
                        </a:lnSpc>
                        <a:spcAft>
                          <a:spcPts val="0"/>
                        </a:spcAft>
                      </a:pPr>
                      <a:r>
                        <a:rPr lang="en-US" sz="2000" kern="100" dirty="0">
                          <a:effectLst/>
                        </a:rPr>
                        <a:t>66020103</a:t>
                      </a:r>
                      <a:endParaRPr lang="zh-CN" sz="2000" kern="100" dirty="0">
                        <a:solidFill>
                          <a:srgbClr val="000000"/>
                        </a:solidFill>
                        <a:effectLst/>
                        <a:latin typeface="NEU-BZ"/>
                        <a:ea typeface="方正书宋_GBK"/>
                        <a:cs typeface="Times New Roman" panose="02020603050405020304" pitchFamily="18" charset="0"/>
                      </a:endParaRPr>
                    </a:p>
                  </a:txBody>
                  <a:tcPr marL="914400" marR="914400" marT="0" marB="0" anchor="ctr"/>
                </a:tc>
                <a:tc>
                  <a:txBody>
                    <a:bodyPr/>
                    <a:lstStyle/>
                    <a:p>
                      <a:pPr>
                        <a:lnSpc>
                          <a:spcPts val="1125"/>
                        </a:lnSpc>
                        <a:spcAft>
                          <a:spcPts val="0"/>
                        </a:spcAft>
                      </a:pPr>
                      <a:r>
                        <a:rPr lang="zh-CN" sz="2000" kern="100" dirty="0">
                          <a:effectLst/>
                        </a:rPr>
                        <a:t>管理费用</a:t>
                      </a:r>
                      <a:r>
                        <a:rPr lang="en-US" sz="2000" kern="100" dirty="0">
                          <a:effectLst/>
                        </a:rPr>
                        <a:t>-</a:t>
                      </a:r>
                      <a:r>
                        <a:rPr lang="zh-CN" sz="2000" kern="100" dirty="0">
                          <a:effectLst/>
                        </a:rPr>
                        <a:t>办公室</a:t>
                      </a:r>
                      <a:r>
                        <a:rPr lang="en-US" sz="2000" kern="100" dirty="0">
                          <a:effectLst/>
                        </a:rPr>
                        <a:t>-</a:t>
                      </a:r>
                      <a:r>
                        <a:rPr lang="zh-CN" sz="2000" kern="100" dirty="0">
                          <a:effectLst/>
                        </a:rPr>
                        <a:t>工资</a:t>
                      </a:r>
                      <a:endParaRPr lang="zh-CN" sz="2000" kern="100" dirty="0">
                        <a:solidFill>
                          <a:srgbClr val="000000"/>
                        </a:solidFill>
                        <a:effectLst/>
                        <a:latin typeface="NEU-BZ"/>
                        <a:ea typeface="方正书宋_GBK"/>
                        <a:cs typeface="Times New Roman" panose="02020603050405020304" pitchFamily="18" charset="0"/>
                      </a:endParaRPr>
                    </a:p>
                  </a:txBody>
                  <a:tcPr marL="228600" marR="228600" marT="0" marB="0" anchor="ctr"/>
                </a:tc>
                <a:extLst>
                  <a:ext uri="{0D108BD9-81ED-4DB2-BD59-A6C34878D82A}">
                    <a16:rowId xmlns:a16="http://schemas.microsoft.com/office/drawing/2014/main" val="650569028"/>
                  </a:ext>
                </a:extLst>
              </a:tr>
              <a:tr h="521910">
                <a:tc>
                  <a:txBody>
                    <a:bodyPr/>
                    <a:lstStyle/>
                    <a:p>
                      <a:pPr>
                        <a:lnSpc>
                          <a:spcPts val="1125"/>
                        </a:lnSpc>
                        <a:spcAft>
                          <a:spcPts val="0"/>
                        </a:spcAft>
                      </a:pPr>
                      <a:r>
                        <a:rPr lang="en-US" sz="2000" kern="100" dirty="0">
                          <a:effectLst/>
                        </a:rPr>
                        <a:t>660202</a:t>
                      </a:r>
                      <a:endParaRPr lang="zh-CN" sz="2000" kern="100" dirty="0">
                        <a:solidFill>
                          <a:srgbClr val="000000"/>
                        </a:solidFill>
                        <a:effectLst/>
                        <a:latin typeface="NEU-BZ"/>
                        <a:ea typeface="方正书宋_GBK"/>
                        <a:cs typeface="Times New Roman" panose="02020603050405020304" pitchFamily="18" charset="0"/>
                      </a:endParaRPr>
                    </a:p>
                  </a:txBody>
                  <a:tcPr marL="914400" marR="914400" marT="0" marB="0" anchor="ctr"/>
                </a:tc>
                <a:tc>
                  <a:txBody>
                    <a:bodyPr/>
                    <a:lstStyle/>
                    <a:p>
                      <a:pPr>
                        <a:lnSpc>
                          <a:spcPts val="1125"/>
                        </a:lnSpc>
                        <a:spcAft>
                          <a:spcPts val="0"/>
                        </a:spcAft>
                      </a:pPr>
                      <a:r>
                        <a:rPr lang="zh-CN" sz="2000" kern="100" dirty="0">
                          <a:effectLst/>
                        </a:rPr>
                        <a:t>管理费用</a:t>
                      </a:r>
                      <a:r>
                        <a:rPr lang="en-US" sz="2000" kern="100" dirty="0">
                          <a:effectLst/>
                        </a:rPr>
                        <a:t>-</a:t>
                      </a:r>
                      <a:r>
                        <a:rPr lang="zh-CN" sz="2000" kern="100" dirty="0">
                          <a:effectLst/>
                        </a:rPr>
                        <a:t>财务部</a:t>
                      </a:r>
                      <a:endParaRPr lang="zh-CN" sz="2000" kern="100" dirty="0">
                        <a:solidFill>
                          <a:srgbClr val="000000"/>
                        </a:solidFill>
                        <a:effectLst/>
                        <a:latin typeface="NEU-BZ"/>
                        <a:ea typeface="方正书宋_GBK"/>
                        <a:cs typeface="Times New Roman" panose="02020603050405020304" pitchFamily="18" charset="0"/>
                      </a:endParaRPr>
                    </a:p>
                  </a:txBody>
                  <a:tcPr marL="228600" marR="228600" marT="0" marB="0" anchor="ctr"/>
                </a:tc>
                <a:extLst>
                  <a:ext uri="{0D108BD9-81ED-4DB2-BD59-A6C34878D82A}">
                    <a16:rowId xmlns:a16="http://schemas.microsoft.com/office/drawing/2014/main" val="1530220916"/>
                  </a:ext>
                </a:extLst>
              </a:tr>
              <a:tr h="521910">
                <a:tc>
                  <a:txBody>
                    <a:bodyPr/>
                    <a:lstStyle/>
                    <a:p>
                      <a:pPr>
                        <a:lnSpc>
                          <a:spcPts val="1125"/>
                        </a:lnSpc>
                        <a:spcAft>
                          <a:spcPts val="0"/>
                        </a:spcAft>
                      </a:pPr>
                      <a:r>
                        <a:rPr lang="en-US" sz="2000" kern="100" dirty="0">
                          <a:effectLst/>
                        </a:rPr>
                        <a:t>66020201</a:t>
                      </a:r>
                      <a:endParaRPr lang="zh-CN" sz="2000" kern="100" dirty="0">
                        <a:solidFill>
                          <a:srgbClr val="000000"/>
                        </a:solidFill>
                        <a:effectLst/>
                        <a:latin typeface="NEU-BZ"/>
                        <a:ea typeface="方正书宋_GBK"/>
                        <a:cs typeface="Times New Roman" panose="02020603050405020304" pitchFamily="18" charset="0"/>
                      </a:endParaRPr>
                    </a:p>
                  </a:txBody>
                  <a:tcPr marL="914400" marR="914400" marT="0" marB="0" anchor="ctr"/>
                </a:tc>
                <a:tc>
                  <a:txBody>
                    <a:bodyPr/>
                    <a:lstStyle/>
                    <a:p>
                      <a:pPr>
                        <a:lnSpc>
                          <a:spcPts val="1125"/>
                        </a:lnSpc>
                        <a:spcAft>
                          <a:spcPts val="0"/>
                        </a:spcAft>
                      </a:pPr>
                      <a:r>
                        <a:rPr lang="zh-CN" sz="2000" kern="100" dirty="0">
                          <a:effectLst/>
                        </a:rPr>
                        <a:t>管理费用</a:t>
                      </a:r>
                      <a:r>
                        <a:rPr lang="en-US" sz="2000" kern="100" dirty="0">
                          <a:effectLst/>
                        </a:rPr>
                        <a:t>-</a:t>
                      </a:r>
                      <a:r>
                        <a:rPr lang="zh-CN" sz="2000" kern="100" dirty="0">
                          <a:effectLst/>
                        </a:rPr>
                        <a:t>财务部</a:t>
                      </a:r>
                      <a:r>
                        <a:rPr lang="en-US" sz="2000" kern="100" dirty="0">
                          <a:effectLst/>
                        </a:rPr>
                        <a:t>-</a:t>
                      </a:r>
                      <a:r>
                        <a:rPr lang="zh-CN" sz="2000" kern="100" dirty="0">
                          <a:effectLst/>
                        </a:rPr>
                        <a:t>办公费</a:t>
                      </a:r>
                      <a:endParaRPr lang="zh-CN" sz="2000" kern="100" dirty="0">
                        <a:solidFill>
                          <a:srgbClr val="000000"/>
                        </a:solidFill>
                        <a:effectLst/>
                        <a:latin typeface="NEU-BZ"/>
                        <a:ea typeface="方正书宋_GBK"/>
                        <a:cs typeface="Times New Roman" panose="02020603050405020304" pitchFamily="18" charset="0"/>
                      </a:endParaRPr>
                    </a:p>
                  </a:txBody>
                  <a:tcPr marL="228600" marR="228600" marT="0" marB="0" anchor="ctr"/>
                </a:tc>
                <a:extLst>
                  <a:ext uri="{0D108BD9-81ED-4DB2-BD59-A6C34878D82A}">
                    <a16:rowId xmlns:a16="http://schemas.microsoft.com/office/drawing/2014/main" val="36290303"/>
                  </a:ext>
                </a:extLst>
              </a:tr>
              <a:tr h="521910">
                <a:tc>
                  <a:txBody>
                    <a:bodyPr/>
                    <a:lstStyle/>
                    <a:p>
                      <a:pPr>
                        <a:lnSpc>
                          <a:spcPts val="1125"/>
                        </a:lnSpc>
                        <a:spcAft>
                          <a:spcPts val="0"/>
                        </a:spcAft>
                      </a:pPr>
                      <a:r>
                        <a:rPr lang="en-US" sz="2000" kern="100" dirty="0">
                          <a:effectLst/>
                        </a:rPr>
                        <a:t>66020202</a:t>
                      </a:r>
                      <a:endParaRPr lang="zh-CN" sz="2000" kern="100" dirty="0">
                        <a:solidFill>
                          <a:srgbClr val="000000"/>
                        </a:solidFill>
                        <a:effectLst/>
                        <a:latin typeface="NEU-BZ"/>
                        <a:ea typeface="方正书宋_GBK"/>
                        <a:cs typeface="Times New Roman" panose="02020603050405020304" pitchFamily="18" charset="0"/>
                      </a:endParaRPr>
                    </a:p>
                  </a:txBody>
                  <a:tcPr marL="914400" marR="914400" marT="0" marB="0" anchor="ctr"/>
                </a:tc>
                <a:tc>
                  <a:txBody>
                    <a:bodyPr/>
                    <a:lstStyle/>
                    <a:p>
                      <a:pPr>
                        <a:lnSpc>
                          <a:spcPts val="1125"/>
                        </a:lnSpc>
                        <a:spcAft>
                          <a:spcPts val="0"/>
                        </a:spcAft>
                      </a:pPr>
                      <a:r>
                        <a:rPr lang="zh-CN" sz="2000" kern="100" dirty="0">
                          <a:effectLst/>
                        </a:rPr>
                        <a:t>管理费用</a:t>
                      </a:r>
                      <a:r>
                        <a:rPr lang="en-US" sz="2000" kern="100" dirty="0">
                          <a:effectLst/>
                        </a:rPr>
                        <a:t>-</a:t>
                      </a:r>
                      <a:r>
                        <a:rPr lang="zh-CN" sz="2000" kern="100" dirty="0">
                          <a:effectLst/>
                        </a:rPr>
                        <a:t>财务部</a:t>
                      </a:r>
                      <a:r>
                        <a:rPr lang="en-US" sz="2000" kern="100" dirty="0">
                          <a:effectLst/>
                        </a:rPr>
                        <a:t>-</a:t>
                      </a:r>
                      <a:r>
                        <a:rPr lang="zh-CN" sz="2000" kern="100" dirty="0">
                          <a:effectLst/>
                        </a:rPr>
                        <a:t>差旅费</a:t>
                      </a:r>
                      <a:endParaRPr lang="zh-CN" sz="2000" kern="100" dirty="0">
                        <a:solidFill>
                          <a:srgbClr val="000000"/>
                        </a:solidFill>
                        <a:effectLst/>
                        <a:latin typeface="NEU-BZ"/>
                        <a:ea typeface="方正书宋_GBK"/>
                        <a:cs typeface="Times New Roman" panose="02020603050405020304" pitchFamily="18" charset="0"/>
                      </a:endParaRPr>
                    </a:p>
                  </a:txBody>
                  <a:tcPr marL="228600" marR="228600" marT="0" marB="0" anchor="ctr"/>
                </a:tc>
                <a:extLst>
                  <a:ext uri="{0D108BD9-81ED-4DB2-BD59-A6C34878D82A}">
                    <a16:rowId xmlns:a16="http://schemas.microsoft.com/office/drawing/2014/main" val="721572384"/>
                  </a:ext>
                </a:extLst>
              </a:tr>
              <a:tr h="521910">
                <a:tc>
                  <a:txBody>
                    <a:bodyPr/>
                    <a:lstStyle/>
                    <a:p>
                      <a:pPr>
                        <a:lnSpc>
                          <a:spcPts val="1125"/>
                        </a:lnSpc>
                        <a:spcAft>
                          <a:spcPts val="0"/>
                        </a:spcAft>
                      </a:pPr>
                      <a:r>
                        <a:rPr lang="en-US" sz="2000" kern="100" dirty="0">
                          <a:effectLst/>
                        </a:rPr>
                        <a:t>66020203</a:t>
                      </a:r>
                      <a:endParaRPr lang="zh-CN" sz="2000" kern="100" dirty="0">
                        <a:solidFill>
                          <a:srgbClr val="000000"/>
                        </a:solidFill>
                        <a:effectLst/>
                        <a:latin typeface="NEU-BZ"/>
                        <a:ea typeface="方正书宋_GBK"/>
                        <a:cs typeface="Times New Roman" panose="02020603050405020304" pitchFamily="18" charset="0"/>
                      </a:endParaRPr>
                    </a:p>
                  </a:txBody>
                  <a:tcPr marL="914400" marR="914400" marT="0" marB="0" anchor="ctr"/>
                </a:tc>
                <a:tc>
                  <a:txBody>
                    <a:bodyPr/>
                    <a:lstStyle/>
                    <a:p>
                      <a:pPr>
                        <a:lnSpc>
                          <a:spcPts val="1125"/>
                        </a:lnSpc>
                        <a:spcAft>
                          <a:spcPts val="0"/>
                        </a:spcAft>
                      </a:pPr>
                      <a:r>
                        <a:rPr lang="zh-CN" sz="2000" kern="100" dirty="0">
                          <a:effectLst/>
                        </a:rPr>
                        <a:t>管理费用</a:t>
                      </a:r>
                      <a:r>
                        <a:rPr lang="en-US" sz="2000" kern="100" dirty="0">
                          <a:effectLst/>
                        </a:rPr>
                        <a:t>-</a:t>
                      </a:r>
                      <a:r>
                        <a:rPr lang="zh-CN" sz="2000" kern="100" dirty="0">
                          <a:effectLst/>
                        </a:rPr>
                        <a:t>财务部</a:t>
                      </a:r>
                      <a:r>
                        <a:rPr lang="en-US" sz="2000" kern="100" dirty="0">
                          <a:effectLst/>
                        </a:rPr>
                        <a:t>-</a:t>
                      </a:r>
                      <a:r>
                        <a:rPr lang="zh-CN" sz="2000" kern="100" dirty="0">
                          <a:effectLst/>
                        </a:rPr>
                        <a:t>工资</a:t>
                      </a:r>
                      <a:endParaRPr lang="zh-CN" sz="2000" kern="100" dirty="0">
                        <a:solidFill>
                          <a:srgbClr val="000000"/>
                        </a:solidFill>
                        <a:effectLst/>
                        <a:latin typeface="NEU-BZ"/>
                        <a:ea typeface="方正书宋_GBK"/>
                        <a:cs typeface="Times New Roman" panose="02020603050405020304" pitchFamily="18" charset="0"/>
                      </a:endParaRPr>
                    </a:p>
                  </a:txBody>
                  <a:tcPr marL="228600" marR="228600" marT="0" marB="0" anchor="ctr"/>
                </a:tc>
                <a:extLst>
                  <a:ext uri="{0D108BD9-81ED-4DB2-BD59-A6C34878D82A}">
                    <a16:rowId xmlns:a16="http://schemas.microsoft.com/office/drawing/2014/main" val="3028719415"/>
                  </a:ext>
                </a:extLst>
              </a:tr>
            </a:tbl>
          </a:graphicData>
        </a:graphic>
      </p:graphicFrame>
    </p:spTree>
    <p:extLst>
      <p:ext uri="{BB962C8B-B14F-4D97-AF65-F5344CB8AC3E}">
        <p14:creationId xmlns:p14="http://schemas.microsoft.com/office/powerpoint/2010/main" val="5151302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7B74786-7A59-4376-BE2D-6031E26D60AD}"/>
              </a:ext>
            </a:extLst>
          </p:cNvPr>
          <p:cNvSpPr>
            <a:spLocks noGrp="1"/>
          </p:cNvSpPr>
          <p:nvPr>
            <p:ph type="title"/>
          </p:nvPr>
        </p:nvSpPr>
        <p:spPr/>
        <p:txBody>
          <a:bodyPr/>
          <a:lstStyle/>
          <a:p>
            <a:r>
              <a:rPr lang="zh-CN" altLang="en-US" dirty="0"/>
              <a:t>总账子系统的总体设计</a:t>
            </a:r>
            <a:r>
              <a:rPr lang="en-US" altLang="zh-CN" sz="3200" dirty="0"/>
              <a:t>-</a:t>
            </a:r>
            <a:r>
              <a:rPr lang="zh-CN" altLang="zh-CN" sz="3200" dirty="0"/>
              <a:t>会计科目编码及其体系设计</a:t>
            </a:r>
            <a:endParaRPr lang="zh-CN" altLang="en-US" sz="3200" dirty="0"/>
          </a:p>
        </p:txBody>
      </p:sp>
      <p:sp>
        <p:nvSpPr>
          <p:cNvPr id="3" name="内容占位符 2">
            <a:extLst>
              <a:ext uri="{FF2B5EF4-FFF2-40B4-BE49-F238E27FC236}">
                <a16:creationId xmlns:a16="http://schemas.microsoft.com/office/drawing/2014/main" id="{459D65EE-4BEA-47CA-8E55-7AA606FB7FAC}"/>
              </a:ext>
            </a:extLst>
          </p:cNvPr>
          <p:cNvSpPr>
            <a:spLocks noGrp="1"/>
          </p:cNvSpPr>
          <p:nvPr>
            <p:ph sz="quarter" idx="13"/>
          </p:nvPr>
        </p:nvSpPr>
        <p:spPr/>
        <p:txBody>
          <a:bodyPr/>
          <a:lstStyle/>
          <a:p>
            <a:r>
              <a:rPr lang="zh-CN" altLang="en-US" dirty="0"/>
              <a:t>会计科目编码体系的设计</a:t>
            </a:r>
            <a:endParaRPr lang="en-US" altLang="zh-CN" dirty="0"/>
          </a:p>
          <a:p>
            <a:pPr lvl="1"/>
            <a:r>
              <a:rPr lang="zh-CN" altLang="en-US" dirty="0"/>
              <a:t>定长定位</a:t>
            </a:r>
          </a:p>
        </p:txBody>
      </p:sp>
      <p:grpSp>
        <p:nvGrpSpPr>
          <p:cNvPr id="4" name="Group 3">
            <a:extLst>
              <a:ext uri="{FF2B5EF4-FFF2-40B4-BE49-F238E27FC236}">
                <a16:creationId xmlns:a16="http://schemas.microsoft.com/office/drawing/2014/main" id="{86E9FACA-A65F-4070-B3E5-7F29C46BE94F}"/>
              </a:ext>
            </a:extLst>
          </p:cNvPr>
          <p:cNvGrpSpPr>
            <a:grpSpLocks/>
          </p:cNvGrpSpPr>
          <p:nvPr/>
        </p:nvGrpSpPr>
        <p:grpSpPr bwMode="auto">
          <a:xfrm>
            <a:off x="3048001" y="2005686"/>
            <a:ext cx="8893175" cy="4108450"/>
            <a:chOff x="2520" y="4404"/>
            <a:chExt cx="7200" cy="2520"/>
          </a:xfrm>
        </p:grpSpPr>
        <p:sp>
          <p:nvSpPr>
            <p:cNvPr id="5" name="Text Box 4">
              <a:extLst>
                <a:ext uri="{FF2B5EF4-FFF2-40B4-BE49-F238E27FC236}">
                  <a16:creationId xmlns:a16="http://schemas.microsoft.com/office/drawing/2014/main" id="{7522363E-1607-4F65-ADAE-659FECDA1BBF}"/>
                </a:ext>
              </a:extLst>
            </p:cNvPr>
            <p:cNvSpPr txBox="1">
              <a:spLocks noChangeArrowheads="1"/>
            </p:cNvSpPr>
            <p:nvPr/>
          </p:nvSpPr>
          <p:spPr bwMode="auto">
            <a:xfrm>
              <a:off x="4680" y="4404"/>
              <a:ext cx="4320" cy="624"/>
            </a:xfrm>
            <a:prstGeom prst="rect">
              <a:avLst/>
            </a:prstGeom>
            <a:solidFill>
              <a:srgbClr val="FFFFFF"/>
            </a:solidFill>
            <a:ln w="9525">
              <a:solidFill>
                <a:srgbClr val="000000"/>
              </a:solidFill>
              <a:miter lim="800000"/>
              <a:headEnd/>
              <a:tailEnd/>
            </a:ln>
            <a:effectLst>
              <a:prstShdw prst="shdw13" dist="53882" dir="13500000">
                <a:srgbClr val="808080"/>
              </a:prstShdw>
            </a:effectLst>
          </p:spPr>
          <p:txBody>
            <a:bodyPr/>
            <a:lstStyle>
              <a:lvl1pPr>
                <a:buClr>
                  <a:schemeClr val="accent1"/>
                </a:buClr>
                <a:buSzPct val="70000"/>
                <a:buFont typeface="Wingdings 2" panose="05020102010507070707" pitchFamily="18" charset="2"/>
                <a:buChar char=""/>
                <a:defRPr sz="3200">
                  <a:solidFill>
                    <a:schemeClr val="tx1"/>
                  </a:solidFill>
                  <a:latin typeface="Rockwell" panose="02060603020205020403" pitchFamily="18" charset="0"/>
                  <a:ea typeface="方正姚体" panose="02010601030101010101" pitchFamily="2" charset="-122"/>
                </a:defRPr>
              </a:lvl1pPr>
              <a:lvl2pPr marL="742950" indent="-285750">
                <a:spcBef>
                  <a:spcPts val="400"/>
                </a:spcBef>
                <a:buClr>
                  <a:schemeClr val="accent2"/>
                </a:buClr>
                <a:buSzPct val="90000"/>
                <a:buChar char="•"/>
                <a:defRPr sz="2600">
                  <a:solidFill>
                    <a:schemeClr val="tx1"/>
                  </a:solidFill>
                  <a:latin typeface="Rockwell" panose="02060603020205020403" pitchFamily="18" charset="0"/>
                  <a:ea typeface="方正姚体" panose="02010601030101010101" pitchFamily="2" charset="-122"/>
                </a:defRPr>
              </a:lvl2pPr>
              <a:lvl3pPr marL="1143000" indent="-228600">
                <a:spcBef>
                  <a:spcPts val="400"/>
                </a:spcBef>
                <a:buClr>
                  <a:srgbClr val="A8CDD7"/>
                </a:buClr>
                <a:buSzPct val="100000"/>
                <a:buFont typeface="Wingdings 2" panose="05020102010507070707" pitchFamily="18" charset="2"/>
                <a:buChar char=""/>
                <a:defRPr sz="2300">
                  <a:solidFill>
                    <a:schemeClr val="tx1"/>
                  </a:solidFill>
                  <a:latin typeface="Rockwell" panose="02060603020205020403" pitchFamily="18" charset="0"/>
                  <a:ea typeface="方正姚体" panose="02010601030101010101" pitchFamily="2" charset="-122"/>
                </a:defRPr>
              </a:lvl3pPr>
              <a:lvl4pPr marL="1600200" indent="-228600">
                <a:spcBef>
                  <a:spcPts val="400"/>
                </a:spcBef>
                <a:buClr>
                  <a:srgbClr val="A8CDD7"/>
                </a:buClr>
                <a:buSzPct val="100000"/>
                <a:buFont typeface="Wingdings 2" panose="05020102010507070707" pitchFamily="18" charset="2"/>
                <a:buChar char=""/>
                <a:defRPr sz="2000">
                  <a:solidFill>
                    <a:schemeClr val="tx1"/>
                  </a:solidFill>
                  <a:latin typeface="Rockwell" panose="02060603020205020403" pitchFamily="18" charset="0"/>
                  <a:ea typeface="方正姚体" panose="02010601030101010101" pitchFamily="2" charset="-122"/>
                </a:defRPr>
              </a:lvl4pPr>
              <a:lvl5pPr marL="2057400" indent="-228600">
                <a:spcBef>
                  <a:spcPts val="400"/>
                </a:spcBef>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5pPr>
              <a:lvl6pPr marL="25146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6pPr>
              <a:lvl7pPr marL="29718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7pPr>
              <a:lvl8pPr marL="34290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8pPr>
              <a:lvl9pPr marL="38862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9pPr>
            </a:lstStyle>
            <a:p>
              <a:pPr algn="just" eaLnBrk="1" hangingPunct="1">
                <a:buClrTx/>
                <a:buSzTx/>
                <a:buFontTx/>
                <a:buNone/>
              </a:pPr>
              <a:r>
                <a:rPr kumimoji="1" lang="zh-CN" altLang="en-US" sz="2400">
                  <a:latin typeface="宋体" panose="02010600030101010101" pitchFamily="2" charset="-122"/>
                  <a:ea typeface="宋体" panose="02010600030101010101" pitchFamily="2" charset="-122"/>
                </a:rPr>
                <a:t>科目体系结构：</a:t>
              </a:r>
              <a:r>
                <a:rPr kumimoji="1" lang="en-US" altLang="zh-CN" sz="2400">
                  <a:latin typeface="宋体" panose="02010600030101010101" pitchFamily="2" charset="-122"/>
                  <a:ea typeface="宋体" panose="02010600030101010101" pitchFamily="2" charset="-122"/>
                </a:rPr>
                <a:t>4</a:t>
              </a:r>
              <a:r>
                <a:rPr kumimoji="1" lang="zh-CN" altLang="en-US" sz="2400">
                  <a:latin typeface="宋体" panose="02010600030101010101" pitchFamily="2" charset="-122"/>
                  <a:ea typeface="宋体" panose="02010600030101010101" pitchFamily="2" charset="-122"/>
                </a:rPr>
                <a:t>－</a:t>
              </a:r>
              <a:r>
                <a:rPr kumimoji="1" lang="en-US" altLang="zh-CN" sz="2400">
                  <a:latin typeface="宋体" panose="02010600030101010101" pitchFamily="2" charset="-122"/>
                  <a:ea typeface="宋体" panose="02010600030101010101" pitchFamily="2" charset="-122"/>
                </a:rPr>
                <a:t>2</a:t>
              </a:r>
              <a:r>
                <a:rPr kumimoji="1" lang="zh-CN" altLang="en-US" sz="2400">
                  <a:latin typeface="宋体" panose="02010600030101010101" pitchFamily="2" charset="-122"/>
                  <a:ea typeface="宋体" panose="02010600030101010101" pitchFamily="2" charset="-122"/>
                </a:rPr>
                <a:t>－</a:t>
              </a:r>
              <a:r>
                <a:rPr kumimoji="1" lang="en-US" altLang="zh-CN" sz="2400">
                  <a:latin typeface="宋体" panose="02010600030101010101" pitchFamily="2" charset="-122"/>
                  <a:ea typeface="宋体" panose="02010600030101010101" pitchFamily="2" charset="-122"/>
                </a:rPr>
                <a:t>2</a:t>
              </a:r>
              <a:endParaRPr kumimoji="1" lang="en-US" altLang="zh-CN" sz="2400">
                <a:latin typeface="Times New Roman" panose="02020603050405020304" pitchFamily="18" charset="0"/>
                <a:ea typeface="宋体" panose="02010600030101010101" pitchFamily="2" charset="-122"/>
              </a:endParaRPr>
            </a:p>
          </p:txBody>
        </p:sp>
        <p:sp>
          <p:nvSpPr>
            <p:cNvPr id="6" name="AutoShape 5">
              <a:extLst>
                <a:ext uri="{FF2B5EF4-FFF2-40B4-BE49-F238E27FC236}">
                  <a16:creationId xmlns:a16="http://schemas.microsoft.com/office/drawing/2014/main" id="{92B9BAAF-BE55-4F72-8D21-10BDC5A799F4}"/>
                </a:ext>
              </a:extLst>
            </p:cNvPr>
            <p:cNvSpPr>
              <a:spLocks/>
            </p:cNvSpPr>
            <p:nvPr/>
          </p:nvSpPr>
          <p:spPr bwMode="auto">
            <a:xfrm>
              <a:off x="8280" y="5808"/>
              <a:ext cx="1440" cy="960"/>
            </a:xfrm>
            <a:prstGeom prst="borderCallout2">
              <a:avLst>
                <a:gd name="adj1" fmla="val 18750"/>
                <a:gd name="adj2" fmla="val -8333"/>
                <a:gd name="adj3" fmla="val 18750"/>
                <a:gd name="adj4" fmla="val -36389"/>
                <a:gd name="adj5" fmla="val -107815"/>
                <a:gd name="adj6" fmla="val -64583"/>
              </a:avLst>
            </a:prstGeom>
            <a:solidFill>
              <a:srgbClr val="FFFFFF"/>
            </a:solidFill>
            <a:ln w="9525">
              <a:solidFill>
                <a:srgbClr val="000000"/>
              </a:solidFill>
              <a:miter lim="800000"/>
              <a:headEnd/>
              <a:tailEnd/>
            </a:ln>
            <a:effectLst>
              <a:prstShdw prst="shdw13" dist="53882" dir="13500000">
                <a:srgbClr val="808080"/>
              </a:prstShdw>
            </a:effectLst>
          </p:spPr>
          <p:txBody>
            <a:bodyPr/>
            <a:lstStyle>
              <a:lvl1pPr>
                <a:buClr>
                  <a:schemeClr val="accent1"/>
                </a:buClr>
                <a:buSzPct val="70000"/>
                <a:buFont typeface="Wingdings 2" panose="05020102010507070707" pitchFamily="18" charset="2"/>
                <a:buChar char=""/>
                <a:defRPr sz="3200">
                  <a:solidFill>
                    <a:schemeClr val="tx1"/>
                  </a:solidFill>
                  <a:latin typeface="Rockwell" panose="02060603020205020403" pitchFamily="18" charset="0"/>
                  <a:ea typeface="方正姚体" panose="02010601030101010101" pitchFamily="2" charset="-122"/>
                </a:defRPr>
              </a:lvl1pPr>
              <a:lvl2pPr marL="742950" indent="-285750">
                <a:spcBef>
                  <a:spcPts val="400"/>
                </a:spcBef>
                <a:buClr>
                  <a:schemeClr val="accent2"/>
                </a:buClr>
                <a:buSzPct val="90000"/>
                <a:buChar char="•"/>
                <a:defRPr sz="2600">
                  <a:solidFill>
                    <a:schemeClr val="tx1"/>
                  </a:solidFill>
                  <a:latin typeface="Rockwell" panose="02060603020205020403" pitchFamily="18" charset="0"/>
                  <a:ea typeface="方正姚体" panose="02010601030101010101" pitchFamily="2" charset="-122"/>
                </a:defRPr>
              </a:lvl2pPr>
              <a:lvl3pPr marL="1143000" indent="-228600">
                <a:spcBef>
                  <a:spcPts val="400"/>
                </a:spcBef>
                <a:buClr>
                  <a:srgbClr val="A8CDD7"/>
                </a:buClr>
                <a:buSzPct val="100000"/>
                <a:buFont typeface="Wingdings 2" panose="05020102010507070707" pitchFamily="18" charset="2"/>
                <a:buChar char=""/>
                <a:defRPr sz="2300">
                  <a:solidFill>
                    <a:schemeClr val="tx1"/>
                  </a:solidFill>
                  <a:latin typeface="Rockwell" panose="02060603020205020403" pitchFamily="18" charset="0"/>
                  <a:ea typeface="方正姚体" panose="02010601030101010101" pitchFamily="2" charset="-122"/>
                </a:defRPr>
              </a:lvl3pPr>
              <a:lvl4pPr marL="1600200" indent="-228600">
                <a:spcBef>
                  <a:spcPts val="400"/>
                </a:spcBef>
                <a:buClr>
                  <a:srgbClr val="A8CDD7"/>
                </a:buClr>
                <a:buSzPct val="100000"/>
                <a:buFont typeface="Wingdings 2" panose="05020102010507070707" pitchFamily="18" charset="2"/>
                <a:buChar char=""/>
                <a:defRPr sz="2000">
                  <a:solidFill>
                    <a:schemeClr val="tx1"/>
                  </a:solidFill>
                  <a:latin typeface="Rockwell" panose="02060603020205020403" pitchFamily="18" charset="0"/>
                  <a:ea typeface="方正姚体" panose="02010601030101010101" pitchFamily="2" charset="-122"/>
                </a:defRPr>
              </a:lvl4pPr>
              <a:lvl5pPr marL="2057400" indent="-228600">
                <a:spcBef>
                  <a:spcPts val="400"/>
                </a:spcBef>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5pPr>
              <a:lvl6pPr marL="25146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6pPr>
              <a:lvl7pPr marL="29718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7pPr>
              <a:lvl8pPr marL="34290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8pPr>
              <a:lvl9pPr marL="38862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9pPr>
            </a:lstStyle>
            <a:p>
              <a:pPr algn="just" eaLnBrk="1" hangingPunct="1">
                <a:buClrTx/>
                <a:buSzTx/>
                <a:buFontTx/>
                <a:buNone/>
              </a:pPr>
              <a:r>
                <a:rPr kumimoji="1" lang="zh-CN" altLang="en-US" sz="2400">
                  <a:latin typeface="Times New Roman" panose="02020603050405020304" pitchFamily="18" charset="0"/>
                  <a:ea typeface="宋体" panose="02010600030101010101" pitchFamily="2" charset="-122"/>
                </a:rPr>
                <a:t>三级科目最多设计</a:t>
              </a:r>
              <a:r>
                <a:rPr kumimoji="1" lang="en-US" altLang="zh-CN" sz="2400">
                  <a:latin typeface="Times New Roman" panose="02020603050405020304" pitchFamily="18" charset="0"/>
                  <a:ea typeface="宋体" panose="02010600030101010101" pitchFamily="2" charset="-122"/>
                </a:rPr>
                <a:t>99</a:t>
              </a:r>
              <a:r>
                <a:rPr kumimoji="1" lang="zh-CN" altLang="en-US" sz="2400">
                  <a:latin typeface="Times New Roman" panose="02020603050405020304" pitchFamily="18" charset="0"/>
                  <a:ea typeface="宋体" panose="02010600030101010101" pitchFamily="2" charset="-122"/>
                </a:rPr>
                <a:t>个</a:t>
              </a:r>
            </a:p>
          </p:txBody>
        </p:sp>
        <p:sp>
          <p:nvSpPr>
            <p:cNvPr id="7" name="AutoShape 6">
              <a:extLst>
                <a:ext uri="{FF2B5EF4-FFF2-40B4-BE49-F238E27FC236}">
                  <a16:creationId xmlns:a16="http://schemas.microsoft.com/office/drawing/2014/main" id="{B8E3B02D-6C73-414E-A6EC-4B35009D34E3}"/>
                </a:ext>
              </a:extLst>
            </p:cNvPr>
            <p:cNvSpPr>
              <a:spLocks/>
            </p:cNvSpPr>
            <p:nvPr/>
          </p:nvSpPr>
          <p:spPr bwMode="auto">
            <a:xfrm>
              <a:off x="4980" y="5964"/>
              <a:ext cx="1440" cy="960"/>
            </a:xfrm>
            <a:prstGeom prst="borderCallout2">
              <a:avLst>
                <a:gd name="adj1" fmla="val 18750"/>
                <a:gd name="adj2" fmla="val 108333"/>
                <a:gd name="adj3" fmla="val 18750"/>
                <a:gd name="adj4" fmla="val 121319"/>
                <a:gd name="adj5" fmla="val -121250"/>
                <a:gd name="adj6" fmla="val 134375"/>
              </a:avLst>
            </a:prstGeom>
            <a:solidFill>
              <a:srgbClr val="FFFFFF"/>
            </a:solidFill>
            <a:ln w="9525">
              <a:solidFill>
                <a:srgbClr val="000000"/>
              </a:solidFill>
              <a:miter lim="800000"/>
              <a:headEnd/>
              <a:tailEnd/>
            </a:ln>
            <a:effectLst>
              <a:prstShdw prst="shdw13" dist="53882" dir="13500000">
                <a:srgbClr val="808080"/>
              </a:prstShdw>
            </a:effectLst>
          </p:spPr>
          <p:txBody>
            <a:bodyPr/>
            <a:lstStyle>
              <a:lvl1pPr>
                <a:buClr>
                  <a:schemeClr val="accent1"/>
                </a:buClr>
                <a:buSzPct val="70000"/>
                <a:buFont typeface="Wingdings 2" panose="05020102010507070707" pitchFamily="18" charset="2"/>
                <a:buChar char=""/>
                <a:defRPr sz="3200">
                  <a:solidFill>
                    <a:schemeClr val="tx1"/>
                  </a:solidFill>
                  <a:latin typeface="Rockwell" panose="02060603020205020403" pitchFamily="18" charset="0"/>
                  <a:ea typeface="方正姚体" panose="02010601030101010101" pitchFamily="2" charset="-122"/>
                </a:defRPr>
              </a:lvl1pPr>
              <a:lvl2pPr marL="742950" indent="-285750">
                <a:spcBef>
                  <a:spcPts val="400"/>
                </a:spcBef>
                <a:buClr>
                  <a:schemeClr val="accent2"/>
                </a:buClr>
                <a:buSzPct val="90000"/>
                <a:buChar char="•"/>
                <a:defRPr sz="2600">
                  <a:solidFill>
                    <a:schemeClr val="tx1"/>
                  </a:solidFill>
                  <a:latin typeface="Rockwell" panose="02060603020205020403" pitchFamily="18" charset="0"/>
                  <a:ea typeface="方正姚体" panose="02010601030101010101" pitchFamily="2" charset="-122"/>
                </a:defRPr>
              </a:lvl2pPr>
              <a:lvl3pPr marL="1143000" indent="-228600">
                <a:spcBef>
                  <a:spcPts val="400"/>
                </a:spcBef>
                <a:buClr>
                  <a:srgbClr val="A8CDD7"/>
                </a:buClr>
                <a:buSzPct val="100000"/>
                <a:buFont typeface="Wingdings 2" panose="05020102010507070707" pitchFamily="18" charset="2"/>
                <a:buChar char=""/>
                <a:defRPr sz="2300">
                  <a:solidFill>
                    <a:schemeClr val="tx1"/>
                  </a:solidFill>
                  <a:latin typeface="Rockwell" panose="02060603020205020403" pitchFamily="18" charset="0"/>
                  <a:ea typeface="方正姚体" panose="02010601030101010101" pitchFamily="2" charset="-122"/>
                </a:defRPr>
              </a:lvl3pPr>
              <a:lvl4pPr marL="1600200" indent="-228600">
                <a:spcBef>
                  <a:spcPts val="400"/>
                </a:spcBef>
                <a:buClr>
                  <a:srgbClr val="A8CDD7"/>
                </a:buClr>
                <a:buSzPct val="100000"/>
                <a:buFont typeface="Wingdings 2" panose="05020102010507070707" pitchFamily="18" charset="2"/>
                <a:buChar char=""/>
                <a:defRPr sz="2000">
                  <a:solidFill>
                    <a:schemeClr val="tx1"/>
                  </a:solidFill>
                  <a:latin typeface="Rockwell" panose="02060603020205020403" pitchFamily="18" charset="0"/>
                  <a:ea typeface="方正姚体" panose="02010601030101010101" pitchFamily="2" charset="-122"/>
                </a:defRPr>
              </a:lvl4pPr>
              <a:lvl5pPr marL="2057400" indent="-228600">
                <a:spcBef>
                  <a:spcPts val="400"/>
                </a:spcBef>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5pPr>
              <a:lvl6pPr marL="25146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6pPr>
              <a:lvl7pPr marL="29718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7pPr>
              <a:lvl8pPr marL="34290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8pPr>
              <a:lvl9pPr marL="38862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9pPr>
            </a:lstStyle>
            <a:p>
              <a:pPr algn="just" eaLnBrk="1" hangingPunct="1">
                <a:buClrTx/>
                <a:buSzTx/>
                <a:buFontTx/>
                <a:buNone/>
              </a:pPr>
              <a:r>
                <a:rPr kumimoji="1" lang="zh-CN" altLang="en-US" sz="2400">
                  <a:latin typeface="Times New Roman" panose="02020603050405020304" pitchFamily="18" charset="0"/>
                  <a:ea typeface="宋体" panose="02010600030101010101" pitchFamily="2" charset="-122"/>
                </a:rPr>
                <a:t>二级科目最多设计</a:t>
              </a:r>
              <a:r>
                <a:rPr kumimoji="1" lang="en-US" altLang="zh-CN" sz="2400">
                  <a:latin typeface="Times New Roman" panose="02020603050405020304" pitchFamily="18" charset="0"/>
                  <a:ea typeface="宋体" panose="02010600030101010101" pitchFamily="2" charset="-122"/>
                </a:rPr>
                <a:t>99</a:t>
              </a:r>
              <a:r>
                <a:rPr kumimoji="1" lang="zh-CN" altLang="en-US" sz="2400">
                  <a:latin typeface="Times New Roman" panose="02020603050405020304" pitchFamily="18" charset="0"/>
                  <a:ea typeface="宋体" panose="02010600030101010101" pitchFamily="2" charset="-122"/>
                </a:rPr>
                <a:t>个</a:t>
              </a:r>
            </a:p>
          </p:txBody>
        </p:sp>
        <p:sp>
          <p:nvSpPr>
            <p:cNvPr id="8" name="AutoShape 7">
              <a:extLst>
                <a:ext uri="{FF2B5EF4-FFF2-40B4-BE49-F238E27FC236}">
                  <a16:creationId xmlns:a16="http://schemas.microsoft.com/office/drawing/2014/main" id="{B70B6B0B-74F3-4BB0-B72E-1ECA40468963}"/>
                </a:ext>
              </a:extLst>
            </p:cNvPr>
            <p:cNvSpPr>
              <a:spLocks/>
            </p:cNvSpPr>
            <p:nvPr/>
          </p:nvSpPr>
          <p:spPr bwMode="auto">
            <a:xfrm>
              <a:off x="2520" y="5652"/>
              <a:ext cx="1620" cy="960"/>
            </a:xfrm>
            <a:prstGeom prst="borderCallout2">
              <a:avLst>
                <a:gd name="adj1" fmla="val 18750"/>
                <a:gd name="adj2" fmla="val 107407"/>
                <a:gd name="adj3" fmla="val 18750"/>
                <a:gd name="adj4" fmla="val 177282"/>
                <a:gd name="adj5" fmla="val -93750"/>
                <a:gd name="adj6" fmla="val 248148"/>
              </a:avLst>
            </a:prstGeom>
            <a:solidFill>
              <a:srgbClr val="FFFFFF"/>
            </a:solidFill>
            <a:ln w="9525">
              <a:solidFill>
                <a:srgbClr val="000000"/>
              </a:solidFill>
              <a:miter lim="800000"/>
              <a:headEnd/>
              <a:tailEnd/>
            </a:ln>
            <a:effectLst>
              <a:prstShdw prst="shdw13" dist="53882" dir="13500000">
                <a:srgbClr val="808080"/>
              </a:prstShdw>
            </a:effectLst>
          </p:spPr>
          <p:txBody>
            <a:bodyPr/>
            <a:lstStyle>
              <a:lvl1pPr>
                <a:buClr>
                  <a:schemeClr val="accent1"/>
                </a:buClr>
                <a:buSzPct val="70000"/>
                <a:buFont typeface="Wingdings 2" panose="05020102010507070707" pitchFamily="18" charset="2"/>
                <a:buChar char=""/>
                <a:defRPr sz="3200">
                  <a:solidFill>
                    <a:schemeClr val="tx1"/>
                  </a:solidFill>
                  <a:latin typeface="Rockwell" panose="02060603020205020403" pitchFamily="18" charset="0"/>
                  <a:ea typeface="方正姚体" panose="02010601030101010101" pitchFamily="2" charset="-122"/>
                </a:defRPr>
              </a:lvl1pPr>
              <a:lvl2pPr marL="742950" indent="-285750">
                <a:spcBef>
                  <a:spcPts val="400"/>
                </a:spcBef>
                <a:buClr>
                  <a:schemeClr val="accent2"/>
                </a:buClr>
                <a:buSzPct val="90000"/>
                <a:buChar char="•"/>
                <a:defRPr sz="2600">
                  <a:solidFill>
                    <a:schemeClr val="tx1"/>
                  </a:solidFill>
                  <a:latin typeface="Rockwell" panose="02060603020205020403" pitchFamily="18" charset="0"/>
                  <a:ea typeface="方正姚体" panose="02010601030101010101" pitchFamily="2" charset="-122"/>
                </a:defRPr>
              </a:lvl2pPr>
              <a:lvl3pPr marL="1143000" indent="-228600">
                <a:spcBef>
                  <a:spcPts val="400"/>
                </a:spcBef>
                <a:buClr>
                  <a:srgbClr val="A8CDD7"/>
                </a:buClr>
                <a:buSzPct val="100000"/>
                <a:buFont typeface="Wingdings 2" panose="05020102010507070707" pitchFamily="18" charset="2"/>
                <a:buChar char=""/>
                <a:defRPr sz="2300">
                  <a:solidFill>
                    <a:schemeClr val="tx1"/>
                  </a:solidFill>
                  <a:latin typeface="Rockwell" panose="02060603020205020403" pitchFamily="18" charset="0"/>
                  <a:ea typeface="方正姚体" panose="02010601030101010101" pitchFamily="2" charset="-122"/>
                </a:defRPr>
              </a:lvl3pPr>
              <a:lvl4pPr marL="1600200" indent="-228600">
                <a:spcBef>
                  <a:spcPts val="400"/>
                </a:spcBef>
                <a:buClr>
                  <a:srgbClr val="A8CDD7"/>
                </a:buClr>
                <a:buSzPct val="100000"/>
                <a:buFont typeface="Wingdings 2" panose="05020102010507070707" pitchFamily="18" charset="2"/>
                <a:buChar char=""/>
                <a:defRPr sz="2000">
                  <a:solidFill>
                    <a:schemeClr val="tx1"/>
                  </a:solidFill>
                  <a:latin typeface="Rockwell" panose="02060603020205020403" pitchFamily="18" charset="0"/>
                  <a:ea typeface="方正姚体" panose="02010601030101010101" pitchFamily="2" charset="-122"/>
                </a:defRPr>
              </a:lvl4pPr>
              <a:lvl5pPr marL="2057400" indent="-228600">
                <a:spcBef>
                  <a:spcPts val="400"/>
                </a:spcBef>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5pPr>
              <a:lvl6pPr marL="25146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6pPr>
              <a:lvl7pPr marL="29718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7pPr>
              <a:lvl8pPr marL="34290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8pPr>
              <a:lvl9pPr marL="38862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9pPr>
            </a:lstStyle>
            <a:p>
              <a:pPr algn="just" eaLnBrk="1" hangingPunct="1">
                <a:buClrTx/>
                <a:buSzTx/>
                <a:buFontTx/>
                <a:buNone/>
              </a:pPr>
              <a:r>
                <a:rPr kumimoji="1" lang="zh-CN" altLang="en-US" sz="2400" dirty="0">
                  <a:latin typeface="Times New Roman" panose="02020603050405020304" pitchFamily="18" charset="0"/>
                  <a:ea typeface="宋体" panose="02010600030101010101" pitchFamily="2" charset="-122"/>
                </a:rPr>
                <a:t>一级科目最多设计</a:t>
              </a:r>
              <a:r>
                <a:rPr kumimoji="1" lang="en-US" altLang="zh-CN" sz="2400" dirty="0">
                  <a:latin typeface="Times New Roman" panose="02020603050405020304" pitchFamily="18" charset="0"/>
                  <a:ea typeface="宋体" panose="02010600030101010101" pitchFamily="2" charset="-122"/>
                </a:rPr>
                <a:t>9999</a:t>
              </a:r>
              <a:r>
                <a:rPr kumimoji="1" lang="zh-CN" altLang="en-US" sz="2400" dirty="0">
                  <a:latin typeface="Times New Roman" panose="02020603050405020304" pitchFamily="18" charset="0"/>
                  <a:ea typeface="宋体" panose="02010600030101010101" pitchFamily="2" charset="-122"/>
                </a:rPr>
                <a:t>个</a:t>
              </a:r>
            </a:p>
          </p:txBody>
        </p:sp>
      </p:grpSp>
    </p:spTree>
    <p:extLst>
      <p:ext uri="{BB962C8B-B14F-4D97-AF65-F5344CB8AC3E}">
        <p14:creationId xmlns:p14="http://schemas.microsoft.com/office/powerpoint/2010/main" val="7209804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7B74786-7A59-4376-BE2D-6031E26D60AD}"/>
              </a:ext>
            </a:extLst>
          </p:cNvPr>
          <p:cNvSpPr>
            <a:spLocks noGrp="1"/>
          </p:cNvSpPr>
          <p:nvPr>
            <p:ph type="title"/>
          </p:nvPr>
        </p:nvSpPr>
        <p:spPr/>
        <p:txBody>
          <a:bodyPr/>
          <a:lstStyle/>
          <a:p>
            <a:r>
              <a:rPr lang="zh-CN" altLang="en-US" dirty="0"/>
              <a:t>总账子系统的总体设计</a:t>
            </a:r>
            <a:r>
              <a:rPr lang="en-US" altLang="zh-CN" sz="3200" dirty="0"/>
              <a:t>-</a:t>
            </a:r>
            <a:r>
              <a:rPr lang="zh-CN" altLang="zh-CN" sz="3200" dirty="0"/>
              <a:t>会计科目编码及其体系设计</a:t>
            </a:r>
            <a:endParaRPr lang="zh-CN" altLang="en-US" sz="3200" dirty="0"/>
          </a:p>
        </p:txBody>
      </p:sp>
      <p:sp>
        <p:nvSpPr>
          <p:cNvPr id="3" name="内容占位符 2">
            <a:extLst>
              <a:ext uri="{FF2B5EF4-FFF2-40B4-BE49-F238E27FC236}">
                <a16:creationId xmlns:a16="http://schemas.microsoft.com/office/drawing/2014/main" id="{459D65EE-4BEA-47CA-8E55-7AA606FB7FAC}"/>
              </a:ext>
            </a:extLst>
          </p:cNvPr>
          <p:cNvSpPr>
            <a:spLocks noGrp="1"/>
          </p:cNvSpPr>
          <p:nvPr>
            <p:ph sz="quarter" idx="13"/>
          </p:nvPr>
        </p:nvSpPr>
        <p:spPr/>
        <p:txBody>
          <a:bodyPr/>
          <a:lstStyle/>
          <a:p>
            <a:r>
              <a:rPr lang="zh-CN" altLang="en-US" dirty="0"/>
              <a:t>会计科目编码体系的设计</a:t>
            </a:r>
            <a:endParaRPr lang="en-US" altLang="zh-CN" dirty="0"/>
          </a:p>
          <a:p>
            <a:pPr lvl="1"/>
            <a:r>
              <a:rPr lang="zh-CN" altLang="en-US" dirty="0"/>
              <a:t>不定长定位方式</a:t>
            </a:r>
            <a:endParaRPr lang="en-US" altLang="zh-CN" dirty="0"/>
          </a:p>
          <a:p>
            <a:pPr lvl="2"/>
            <a:r>
              <a:rPr lang="zh-CN" altLang="en-US" dirty="0"/>
              <a:t>确定最大长度位数</a:t>
            </a:r>
          </a:p>
          <a:p>
            <a:pPr lvl="2"/>
            <a:r>
              <a:rPr lang="zh-CN" altLang="en-US" dirty="0"/>
              <a:t>缺点？</a:t>
            </a:r>
          </a:p>
          <a:p>
            <a:pPr lvl="2"/>
            <a:r>
              <a:rPr lang="zh-CN" altLang="en-US" dirty="0"/>
              <a:t>如何解决？</a:t>
            </a:r>
          </a:p>
          <a:p>
            <a:pPr lvl="3"/>
            <a:r>
              <a:rPr lang="zh-CN" altLang="en-US" dirty="0"/>
              <a:t>指定上级科目</a:t>
            </a:r>
          </a:p>
          <a:p>
            <a:pPr lvl="1"/>
            <a:endParaRPr lang="en-US" altLang="zh-CN" dirty="0"/>
          </a:p>
        </p:txBody>
      </p:sp>
    </p:spTree>
    <p:extLst>
      <p:ext uri="{BB962C8B-B14F-4D97-AF65-F5344CB8AC3E}">
        <p14:creationId xmlns:p14="http://schemas.microsoft.com/office/powerpoint/2010/main" val="11651267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7B74786-7A59-4376-BE2D-6031E26D60AD}"/>
              </a:ext>
            </a:extLst>
          </p:cNvPr>
          <p:cNvSpPr>
            <a:spLocks noGrp="1"/>
          </p:cNvSpPr>
          <p:nvPr>
            <p:ph type="title"/>
          </p:nvPr>
        </p:nvSpPr>
        <p:spPr/>
        <p:txBody>
          <a:bodyPr/>
          <a:lstStyle/>
          <a:p>
            <a:r>
              <a:rPr lang="zh-CN" altLang="en-US" dirty="0"/>
              <a:t>总账子系统的总体设计</a:t>
            </a:r>
            <a:r>
              <a:rPr lang="en-US" altLang="zh-CN" sz="3200" dirty="0"/>
              <a:t>-</a:t>
            </a:r>
            <a:r>
              <a:rPr lang="zh-CN" altLang="zh-CN" sz="3200" dirty="0"/>
              <a:t>会计科目编码及其体系设计</a:t>
            </a:r>
            <a:endParaRPr lang="zh-CN" altLang="en-US" sz="3200" dirty="0"/>
          </a:p>
        </p:txBody>
      </p:sp>
      <p:sp>
        <p:nvSpPr>
          <p:cNvPr id="3" name="内容占位符 2">
            <a:extLst>
              <a:ext uri="{FF2B5EF4-FFF2-40B4-BE49-F238E27FC236}">
                <a16:creationId xmlns:a16="http://schemas.microsoft.com/office/drawing/2014/main" id="{459D65EE-4BEA-47CA-8E55-7AA606FB7FAC}"/>
              </a:ext>
            </a:extLst>
          </p:cNvPr>
          <p:cNvSpPr>
            <a:spLocks noGrp="1"/>
          </p:cNvSpPr>
          <p:nvPr>
            <p:ph sz="quarter" idx="13"/>
          </p:nvPr>
        </p:nvSpPr>
        <p:spPr/>
        <p:txBody>
          <a:bodyPr/>
          <a:lstStyle/>
          <a:p>
            <a:r>
              <a:rPr lang="zh-CN" altLang="en-US" dirty="0"/>
              <a:t>会计科目编码体系的设计</a:t>
            </a:r>
            <a:r>
              <a:rPr lang="en-US" altLang="zh-CN" dirty="0"/>
              <a:t>-</a:t>
            </a:r>
            <a:r>
              <a:rPr lang="zh-CN" altLang="en-US" dirty="0"/>
              <a:t>立体科目</a:t>
            </a:r>
            <a:endParaRPr lang="en-US" altLang="zh-CN" dirty="0"/>
          </a:p>
          <a:p>
            <a:r>
              <a:rPr lang="zh-CN" altLang="en-US" dirty="0"/>
              <a:t>例</a:t>
            </a:r>
            <a:r>
              <a:rPr lang="en-US" altLang="zh-CN" dirty="0"/>
              <a:t>1-1 </a:t>
            </a:r>
            <a:r>
              <a:rPr lang="zh-CN" altLang="en-US" dirty="0"/>
              <a:t>某公司下设</a:t>
            </a:r>
            <a:r>
              <a:rPr lang="en-US" altLang="zh-CN" dirty="0"/>
              <a:t>10</a:t>
            </a:r>
            <a:r>
              <a:rPr lang="zh-CN" altLang="en-US" dirty="0"/>
              <a:t>个部门，管理费用下设</a:t>
            </a:r>
            <a:r>
              <a:rPr lang="en-US" altLang="zh-CN" dirty="0"/>
              <a:t>10</a:t>
            </a:r>
            <a:r>
              <a:rPr lang="zh-CN" altLang="en-US" dirty="0"/>
              <a:t>个明细费用科目。</a:t>
            </a:r>
            <a:endParaRPr lang="en-US" altLang="zh-CN" dirty="0"/>
          </a:p>
          <a:p>
            <a:r>
              <a:rPr lang="zh-CN" altLang="en-US" dirty="0"/>
              <a:t>想了解</a:t>
            </a:r>
            <a:r>
              <a:rPr lang="zh-CN" altLang="en-US" u="sng" dirty="0"/>
              <a:t>每个部门各项明细费用</a:t>
            </a:r>
            <a:r>
              <a:rPr lang="zh-CN" altLang="en-US" dirty="0"/>
              <a:t>发生情况</a:t>
            </a:r>
            <a:endParaRPr lang="en-US" altLang="zh-CN" dirty="0"/>
          </a:p>
          <a:p>
            <a:r>
              <a:rPr lang="zh-CN" altLang="en-US" dirty="0"/>
              <a:t>科目体系该如何设计？</a:t>
            </a:r>
            <a:endParaRPr lang="en-US" altLang="zh-CN" dirty="0"/>
          </a:p>
          <a:p>
            <a:pPr lvl="1"/>
            <a:endParaRPr lang="en-US" altLang="zh-CN" dirty="0"/>
          </a:p>
        </p:txBody>
      </p:sp>
    </p:spTree>
    <p:extLst>
      <p:ext uri="{BB962C8B-B14F-4D97-AF65-F5344CB8AC3E}">
        <p14:creationId xmlns:p14="http://schemas.microsoft.com/office/powerpoint/2010/main" val="1138964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7B74786-7A59-4376-BE2D-6031E26D60AD}"/>
              </a:ext>
            </a:extLst>
          </p:cNvPr>
          <p:cNvSpPr>
            <a:spLocks noGrp="1"/>
          </p:cNvSpPr>
          <p:nvPr>
            <p:ph type="title"/>
          </p:nvPr>
        </p:nvSpPr>
        <p:spPr/>
        <p:txBody>
          <a:bodyPr/>
          <a:lstStyle/>
          <a:p>
            <a:r>
              <a:rPr lang="zh-CN" altLang="en-US" dirty="0"/>
              <a:t>总账子系统的总体设计</a:t>
            </a:r>
            <a:r>
              <a:rPr lang="en-US" altLang="zh-CN" sz="3200" dirty="0"/>
              <a:t>-</a:t>
            </a:r>
            <a:r>
              <a:rPr lang="zh-CN" altLang="zh-CN" sz="3200" dirty="0"/>
              <a:t>会计科目编码及其体系设计</a:t>
            </a:r>
            <a:endParaRPr lang="zh-CN" altLang="en-US" sz="3200" dirty="0"/>
          </a:p>
        </p:txBody>
      </p:sp>
      <p:graphicFrame>
        <p:nvGraphicFramePr>
          <p:cNvPr id="4" name="内容占位符 3">
            <a:extLst>
              <a:ext uri="{FF2B5EF4-FFF2-40B4-BE49-F238E27FC236}">
                <a16:creationId xmlns:a16="http://schemas.microsoft.com/office/drawing/2014/main" id="{9F33FA26-2FCA-44B0-A6FB-D5DC6974B877}"/>
              </a:ext>
            </a:extLst>
          </p:cNvPr>
          <p:cNvGraphicFramePr>
            <a:graphicFrameLocks noGrp="1"/>
          </p:cNvGraphicFramePr>
          <p:nvPr>
            <p:ph sz="quarter" idx="13"/>
            <p:extLst>
              <p:ext uri="{D42A27DB-BD31-4B8C-83A1-F6EECF244321}">
                <p14:modId xmlns:p14="http://schemas.microsoft.com/office/powerpoint/2010/main" val="190069318"/>
              </p:ext>
            </p:extLst>
          </p:nvPr>
        </p:nvGraphicFramePr>
        <p:xfrm>
          <a:off x="2120347" y="1630139"/>
          <a:ext cx="6577014" cy="5192712"/>
        </p:xfrm>
        <a:graphic>
          <a:graphicData uri="http://schemas.openxmlformats.org/drawingml/2006/table">
            <a:tbl>
              <a:tblPr firstRow="1" bandRow="1">
                <a:tableStyleId>{5C22544A-7EE6-4342-B048-85BDC9FD1C3A}</a:tableStyleId>
              </a:tblPr>
              <a:tblGrid>
                <a:gridCol w="2192338">
                  <a:extLst>
                    <a:ext uri="{9D8B030D-6E8A-4147-A177-3AD203B41FA5}">
                      <a16:colId xmlns:a16="http://schemas.microsoft.com/office/drawing/2014/main" val="2126950592"/>
                    </a:ext>
                  </a:extLst>
                </a:gridCol>
                <a:gridCol w="2192338">
                  <a:extLst>
                    <a:ext uri="{9D8B030D-6E8A-4147-A177-3AD203B41FA5}">
                      <a16:colId xmlns:a16="http://schemas.microsoft.com/office/drawing/2014/main" val="1591729503"/>
                    </a:ext>
                  </a:extLst>
                </a:gridCol>
                <a:gridCol w="2192338">
                  <a:extLst>
                    <a:ext uri="{9D8B030D-6E8A-4147-A177-3AD203B41FA5}">
                      <a16:colId xmlns:a16="http://schemas.microsoft.com/office/drawing/2014/main" val="1750541147"/>
                    </a:ext>
                  </a:extLst>
                </a:gridCol>
              </a:tblGrid>
              <a:tr h="370908">
                <a:tc>
                  <a:txBody>
                    <a:bodyPr/>
                    <a:lstStyle/>
                    <a:p>
                      <a:pPr algn="ctr"/>
                      <a:r>
                        <a:rPr lang="zh-CN" altLang="en-US" sz="1800" dirty="0"/>
                        <a:t>一级科目</a:t>
                      </a:r>
                    </a:p>
                  </a:txBody>
                  <a:tcPr marL="91449" marR="91449" marT="45728" marB="45728"/>
                </a:tc>
                <a:tc>
                  <a:txBody>
                    <a:bodyPr/>
                    <a:lstStyle/>
                    <a:p>
                      <a:pPr algn="ctr"/>
                      <a:r>
                        <a:rPr lang="zh-CN" altLang="en-US" sz="1800" dirty="0"/>
                        <a:t>二级科目</a:t>
                      </a:r>
                    </a:p>
                  </a:txBody>
                  <a:tcPr marL="91449" marR="91449" marT="45728" marB="45728"/>
                </a:tc>
                <a:tc>
                  <a:txBody>
                    <a:bodyPr/>
                    <a:lstStyle/>
                    <a:p>
                      <a:pPr algn="ctr"/>
                      <a:r>
                        <a:rPr lang="zh-CN" altLang="en-US" sz="1800" dirty="0"/>
                        <a:t>三级科目</a:t>
                      </a:r>
                    </a:p>
                  </a:txBody>
                  <a:tcPr marL="91449" marR="91449" marT="45728" marB="45728"/>
                </a:tc>
                <a:extLst>
                  <a:ext uri="{0D108BD9-81ED-4DB2-BD59-A6C34878D82A}">
                    <a16:rowId xmlns:a16="http://schemas.microsoft.com/office/drawing/2014/main" val="843788940"/>
                  </a:ext>
                </a:extLst>
              </a:tr>
              <a:tr h="370908">
                <a:tc>
                  <a:txBody>
                    <a:bodyPr/>
                    <a:lstStyle/>
                    <a:p>
                      <a:r>
                        <a:rPr lang="zh-CN" altLang="en-US" sz="1800" dirty="0"/>
                        <a:t>管理费用</a:t>
                      </a:r>
                    </a:p>
                  </a:txBody>
                  <a:tcPr marL="91449" marR="91449" marT="45728" marB="45728"/>
                </a:tc>
                <a:tc>
                  <a:txBody>
                    <a:bodyPr/>
                    <a:lstStyle/>
                    <a:p>
                      <a:r>
                        <a:rPr lang="zh-CN" altLang="en-US" sz="1800" dirty="0"/>
                        <a:t>行政部</a:t>
                      </a:r>
                    </a:p>
                  </a:txBody>
                  <a:tcPr marL="91449" marR="91449" marT="45728" marB="45728"/>
                </a:tc>
                <a:tc>
                  <a:txBody>
                    <a:bodyPr/>
                    <a:lstStyle/>
                    <a:p>
                      <a:r>
                        <a:rPr lang="zh-CN" altLang="en-US" sz="1800" dirty="0"/>
                        <a:t>办公费</a:t>
                      </a:r>
                    </a:p>
                  </a:txBody>
                  <a:tcPr marL="91449" marR="91449" marT="45728" marB="45728"/>
                </a:tc>
                <a:extLst>
                  <a:ext uri="{0D108BD9-81ED-4DB2-BD59-A6C34878D82A}">
                    <a16:rowId xmlns:a16="http://schemas.microsoft.com/office/drawing/2014/main" val="3068592779"/>
                  </a:ext>
                </a:extLst>
              </a:tr>
              <a:tr h="370908">
                <a:tc>
                  <a:txBody>
                    <a:bodyPr/>
                    <a:lstStyle/>
                    <a:p>
                      <a:endParaRPr lang="zh-CN" altLang="en-US" sz="1800"/>
                    </a:p>
                  </a:txBody>
                  <a:tcPr marL="91449" marR="91449" marT="45728" marB="45728"/>
                </a:tc>
                <a:tc>
                  <a:txBody>
                    <a:bodyPr/>
                    <a:lstStyle/>
                    <a:p>
                      <a:endParaRPr lang="zh-CN" altLang="en-US" sz="1800" dirty="0"/>
                    </a:p>
                  </a:txBody>
                  <a:tcPr marL="91449" marR="91449" marT="45728" marB="45728"/>
                </a:tc>
                <a:tc>
                  <a:txBody>
                    <a:bodyPr/>
                    <a:lstStyle/>
                    <a:p>
                      <a:r>
                        <a:rPr lang="zh-CN" altLang="en-US" sz="1800" dirty="0"/>
                        <a:t>差旅费</a:t>
                      </a:r>
                    </a:p>
                  </a:txBody>
                  <a:tcPr marL="91449" marR="91449" marT="45728" marB="45728"/>
                </a:tc>
                <a:extLst>
                  <a:ext uri="{0D108BD9-81ED-4DB2-BD59-A6C34878D82A}">
                    <a16:rowId xmlns:a16="http://schemas.microsoft.com/office/drawing/2014/main" val="3578278417"/>
                  </a:ext>
                </a:extLst>
              </a:tr>
              <a:tr h="370908">
                <a:tc>
                  <a:txBody>
                    <a:bodyPr/>
                    <a:lstStyle/>
                    <a:p>
                      <a:endParaRPr lang="zh-CN" altLang="en-US" sz="1800" dirty="0"/>
                    </a:p>
                  </a:txBody>
                  <a:tcPr marL="91449" marR="91449" marT="45728" marB="45728"/>
                </a:tc>
                <a:tc>
                  <a:txBody>
                    <a:bodyPr/>
                    <a:lstStyle/>
                    <a:p>
                      <a:endParaRPr lang="zh-CN" altLang="en-US" sz="1800" dirty="0"/>
                    </a:p>
                  </a:txBody>
                  <a:tcPr marL="91449" marR="91449" marT="45728" marB="45728"/>
                </a:tc>
                <a:tc>
                  <a:txBody>
                    <a:bodyPr/>
                    <a:lstStyle/>
                    <a:p>
                      <a:r>
                        <a:rPr lang="en-US" altLang="zh-CN" sz="1800" dirty="0"/>
                        <a:t>…</a:t>
                      </a:r>
                      <a:endParaRPr lang="zh-CN" altLang="en-US" sz="1800" dirty="0"/>
                    </a:p>
                  </a:txBody>
                  <a:tcPr marL="91449" marR="91449" marT="45728" marB="45728"/>
                </a:tc>
                <a:extLst>
                  <a:ext uri="{0D108BD9-81ED-4DB2-BD59-A6C34878D82A}">
                    <a16:rowId xmlns:a16="http://schemas.microsoft.com/office/drawing/2014/main" val="1675146551"/>
                  </a:ext>
                </a:extLst>
              </a:tr>
              <a:tr h="370908">
                <a:tc>
                  <a:txBody>
                    <a:bodyPr/>
                    <a:lstStyle/>
                    <a:p>
                      <a:endParaRPr lang="zh-CN" altLang="en-US" sz="1800"/>
                    </a:p>
                  </a:txBody>
                  <a:tcPr marL="91449" marR="91449" marT="45728" marB="45728"/>
                </a:tc>
                <a:tc>
                  <a:txBody>
                    <a:bodyPr/>
                    <a:lstStyle/>
                    <a:p>
                      <a:endParaRPr lang="zh-CN" altLang="en-US" sz="1800"/>
                    </a:p>
                  </a:txBody>
                  <a:tcPr marL="91449" marR="91449" marT="45728" marB="45728"/>
                </a:tc>
                <a:tc>
                  <a:txBody>
                    <a:bodyPr/>
                    <a:lstStyle/>
                    <a:p>
                      <a:r>
                        <a:rPr lang="zh-CN" altLang="en-US" sz="1800" dirty="0"/>
                        <a:t>其他费用（第</a:t>
                      </a:r>
                      <a:r>
                        <a:rPr lang="en-US" altLang="zh-CN" sz="1800" dirty="0"/>
                        <a:t>10</a:t>
                      </a:r>
                      <a:r>
                        <a:rPr lang="zh-CN" altLang="en-US" sz="1800" dirty="0"/>
                        <a:t>个）</a:t>
                      </a:r>
                    </a:p>
                  </a:txBody>
                  <a:tcPr marL="91449" marR="91449" marT="45728" marB="45728"/>
                </a:tc>
                <a:extLst>
                  <a:ext uri="{0D108BD9-81ED-4DB2-BD59-A6C34878D82A}">
                    <a16:rowId xmlns:a16="http://schemas.microsoft.com/office/drawing/2014/main" val="261163969"/>
                  </a:ext>
                </a:extLst>
              </a:tr>
              <a:tr h="370908">
                <a:tc>
                  <a:txBody>
                    <a:bodyPr/>
                    <a:lstStyle/>
                    <a:p>
                      <a:endParaRPr lang="zh-CN" altLang="en-US" sz="1800" dirty="0"/>
                    </a:p>
                  </a:txBody>
                  <a:tcPr marL="91449" marR="91449" marT="45728" marB="45728"/>
                </a:tc>
                <a:tc>
                  <a:txBody>
                    <a:bodyPr/>
                    <a:lstStyle/>
                    <a:p>
                      <a:r>
                        <a:rPr lang="zh-CN" altLang="en-US" sz="1800" dirty="0"/>
                        <a:t>采购部</a:t>
                      </a:r>
                    </a:p>
                  </a:txBody>
                  <a:tcPr marL="91449" marR="91449" marT="45728" marB="45728"/>
                </a:tc>
                <a:tc>
                  <a:txBody>
                    <a:bodyPr/>
                    <a:lstStyle/>
                    <a:p>
                      <a:r>
                        <a:rPr lang="zh-CN" altLang="en-US" sz="1800" dirty="0"/>
                        <a:t>办公费</a:t>
                      </a:r>
                    </a:p>
                  </a:txBody>
                  <a:tcPr marL="91449" marR="91449" marT="45728" marB="45728"/>
                </a:tc>
                <a:extLst>
                  <a:ext uri="{0D108BD9-81ED-4DB2-BD59-A6C34878D82A}">
                    <a16:rowId xmlns:a16="http://schemas.microsoft.com/office/drawing/2014/main" val="269148664"/>
                  </a:ext>
                </a:extLst>
              </a:tr>
              <a:tr h="370908">
                <a:tc>
                  <a:txBody>
                    <a:bodyPr/>
                    <a:lstStyle/>
                    <a:p>
                      <a:endParaRPr lang="zh-CN" altLang="en-US" sz="1800" dirty="0"/>
                    </a:p>
                  </a:txBody>
                  <a:tcPr marL="91449" marR="91449" marT="45728" marB="45728"/>
                </a:tc>
                <a:tc>
                  <a:txBody>
                    <a:bodyPr/>
                    <a:lstStyle/>
                    <a:p>
                      <a:endParaRPr lang="zh-CN" altLang="en-US" sz="1800" dirty="0"/>
                    </a:p>
                  </a:txBody>
                  <a:tcPr marL="91449" marR="91449" marT="45728" marB="45728"/>
                </a:tc>
                <a:tc>
                  <a:txBody>
                    <a:bodyPr/>
                    <a:lstStyle/>
                    <a:p>
                      <a:r>
                        <a:rPr lang="zh-CN" altLang="en-US" sz="1800" dirty="0"/>
                        <a:t>差旅费</a:t>
                      </a:r>
                    </a:p>
                  </a:txBody>
                  <a:tcPr marL="91449" marR="91449" marT="45728" marB="45728"/>
                </a:tc>
                <a:extLst>
                  <a:ext uri="{0D108BD9-81ED-4DB2-BD59-A6C34878D82A}">
                    <a16:rowId xmlns:a16="http://schemas.microsoft.com/office/drawing/2014/main" val="1587136834"/>
                  </a:ext>
                </a:extLst>
              </a:tr>
              <a:tr h="370908">
                <a:tc>
                  <a:txBody>
                    <a:bodyPr/>
                    <a:lstStyle/>
                    <a:p>
                      <a:endParaRPr lang="zh-CN" altLang="en-US" sz="1800"/>
                    </a:p>
                  </a:txBody>
                  <a:tcPr marL="91449" marR="91449" marT="45728" marB="45728"/>
                </a:tc>
                <a:tc>
                  <a:txBody>
                    <a:bodyPr/>
                    <a:lstStyle/>
                    <a:p>
                      <a:endParaRPr lang="zh-CN" altLang="en-US" sz="1800" dirty="0"/>
                    </a:p>
                  </a:txBody>
                  <a:tcPr marL="91449" marR="91449" marT="45728" marB="45728"/>
                </a:tc>
                <a:tc>
                  <a:txBody>
                    <a:bodyPr/>
                    <a:lstStyle/>
                    <a:p>
                      <a:r>
                        <a:rPr lang="en-US" altLang="zh-CN" sz="1800" dirty="0"/>
                        <a:t>…</a:t>
                      </a:r>
                      <a:endParaRPr lang="zh-CN" altLang="en-US" sz="1800" dirty="0"/>
                    </a:p>
                  </a:txBody>
                  <a:tcPr marL="91449" marR="91449" marT="45728" marB="45728"/>
                </a:tc>
                <a:extLst>
                  <a:ext uri="{0D108BD9-81ED-4DB2-BD59-A6C34878D82A}">
                    <a16:rowId xmlns:a16="http://schemas.microsoft.com/office/drawing/2014/main" val="3267272351"/>
                  </a:ext>
                </a:extLst>
              </a:tr>
              <a:tr h="370908">
                <a:tc>
                  <a:txBody>
                    <a:bodyPr/>
                    <a:lstStyle/>
                    <a:p>
                      <a:endParaRPr lang="zh-CN" altLang="en-US" sz="1800" dirty="0"/>
                    </a:p>
                  </a:txBody>
                  <a:tcPr marL="91449" marR="91449" marT="45728" marB="45728"/>
                </a:tc>
                <a:tc>
                  <a:txBody>
                    <a:bodyPr/>
                    <a:lstStyle/>
                    <a:p>
                      <a:endParaRPr lang="zh-CN" altLang="en-US" sz="1800" dirty="0"/>
                    </a:p>
                  </a:txBody>
                  <a:tcPr marL="91449" marR="91449" marT="45728" marB="45728"/>
                </a:tc>
                <a:tc>
                  <a:txBody>
                    <a:bodyPr/>
                    <a:lstStyle/>
                    <a:p>
                      <a:r>
                        <a:rPr lang="zh-CN" altLang="en-US" sz="1800" dirty="0"/>
                        <a:t>其他费用（第</a:t>
                      </a:r>
                      <a:r>
                        <a:rPr lang="en-US" altLang="zh-CN" sz="1800" dirty="0"/>
                        <a:t>10</a:t>
                      </a:r>
                      <a:r>
                        <a:rPr lang="zh-CN" altLang="en-US" sz="1800" dirty="0"/>
                        <a:t>个）</a:t>
                      </a:r>
                    </a:p>
                  </a:txBody>
                  <a:tcPr marL="91449" marR="91449" marT="45728" marB="45728"/>
                </a:tc>
                <a:extLst>
                  <a:ext uri="{0D108BD9-81ED-4DB2-BD59-A6C34878D82A}">
                    <a16:rowId xmlns:a16="http://schemas.microsoft.com/office/drawing/2014/main" val="4122911704"/>
                  </a:ext>
                </a:extLst>
              </a:tr>
              <a:tr h="370908">
                <a:tc>
                  <a:txBody>
                    <a:bodyPr/>
                    <a:lstStyle/>
                    <a:p>
                      <a:endParaRPr lang="zh-CN" altLang="en-US" sz="1800" dirty="0"/>
                    </a:p>
                  </a:txBody>
                  <a:tcPr marL="91449" marR="91449" marT="45728" marB="45728"/>
                </a:tc>
                <a:tc>
                  <a:txBody>
                    <a:bodyPr/>
                    <a:lstStyle/>
                    <a:p>
                      <a:r>
                        <a:rPr lang="en-US" altLang="zh-CN" sz="1800" dirty="0"/>
                        <a:t>…</a:t>
                      </a:r>
                      <a:endParaRPr lang="zh-CN" altLang="en-US" sz="1800" dirty="0"/>
                    </a:p>
                  </a:txBody>
                  <a:tcPr marL="91449" marR="91449" marT="45728" marB="45728"/>
                </a:tc>
                <a:tc>
                  <a:txBody>
                    <a:bodyPr/>
                    <a:lstStyle/>
                    <a:p>
                      <a:r>
                        <a:rPr lang="en-US" altLang="zh-CN" sz="1800" dirty="0"/>
                        <a:t>…</a:t>
                      </a:r>
                      <a:endParaRPr lang="zh-CN" altLang="en-US" sz="1800" dirty="0"/>
                    </a:p>
                  </a:txBody>
                  <a:tcPr marL="91449" marR="91449" marT="45728" marB="45728"/>
                </a:tc>
                <a:extLst>
                  <a:ext uri="{0D108BD9-81ED-4DB2-BD59-A6C34878D82A}">
                    <a16:rowId xmlns:a16="http://schemas.microsoft.com/office/drawing/2014/main" val="12590151"/>
                  </a:ext>
                </a:extLst>
              </a:tr>
              <a:tr h="370908">
                <a:tc>
                  <a:txBody>
                    <a:bodyPr/>
                    <a:lstStyle/>
                    <a:p>
                      <a:endParaRPr lang="zh-CN" altLang="en-US" sz="1800" dirty="0"/>
                    </a:p>
                  </a:txBody>
                  <a:tcPr marL="91449" marR="91449" marT="45728" marB="4572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800" dirty="0"/>
                        <a:t>财务部（第</a:t>
                      </a:r>
                      <a:r>
                        <a:rPr lang="en-US" altLang="zh-CN" sz="1800" dirty="0"/>
                        <a:t>10</a:t>
                      </a:r>
                      <a:r>
                        <a:rPr lang="zh-CN" altLang="en-US" sz="1800" dirty="0"/>
                        <a:t>个）</a:t>
                      </a:r>
                    </a:p>
                  </a:txBody>
                  <a:tcPr marL="91449" marR="91449" marT="45728" marB="45728"/>
                </a:tc>
                <a:tc>
                  <a:txBody>
                    <a:bodyPr/>
                    <a:lstStyle/>
                    <a:p>
                      <a:r>
                        <a:rPr lang="zh-CN" altLang="en-US" sz="1800" dirty="0"/>
                        <a:t>办公费</a:t>
                      </a:r>
                    </a:p>
                  </a:txBody>
                  <a:tcPr marL="91449" marR="91449" marT="45728" marB="45728"/>
                </a:tc>
                <a:extLst>
                  <a:ext uri="{0D108BD9-81ED-4DB2-BD59-A6C34878D82A}">
                    <a16:rowId xmlns:a16="http://schemas.microsoft.com/office/drawing/2014/main" val="488508850"/>
                  </a:ext>
                </a:extLst>
              </a:tr>
              <a:tr h="370908">
                <a:tc>
                  <a:txBody>
                    <a:bodyPr/>
                    <a:lstStyle/>
                    <a:p>
                      <a:endParaRPr lang="zh-CN" altLang="en-US" sz="1800" dirty="0"/>
                    </a:p>
                  </a:txBody>
                  <a:tcPr marL="91449" marR="91449" marT="45728" marB="45728"/>
                </a:tc>
                <a:tc>
                  <a:txBody>
                    <a:bodyPr/>
                    <a:lstStyle/>
                    <a:p>
                      <a:endParaRPr lang="zh-CN" altLang="en-US" sz="1800" dirty="0"/>
                    </a:p>
                  </a:txBody>
                  <a:tcPr marL="91449" marR="91449" marT="45728" marB="45728"/>
                </a:tc>
                <a:tc>
                  <a:txBody>
                    <a:bodyPr/>
                    <a:lstStyle/>
                    <a:p>
                      <a:r>
                        <a:rPr lang="zh-CN" altLang="en-US" sz="1800" dirty="0"/>
                        <a:t>差旅费</a:t>
                      </a:r>
                    </a:p>
                  </a:txBody>
                  <a:tcPr marL="91449" marR="91449" marT="45728" marB="45728"/>
                </a:tc>
                <a:extLst>
                  <a:ext uri="{0D108BD9-81ED-4DB2-BD59-A6C34878D82A}">
                    <a16:rowId xmlns:a16="http://schemas.microsoft.com/office/drawing/2014/main" val="2427569893"/>
                  </a:ext>
                </a:extLst>
              </a:tr>
              <a:tr h="370908">
                <a:tc>
                  <a:txBody>
                    <a:bodyPr/>
                    <a:lstStyle/>
                    <a:p>
                      <a:endParaRPr lang="zh-CN" altLang="en-US" sz="1800" dirty="0"/>
                    </a:p>
                  </a:txBody>
                  <a:tcPr marL="91449" marR="91449" marT="45728" marB="45728"/>
                </a:tc>
                <a:tc>
                  <a:txBody>
                    <a:bodyPr/>
                    <a:lstStyle/>
                    <a:p>
                      <a:endParaRPr lang="zh-CN" altLang="en-US" sz="1800" dirty="0"/>
                    </a:p>
                  </a:txBody>
                  <a:tcPr marL="91449" marR="91449" marT="45728" marB="45728"/>
                </a:tc>
                <a:tc>
                  <a:txBody>
                    <a:bodyPr/>
                    <a:lstStyle/>
                    <a:p>
                      <a:r>
                        <a:rPr lang="en-US" altLang="zh-CN" sz="1800" dirty="0"/>
                        <a:t>…</a:t>
                      </a:r>
                      <a:endParaRPr lang="zh-CN" altLang="en-US" sz="1800" dirty="0"/>
                    </a:p>
                  </a:txBody>
                  <a:tcPr marL="91449" marR="91449" marT="45728" marB="45728"/>
                </a:tc>
                <a:extLst>
                  <a:ext uri="{0D108BD9-81ED-4DB2-BD59-A6C34878D82A}">
                    <a16:rowId xmlns:a16="http://schemas.microsoft.com/office/drawing/2014/main" val="2511171007"/>
                  </a:ext>
                </a:extLst>
              </a:tr>
              <a:tr h="370908">
                <a:tc>
                  <a:txBody>
                    <a:bodyPr/>
                    <a:lstStyle/>
                    <a:p>
                      <a:endParaRPr lang="zh-CN" altLang="en-US" sz="1800" dirty="0"/>
                    </a:p>
                  </a:txBody>
                  <a:tcPr marL="91449" marR="91449" marT="45728" marB="45728"/>
                </a:tc>
                <a:tc>
                  <a:txBody>
                    <a:bodyPr/>
                    <a:lstStyle/>
                    <a:p>
                      <a:endParaRPr lang="zh-CN" altLang="en-US" sz="1800" dirty="0"/>
                    </a:p>
                  </a:txBody>
                  <a:tcPr marL="91449" marR="91449" marT="45728" marB="45728"/>
                </a:tc>
                <a:tc>
                  <a:txBody>
                    <a:bodyPr/>
                    <a:lstStyle/>
                    <a:p>
                      <a:r>
                        <a:rPr lang="zh-CN" altLang="en-US" sz="1800" dirty="0"/>
                        <a:t>其他费用（第</a:t>
                      </a:r>
                      <a:r>
                        <a:rPr lang="en-US" altLang="zh-CN" sz="1800" dirty="0"/>
                        <a:t>10</a:t>
                      </a:r>
                      <a:r>
                        <a:rPr lang="zh-CN" altLang="en-US" sz="1800" dirty="0"/>
                        <a:t>个）</a:t>
                      </a:r>
                    </a:p>
                  </a:txBody>
                  <a:tcPr marL="91449" marR="91449" marT="45728" marB="45728"/>
                </a:tc>
                <a:extLst>
                  <a:ext uri="{0D108BD9-81ED-4DB2-BD59-A6C34878D82A}">
                    <a16:rowId xmlns:a16="http://schemas.microsoft.com/office/drawing/2014/main" val="1045171839"/>
                  </a:ext>
                </a:extLst>
              </a:tr>
            </a:tbl>
          </a:graphicData>
        </a:graphic>
      </p:graphicFrame>
    </p:spTree>
    <p:extLst>
      <p:ext uri="{BB962C8B-B14F-4D97-AF65-F5344CB8AC3E}">
        <p14:creationId xmlns:p14="http://schemas.microsoft.com/office/powerpoint/2010/main" val="170068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9E8BDE7-AF83-4075-A670-4094EE228657}"/>
              </a:ext>
            </a:extLst>
          </p:cNvPr>
          <p:cNvSpPr>
            <a:spLocks noGrp="1"/>
          </p:cNvSpPr>
          <p:nvPr>
            <p:ph type="title"/>
          </p:nvPr>
        </p:nvSpPr>
        <p:spPr/>
        <p:txBody>
          <a:bodyPr/>
          <a:lstStyle/>
          <a:p>
            <a:r>
              <a:rPr lang="zh-CN" altLang="en-US" dirty="0"/>
              <a:t>账务处理概述</a:t>
            </a:r>
          </a:p>
        </p:txBody>
      </p:sp>
      <p:sp>
        <p:nvSpPr>
          <p:cNvPr id="3" name="内容占位符 2">
            <a:extLst>
              <a:ext uri="{FF2B5EF4-FFF2-40B4-BE49-F238E27FC236}">
                <a16:creationId xmlns:a16="http://schemas.microsoft.com/office/drawing/2014/main" id="{DA2B467B-E85E-47BD-B69F-4714CA3F11FB}"/>
              </a:ext>
            </a:extLst>
          </p:cNvPr>
          <p:cNvSpPr>
            <a:spLocks noGrp="1"/>
          </p:cNvSpPr>
          <p:nvPr>
            <p:ph sz="quarter" idx="13"/>
          </p:nvPr>
        </p:nvSpPr>
        <p:spPr>
          <a:xfrm>
            <a:off x="396940" y="1930781"/>
            <a:ext cx="5394261" cy="4517710"/>
          </a:xfrm>
        </p:spPr>
        <p:txBody>
          <a:bodyPr>
            <a:normAutofit/>
          </a:bodyPr>
          <a:lstStyle/>
          <a:p>
            <a:r>
              <a:rPr lang="zh-CN" altLang="en-US" dirty="0">
                <a:latin typeface="+mj-ea"/>
              </a:rPr>
              <a:t>账务处理是指从价值管理的视角出发，主要运用货币形式的信息计量，借助于专门的会计核算方法，对各单位（会计主体）的经济业务进行核算、控制，产生一系列财务信息和其他经济信息，为企业内部和外部的信息使用者提供服务来创造价值</a:t>
            </a:r>
            <a:endParaRPr lang="zh-CN" altLang="en-US" dirty="0"/>
          </a:p>
        </p:txBody>
      </p:sp>
      <p:pic>
        <p:nvPicPr>
          <p:cNvPr id="4" name="KJ31.EPS" descr="id:2147506660;FounderCES">
            <a:extLst>
              <a:ext uri="{FF2B5EF4-FFF2-40B4-BE49-F238E27FC236}">
                <a16:creationId xmlns:a16="http://schemas.microsoft.com/office/drawing/2014/main" id="{FBA50F82-97C1-43BB-A462-D2002810EE20}"/>
              </a:ext>
            </a:extLst>
          </p:cNvPr>
          <p:cNvPicPr/>
          <p:nvPr/>
        </p:nvPicPr>
        <p:blipFill>
          <a:blip r:embed="rId2"/>
          <a:stretch>
            <a:fillRect/>
          </a:stretch>
        </p:blipFill>
        <p:spPr>
          <a:xfrm>
            <a:off x="6308034" y="2800630"/>
            <a:ext cx="5883966" cy="2553248"/>
          </a:xfrm>
          <a:prstGeom prst="rect">
            <a:avLst/>
          </a:prstGeom>
        </p:spPr>
      </p:pic>
    </p:spTree>
    <p:extLst>
      <p:ext uri="{BB962C8B-B14F-4D97-AF65-F5344CB8AC3E}">
        <p14:creationId xmlns:p14="http://schemas.microsoft.com/office/powerpoint/2010/main" val="26459929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7B74786-7A59-4376-BE2D-6031E26D60AD}"/>
              </a:ext>
            </a:extLst>
          </p:cNvPr>
          <p:cNvSpPr>
            <a:spLocks noGrp="1"/>
          </p:cNvSpPr>
          <p:nvPr>
            <p:ph type="title"/>
          </p:nvPr>
        </p:nvSpPr>
        <p:spPr/>
        <p:txBody>
          <a:bodyPr/>
          <a:lstStyle/>
          <a:p>
            <a:r>
              <a:rPr lang="zh-CN" altLang="en-US" dirty="0"/>
              <a:t>总账子系统的总体设计</a:t>
            </a:r>
            <a:r>
              <a:rPr lang="en-US" altLang="zh-CN" sz="3200" dirty="0"/>
              <a:t>-</a:t>
            </a:r>
            <a:r>
              <a:rPr lang="zh-CN" altLang="zh-CN" sz="3200" dirty="0"/>
              <a:t>会计科目编码及其体系设计</a:t>
            </a:r>
            <a:endParaRPr lang="zh-CN" altLang="en-US" sz="3200" dirty="0"/>
          </a:p>
        </p:txBody>
      </p:sp>
      <p:sp>
        <p:nvSpPr>
          <p:cNvPr id="3" name="内容占位符 2">
            <a:extLst>
              <a:ext uri="{FF2B5EF4-FFF2-40B4-BE49-F238E27FC236}">
                <a16:creationId xmlns:a16="http://schemas.microsoft.com/office/drawing/2014/main" id="{459D65EE-4BEA-47CA-8E55-7AA606FB7FAC}"/>
              </a:ext>
            </a:extLst>
          </p:cNvPr>
          <p:cNvSpPr>
            <a:spLocks noGrp="1"/>
          </p:cNvSpPr>
          <p:nvPr>
            <p:ph sz="quarter" idx="13"/>
          </p:nvPr>
        </p:nvSpPr>
        <p:spPr/>
        <p:txBody>
          <a:bodyPr/>
          <a:lstStyle/>
          <a:p>
            <a:r>
              <a:rPr lang="zh-CN" altLang="en-US" dirty="0"/>
              <a:t>会计科目编码体系的设计</a:t>
            </a:r>
            <a:r>
              <a:rPr lang="en-US" altLang="zh-CN" dirty="0"/>
              <a:t>-</a:t>
            </a:r>
            <a:r>
              <a:rPr lang="zh-CN" altLang="en-US" dirty="0"/>
              <a:t>立体科目</a:t>
            </a:r>
            <a:endParaRPr lang="en-US" altLang="zh-CN" dirty="0"/>
          </a:p>
          <a:p>
            <a:r>
              <a:rPr lang="zh-CN" altLang="en-US" dirty="0"/>
              <a:t>例</a:t>
            </a:r>
            <a:r>
              <a:rPr lang="en-US" altLang="zh-CN" dirty="0"/>
              <a:t>1-2 </a:t>
            </a:r>
            <a:r>
              <a:rPr lang="zh-CN" altLang="en-US" dirty="0"/>
              <a:t>某公司下设</a:t>
            </a:r>
            <a:r>
              <a:rPr lang="en-US" altLang="zh-CN" dirty="0"/>
              <a:t>10</a:t>
            </a:r>
            <a:r>
              <a:rPr lang="zh-CN" altLang="en-US" dirty="0"/>
              <a:t>个部门，管理费用下设</a:t>
            </a:r>
            <a:r>
              <a:rPr lang="en-US" altLang="zh-CN" dirty="0"/>
              <a:t>10</a:t>
            </a:r>
            <a:r>
              <a:rPr lang="zh-CN" altLang="en-US" dirty="0"/>
              <a:t>个明细费用科目。</a:t>
            </a:r>
            <a:endParaRPr lang="en-US" altLang="zh-CN" dirty="0"/>
          </a:p>
          <a:p>
            <a:r>
              <a:rPr lang="zh-CN" altLang="en-US" dirty="0"/>
              <a:t>想了解</a:t>
            </a:r>
            <a:r>
              <a:rPr lang="zh-CN" altLang="en-US" u="sng" dirty="0"/>
              <a:t>每项明细费用各个部门</a:t>
            </a:r>
            <a:r>
              <a:rPr lang="zh-CN" altLang="en-US" dirty="0"/>
              <a:t>发生情况</a:t>
            </a:r>
            <a:endParaRPr lang="en-US" altLang="zh-CN" dirty="0"/>
          </a:p>
          <a:p>
            <a:r>
              <a:rPr lang="zh-CN" altLang="en-US" dirty="0"/>
              <a:t>科目体系该如何设计？</a:t>
            </a:r>
            <a:endParaRPr lang="en-US" altLang="zh-CN" dirty="0"/>
          </a:p>
          <a:p>
            <a:pPr lvl="1"/>
            <a:endParaRPr lang="en-US" altLang="zh-CN" dirty="0"/>
          </a:p>
        </p:txBody>
      </p:sp>
    </p:spTree>
    <p:extLst>
      <p:ext uri="{BB962C8B-B14F-4D97-AF65-F5344CB8AC3E}">
        <p14:creationId xmlns:p14="http://schemas.microsoft.com/office/powerpoint/2010/main" val="22333163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7B74786-7A59-4376-BE2D-6031E26D60AD}"/>
              </a:ext>
            </a:extLst>
          </p:cNvPr>
          <p:cNvSpPr>
            <a:spLocks noGrp="1"/>
          </p:cNvSpPr>
          <p:nvPr>
            <p:ph type="title"/>
          </p:nvPr>
        </p:nvSpPr>
        <p:spPr/>
        <p:txBody>
          <a:bodyPr/>
          <a:lstStyle/>
          <a:p>
            <a:r>
              <a:rPr lang="zh-CN" altLang="en-US" dirty="0"/>
              <a:t>总账子系统的总体设计</a:t>
            </a:r>
            <a:r>
              <a:rPr lang="en-US" altLang="zh-CN" sz="3200" dirty="0"/>
              <a:t>-</a:t>
            </a:r>
            <a:r>
              <a:rPr lang="zh-CN" altLang="zh-CN" sz="3200" dirty="0"/>
              <a:t>会计科目编码及其体系设计</a:t>
            </a:r>
            <a:endParaRPr lang="zh-CN" altLang="en-US" sz="3200" dirty="0"/>
          </a:p>
        </p:txBody>
      </p:sp>
      <p:graphicFrame>
        <p:nvGraphicFramePr>
          <p:cNvPr id="7" name="内容占位符 3">
            <a:extLst>
              <a:ext uri="{FF2B5EF4-FFF2-40B4-BE49-F238E27FC236}">
                <a16:creationId xmlns:a16="http://schemas.microsoft.com/office/drawing/2014/main" id="{6B0F5A23-8719-494A-974E-10E49A585DED}"/>
              </a:ext>
            </a:extLst>
          </p:cNvPr>
          <p:cNvGraphicFramePr>
            <a:graphicFrameLocks noGrp="1"/>
          </p:cNvGraphicFramePr>
          <p:nvPr>
            <p:ph sz="quarter" idx="13"/>
            <p:extLst>
              <p:ext uri="{D42A27DB-BD31-4B8C-83A1-F6EECF244321}">
                <p14:modId xmlns:p14="http://schemas.microsoft.com/office/powerpoint/2010/main" val="2988368605"/>
              </p:ext>
            </p:extLst>
          </p:nvPr>
        </p:nvGraphicFramePr>
        <p:xfrm>
          <a:off x="2332382" y="1644973"/>
          <a:ext cx="6577011" cy="5191130"/>
        </p:xfrm>
        <a:graphic>
          <a:graphicData uri="http://schemas.openxmlformats.org/drawingml/2006/table">
            <a:tbl>
              <a:tblPr firstRow="1" bandRow="1">
                <a:tableStyleId>{5C22544A-7EE6-4342-B048-85BDC9FD1C3A}</a:tableStyleId>
              </a:tblPr>
              <a:tblGrid>
                <a:gridCol w="2192337">
                  <a:extLst>
                    <a:ext uri="{9D8B030D-6E8A-4147-A177-3AD203B41FA5}">
                      <a16:colId xmlns:a16="http://schemas.microsoft.com/office/drawing/2014/main" val="2126950592"/>
                    </a:ext>
                  </a:extLst>
                </a:gridCol>
                <a:gridCol w="2192337">
                  <a:extLst>
                    <a:ext uri="{9D8B030D-6E8A-4147-A177-3AD203B41FA5}">
                      <a16:colId xmlns:a16="http://schemas.microsoft.com/office/drawing/2014/main" val="1591729503"/>
                    </a:ext>
                  </a:extLst>
                </a:gridCol>
                <a:gridCol w="2192337">
                  <a:extLst>
                    <a:ext uri="{9D8B030D-6E8A-4147-A177-3AD203B41FA5}">
                      <a16:colId xmlns:a16="http://schemas.microsoft.com/office/drawing/2014/main" val="1750541147"/>
                    </a:ext>
                  </a:extLst>
                </a:gridCol>
              </a:tblGrid>
              <a:tr h="370795">
                <a:tc>
                  <a:txBody>
                    <a:bodyPr/>
                    <a:lstStyle/>
                    <a:p>
                      <a:pPr algn="ctr"/>
                      <a:r>
                        <a:rPr lang="zh-CN" altLang="en-US" sz="1800" dirty="0"/>
                        <a:t>一级科目</a:t>
                      </a:r>
                    </a:p>
                  </a:txBody>
                  <a:tcPr marL="91449" marR="91449" marT="45714" marB="45714"/>
                </a:tc>
                <a:tc>
                  <a:txBody>
                    <a:bodyPr/>
                    <a:lstStyle/>
                    <a:p>
                      <a:pPr algn="ctr"/>
                      <a:r>
                        <a:rPr lang="zh-CN" altLang="en-US" sz="1800" dirty="0"/>
                        <a:t>二级科目</a:t>
                      </a:r>
                    </a:p>
                  </a:txBody>
                  <a:tcPr marL="91449" marR="91449" marT="45714" marB="45714"/>
                </a:tc>
                <a:tc>
                  <a:txBody>
                    <a:bodyPr/>
                    <a:lstStyle/>
                    <a:p>
                      <a:pPr algn="ctr"/>
                      <a:r>
                        <a:rPr lang="zh-CN" altLang="en-US" sz="1800" dirty="0"/>
                        <a:t>三级科目</a:t>
                      </a:r>
                    </a:p>
                  </a:txBody>
                  <a:tcPr marL="91449" marR="91449" marT="45714" marB="45714"/>
                </a:tc>
                <a:extLst>
                  <a:ext uri="{0D108BD9-81ED-4DB2-BD59-A6C34878D82A}">
                    <a16:rowId xmlns:a16="http://schemas.microsoft.com/office/drawing/2014/main" val="843788940"/>
                  </a:ext>
                </a:extLst>
              </a:tr>
              <a:tr h="370795">
                <a:tc>
                  <a:txBody>
                    <a:bodyPr/>
                    <a:lstStyle/>
                    <a:p>
                      <a:r>
                        <a:rPr lang="zh-CN" altLang="en-US" sz="1800" dirty="0"/>
                        <a:t>管理费用</a:t>
                      </a:r>
                    </a:p>
                  </a:txBody>
                  <a:tcPr marL="91449" marR="91449" marT="45714" marB="45714"/>
                </a:tc>
                <a:tc>
                  <a:txBody>
                    <a:bodyPr/>
                    <a:lstStyle/>
                    <a:p>
                      <a:r>
                        <a:rPr lang="zh-CN" altLang="en-US" sz="1800" dirty="0"/>
                        <a:t>办公费</a:t>
                      </a:r>
                    </a:p>
                  </a:txBody>
                  <a:tcPr marL="91449" marR="91449" marT="45714" marB="45714"/>
                </a:tc>
                <a:tc>
                  <a:txBody>
                    <a:bodyPr/>
                    <a:lstStyle/>
                    <a:p>
                      <a:r>
                        <a:rPr lang="zh-CN" altLang="en-US" sz="1800" dirty="0"/>
                        <a:t>行政部</a:t>
                      </a:r>
                    </a:p>
                  </a:txBody>
                  <a:tcPr marL="91449" marR="91449" marT="45714" marB="45714"/>
                </a:tc>
                <a:extLst>
                  <a:ext uri="{0D108BD9-81ED-4DB2-BD59-A6C34878D82A}">
                    <a16:rowId xmlns:a16="http://schemas.microsoft.com/office/drawing/2014/main" val="3068592779"/>
                  </a:ext>
                </a:extLst>
              </a:tr>
              <a:tr h="370795">
                <a:tc>
                  <a:txBody>
                    <a:bodyPr/>
                    <a:lstStyle/>
                    <a:p>
                      <a:endParaRPr lang="zh-CN" altLang="en-US" sz="1800"/>
                    </a:p>
                  </a:txBody>
                  <a:tcPr marL="91449" marR="91449" marT="45714" marB="45714"/>
                </a:tc>
                <a:tc>
                  <a:txBody>
                    <a:bodyPr/>
                    <a:lstStyle/>
                    <a:p>
                      <a:endParaRPr lang="zh-CN" altLang="en-US" sz="1800" dirty="0"/>
                    </a:p>
                  </a:txBody>
                  <a:tcPr marL="91449" marR="91449" marT="45714" marB="45714"/>
                </a:tc>
                <a:tc>
                  <a:txBody>
                    <a:bodyPr/>
                    <a:lstStyle/>
                    <a:p>
                      <a:r>
                        <a:rPr lang="zh-CN" altLang="en-US" sz="1800" dirty="0"/>
                        <a:t>采购部</a:t>
                      </a:r>
                    </a:p>
                  </a:txBody>
                  <a:tcPr marL="91449" marR="91449" marT="45714" marB="45714"/>
                </a:tc>
                <a:extLst>
                  <a:ext uri="{0D108BD9-81ED-4DB2-BD59-A6C34878D82A}">
                    <a16:rowId xmlns:a16="http://schemas.microsoft.com/office/drawing/2014/main" val="3578278417"/>
                  </a:ext>
                </a:extLst>
              </a:tr>
              <a:tr h="370795">
                <a:tc>
                  <a:txBody>
                    <a:bodyPr/>
                    <a:lstStyle/>
                    <a:p>
                      <a:endParaRPr lang="zh-CN" altLang="en-US" sz="1800" dirty="0"/>
                    </a:p>
                  </a:txBody>
                  <a:tcPr marL="91449" marR="91449" marT="45714" marB="45714"/>
                </a:tc>
                <a:tc>
                  <a:txBody>
                    <a:bodyPr/>
                    <a:lstStyle/>
                    <a:p>
                      <a:endParaRPr lang="zh-CN" altLang="en-US" sz="1800" dirty="0"/>
                    </a:p>
                  </a:txBody>
                  <a:tcPr marL="91449" marR="91449" marT="45714" marB="45714"/>
                </a:tc>
                <a:tc>
                  <a:txBody>
                    <a:bodyPr/>
                    <a:lstStyle/>
                    <a:p>
                      <a:r>
                        <a:rPr lang="en-US" altLang="zh-CN" sz="1800" dirty="0"/>
                        <a:t>…</a:t>
                      </a:r>
                      <a:endParaRPr lang="zh-CN" altLang="en-US" sz="1800" dirty="0"/>
                    </a:p>
                  </a:txBody>
                  <a:tcPr marL="91449" marR="91449" marT="45714" marB="45714"/>
                </a:tc>
                <a:extLst>
                  <a:ext uri="{0D108BD9-81ED-4DB2-BD59-A6C34878D82A}">
                    <a16:rowId xmlns:a16="http://schemas.microsoft.com/office/drawing/2014/main" val="1675146551"/>
                  </a:ext>
                </a:extLst>
              </a:tr>
              <a:tr h="370795">
                <a:tc>
                  <a:txBody>
                    <a:bodyPr/>
                    <a:lstStyle/>
                    <a:p>
                      <a:endParaRPr lang="zh-CN" altLang="en-US" sz="1800"/>
                    </a:p>
                  </a:txBody>
                  <a:tcPr marL="91449" marR="91449" marT="45714" marB="45714"/>
                </a:tc>
                <a:tc>
                  <a:txBody>
                    <a:bodyPr/>
                    <a:lstStyle/>
                    <a:p>
                      <a:endParaRPr lang="zh-CN" altLang="en-US" sz="1800" dirty="0"/>
                    </a:p>
                  </a:txBody>
                  <a:tcPr marL="91449" marR="91449" marT="45714" marB="45714"/>
                </a:tc>
                <a:tc>
                  <a:txBody>
                    <a:bodyPr/>
                    <a:lstStyle/>
                    <a:p>
                      <a:r>
                        <a:rPr lang="zh-CN" altLang="en-US" sz="1800" dirty="0"/>
                        <a:t>财务部（第</a:t>
                      </a:r>
                      <a:r>
                        <a:rPr lang="en-US" altLang="zh-CN" sz="1800" dirty="0"/>
                        <a:t>10</a:t>
                      </a:r>
                      <a:r>
                        <a:rPr lang="zh-CN" altLang="en-US" sz="1800" dirty="0"/>
                        <a:t>个）</a:t>
                      </a:r>
                    </a:p>
                  </a:txBody>
                  <a:tcPr marL="91449" marR="91449" marT="45714" marB="45714"/>
                </a:tc>
                <a:extLst>
                  <a:ext uri="{0D108BD9-81ED-4DB2-BD59-A6C34878D82A}">
                    <a16:rowId xmlns:a16="http://schemas.microsoft.com/office/drawing/2014/main" val="261163969"/>
                  </a:ext>
                </a:extLst>
              </a:tr>
              <a:tr h="370795">
                <a:tc>
                  <a:txBody>
                    <a:bodyPr/>
                    <a:lstStyle/>
                    <a:p>
                      <a:endParaRPr lang="zh-CN" altLang="en-US" sz="1800" dirty="0"/>
                    </a:p>
                  </a:txBody>
                  <a:tcPr marL="91449" marR="91449" marT="45714" marB="45714"/>
                </a:tc>
                <a:tc>
                  <a:txBody>
                    <a:bodyPr/>
                    <a:lstStyle/>
                    <a:p>
                      <a:r>
                        <a:rPr lang="zh-CN" altLang="en-US" sz="1800" dirty="0"/>
                        <a:t>差旅费</a:t>
                      </a:r>
                    </a:p>
                  </a:txBody>
                  <a:tcPr marL="91449" marR="91449" marT="45714" marB="45714"/>
                </a:tc>
                <a:tc>
                  <a:txBody>
                    <a:bodyPr/>
                    <a:lstStyle/>
                    <a:p>
                      <a:r>
                        <a:rPr lang="zh-CN" altLang="en-US" sz="1800" dirty="0"/>
                        <a:t>行政部</a:t>
                      </a:r>
                    </a:p>
                  </a:txBody>
                  <a:tcPr marL="91449" marR="91449" marT="45714" marB="45714"/>
                </a:tc>
                <a:extLst>
                  <a:ext uri="{0D108BD9-81ED-4DB2-BD59-A6C34878D82A}">
                    <a16:rowId xmlns:a16="http://schemas.microsoft.com/office/drawing/2014/main" val="269148664"/>
                  </a:ext>
                </a:extLst>
              </a:tr>
              <a:tr h="370795">
                <a:tc>
                  <a:txBody>
                    <a:bodyPr/>
                    <a:lstStyle/>
                    <a:p>
                      <a:endParaRPr lang="zh-CN" altLang="en-US" sz="1800" dirty="0"/>
                    </a:p>
                  </a:txBody>
                  <a:tcPr marL="91449" marR="91449" marT="45714" marB="45714"/>
                </a:tc>
                <a:tc>
                  <a:txBody>
                    <a:bodyPr/>
                    <a:lstStyle/>
                    <a:p>
                      <a:endParaRPr lang="zh-CN" altLang="en-US" sz="1800" dirty="0"/>
                    </a:p>
                  </a:txBody>
                  <a:tcPr marL="91449" marR="91449" marT="45714" marB="45714"/>
                </a:tc>
                <a:tc>
                  <a:txBody>
                    <a:bodyPr/>
                    <a:lstStyle/>
                    <a:p>
                      <a:r>
                        <a:rPr lang="zh-CN" altLang="en-US" sz="1800" dirty="0"/>
                        <a:t>采购部</a:t>
                      </a:r>
                    </a:p>
                  </a:txBody>
                  <a:tcPr marL="91449" marR="91449" marT="45714" marB="45714"/>
                </a:tc>
                <a:extLst>
                  <a:ext uri="{0D108BD9-81ED-4DB2-BD59-A6C34878D82A}">
                    <a16:rowId xmlns:a16="http://schemas.microsoft.com/office/drawing/2014/main" val="1587136834"/>
                  </a:ext>
                </a:extLst>
              </a:tr>
              <a:tr h="370795">
                <a:tc>
                  <a:txBody>
                    <a:bodyPr/>
                    <a:lstStyle/>
                    <a:p>
                      <a:endParaRPr lang="zh-CN" altLang="en-US" sz="1800"/>
                    </a:p>
                  </a:txBody>
                  <a:tcPr marL="91449" marR="91449" marT="45714" marB="45714"/>
                </a:tc>
                <a:tc>
                  <a:txBody>
                    <a:bodyPr/>
                    <a:lstStyle/>
                    <a:p>
                      <a:endParaRPr lang="zh-CN" altLang="en-US" sz="1800" dirty="0"/>
                    </a:p>
                  </a:txBody>
                  <a:tcPr marL="91449" marR="91449" marT="45714" marB="45714"/>
                </a:tc>
                <a:tc>
                  <a:txBody>
                    <a:bodyPr/>
                    <a:lstStyle/>
                    <a:p>
                      <a:r>
                        <a:rPr lang="en-US" altLang="zh-CN" sz="1800" dirty="0"/>
                        <a:t>…</a:t>
                      </a:r>
                      <a:endParaRPr lang="zh-CN" altLang="en-US" sz="1800" dirty="0"/>
                    </a:p>
                  </a:txBody>
                  <a:tcPr marL="91449" marR="91449" marT="45714" marB="45714"/>
                </a:tc>
                <a:extLst>
                  <a:ext uri="{0D108BD9-81ED-4DB2-BD59-A6C34878D82A}">
                    <a16:rowId xmlns:a16="http://schemas.microsoft.com/office/drawing/2014/main" val="3267272351"/>
                  </a:ext>
                </a:extLst>
              </a:tr>
              <a:tr h="370795">
                <a:tc>
                  <a:txBody>
                    <a:bodyPr/>
                    <a:lstStyle/>
                    <a:p>
                      <a:endParaRPr lang="zh-CN" altLang="en-US" sz="1800" dirty="0"/>
                    </a:p>
                  </a:txBody>
                  <a:tcPr marL="91449" marR="91449" marT="45714" marB="45714"/>
                </a:tc>
                <a:tc>
                  <a:txBody>
                    <a:bodyPr/>
                    <a:lstStyle/>
                    <a:p>
                      <a:endParaRPr lang="zh-CN" altLang="en-US" sz="1800" dirty="0"/>
                    </a:p>
                  </a:txBody>
                  <a:tcPr marL="91449" marR="91449" marT="45714" marB="45714"/>
                </a:tc>
                <a:tc>
                  <a:txBody>
                    <a:bodyPr/>
                    <a:lstStyle/>
                    <a:p>
                      <a:r>
                        <a:rPr lang="zh-CN" altLang="en-US" sz="1800" dirty="0"/>
                        <a:t>财务部（第</a:t>
                      </a:r>
                      <a:r>
                        <a:rPr lang="en-US" altLang="zh-CN" sz="1800" dirty="0"/>
                        <a:t>10</a:t>
                      </a:r>
                      <a:r>
                        <a:rPr lang="zh-CN" altLang="en-US" sz="1800" dirty="0"/>
                        <a:t>个）</a:t>
                      </a:r>
                    </a:p>
                  </a:txBody>
                  <a:tcPr marL="91449" marR="91449" marT="45714" marB="45714"/>
                </a:tc>
                <a:extLst>
                  <a:ext uri="{0D108BD9-81ED-4DB2-BD59-A6C34878D82A}">
                    <a16:rowId xmlns:a16="http://schemas.microsoft.com/office/drawing/2014/main" val="4122911704"/>
                  </a:ext>
                </a:extLst>
              </a:tr>
              <a:tr h="370795">
                <a:tc>
                  <a:txBody>
                    <a:bodyPr/>
                    <a:lstStyle/>
                    <a:p>
                      <a:endParaRPr lang="zh-CN" altLang="en-US" sz="1800" dirty="0"/>
                    </a:p>
                  </a:txBody>
                  <a:tcPr marL="91449" marR="91449" marT="45714" marB="45714"/>
                </a:tc>
                <a:tc>
                  <a:txBody>
                    <a:bodyPr/>
                    <a:lstStyle/>
                    <a:p>
                      <a:r>
                        <a:rPr lang="en-US" altLang="zh-CN" sz="1800" dirty="0"/>
                        <a:t>…</a:t>
                      </a:r>
                      <a:endParaRPr lang="zh-CN" altLang="en-US" sz="1800" dirty="0"/>
                    </a:p>
                  </a:txBody>
                  <a:tcPr marL="91449" marR="91449" marT="45714" marB="45714"/>
                </a:tc>
                <a:tc>
                  <a:txBody>
                    <a:bodyPr/>
                    <a:lstStyle/>
                    <a:p>
                      <a:r>
                        <a:rPr lang="en-US" altLang="zh-CN" sz="1800" dirty="0"/>
                        <a:t>…</a:t>
                      </a:r>
                      <a:endParaRPr lang="zh-CN" altLang="en-US" sz="1800" dirty="0"/>
                    </a:p>
                  </a:txBody>
                  <a:tcPr marL="91449" marR="91449" marT="45714" marB="45714"/>
                </a:tc>
                <a:extLst>
                  <a:ext uri="{0D108BD9-81ED-4DB2-BD59-A6C34878D82A}">
                    <a16:rowId xmlns:a16="http://schemas.microsoft.com/office/drawing/2014/main" val="12590151"/>
                  </a:ext>
                </a:extLst>
              </a:tr>
              <a:tr h="370795">
                <a:tc>
                  <a:txBody>
                    <a:bodyPr/>
                    <a:lstStyle/>
                    <a:p>
                      <a:endParaRPr lang="zh-CN" altLang="en-US" sz="1800" dirty="0"/>
                    </a:p>
                  </a:txBody>
                  <a:tcPr marL="91449" marR="91449" marT="45714" marB="4571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800" dirty="0"/>
                        <a:t>其他费用（第</a:t>
                      </a:r>
                      <a:r>
                        <a:rPr lang="en-US" altLang="zh-CN" sz="1800" dirty="0"/>
                        <a:t>10</a:t>
                      </a:r>
                      <a:r>
                        <a:rPr lang="zh-CN" altLang="en-US" sz="1800" dirty="0"/>
                        <a:t>个）</a:t>
                      </a:r>
                    </a:p>
                  </a:txBody>
                  <a:tcPr marL="91449" marR="91449" marT="45714" marB="45714"/>
                </a:tc>
                <a:tc>
                  <a:txBody>
                    <a:bodyPr/>
                    <a:lstStyle/>
                    <a:p>
                      <a:r>
                        <a:rPr lang="zh-CN" altLang="en-US" sz="1800" dirty="0"/>
                        <a:t>行政部</a:t>
                      </a:r>
                    </a:p>
                  </a:txBody>
                  <a:tcPr marL="91449" marR="91449" marT="45714" marB="45714"/>
                </a:tc>
                <a:extLst>
                  <a:ext uri="{0D108BD9-81ED-4DB2-BD59-A6C34878D82A}">
                    <a16:rowId xmlns:a16="http://schemas.microsoft.com/office/drawing/2014/main" val="488508850"/>
                  </a:ext>
                </a:extLst>
              </a:tr>
              <a:tr h="370795">
                <a:tc>
                  <a:txBody>
                    <a:bodyPr/>
                    <a:lstStyle/>
                    <a:p>
                      <a:endParaRPr lang="zh-CN" altLang="en-US" sz="1800" dirty="0"/>
                    </a:p>
                  </a:txBody>
                  <a:tcPr marL="91449" marR="91449" marT="45714" marB="45714"/>
                </a:tc>
                <a:tc>
                  <a:txBody>
                    <a:bodyPr/>
                    <a:lstStyle/>
                    <a:p>
                      <a:endParaRPr lang="zh-CN" altLang="en-US" sz="1800" dirty="0"/>
                    </a:p>
                  </a:txBody>
                  <a:tcPr marL="91449" marR="91449" marT="45714" marB="45714"/>
                </a:tc>
                <a:tc>
                  <a:txBody>
                    <a:bodyPr/>
                    <a:lstStyle/>
                    <a:p>
                      <a:r>
                        <a:rPr lang="zh-CN" altLang="en-US" sz="1800" dirty="0"/>
                        <a:t>采购部</a:t>
                      </a:r>
                    </a:p>
                  </a:txBody>
                  <a:tcPr marL="91449" marR="91449" marT="45714" marB="45714"/>
                </a:tc>
                <a:extLst>
                  <a:ext uri="{0D108BD9-81ED-4DB2-BD59-A6C34878D82A}">
                    <a16:rowId xmlns:a16="http://schemas.microsoft.com/office/drawing/2014/main" val="2427569893"/>
                  </a:ext>
                </a:extLst>
              </a:tr>
              <a:tr h="370795">
                <a:tc>
                  <a:txBody>
                    <a:bodyPr/>
                    <a:lstStyle/>
                    <a:p>
                      <a:endParaRPr lang="zh-CN" altLang="en-US" sz="1800" dirty="0"/>
                    </a:p>
                  </a:txBody>
                  <a:tcPr marL="91449" marR="91449" marT="45714" marB="45714"/>
                </a:tc>
                <a:tc>
                  <a:txBody>
                    <a:bodyPr/>
                    <a:lstStyle/>
                    <a:p>
                      <a:endParaRPr lang="zh-CN" altLang="en-US" sz="1800" dirty="0"/>
                    </a:p>
                  </a:txBody>
                  <a:tcPr marL="91449" marR="91449" marT="45714" marB="45714"/>
                </a:tc>
                <a:tc>
                  <a:txBody>
                    <a:bodyPr/>
                    <a:lstStyle/>
                    <a:p>
                      <a:r>
                        <a:rPr lang="en-US" altLang="zh-CN" sz="1800" dirty="0"/>
                        <a:t>…</a:t>
                      </a:r>
                      <a:endParaRPr lang="zh-CN" altLang="en-US" sz="1800" dirty="0"/>
                    </a:p>
                  </a:txBody>
                  <a:tcPr marL="91449" marR="91449" marT="45714" marB="45714"/>
                </a:tc>
                <a:extLst>
                  <a:ext uri="{0D108BD9-81ED-4DB2-BD59-A6C34878D82A}">
                    <a16:rowId xmlns:a16="http://schemas.microsoft.com/office/drawing/2014/main" val="2511171007"/>
                  </a:ext>
                </a:extLst>
              </a:tr>
              <a:tr h="370795">
                <a:tc>
                  <a:txBody>
                    <a:bodyPr/>
                    <a:lstStyle/>
                    <a:p>
                      <a:endParaRPr lang="zh-CN" altLang="en-US" sz="1800" dirty="0"/>
                    </a:p>
                  </a:txBody>
                  <a:tcPr marL="91449" marR="91449" marT="45714" marB="45714"/>
                </a:tc>
                <a:tc>
                  <a:txBody>
                    <a:bodyPr/>
                    <a:lstStyle/>
                    <a:p>
                      <a:endParaRPr lang="zh-CN" altLang="en-US" sz="1800" dirty="0"/>
                    </a:p>
                  </a:txBody>
                  <a:tcPr marL="91449" marR="91449" marT="45714" marB="45714"/>
                </a:tc>
                <a:tc>
                  <a:txBody>
                    <a:bodyPr/>
                    <a:lstStyle/>
                    <a:p>
                      <a:r>
                        <a:rPr lang="zh-CN" altLang="en-US" sz="1800" dirty="0"/>
                        <a:t>财务部（第</a:t>
                      </a:r>
                      <a:r>
                        <a:rPr lang="en-US" altLang="zh-CN" sz="1800" dirty="0"/>
                        <a:t>10</a:t>
                      </a:r>
                      <a:r>
                        <a:rPr lang="zh-CN" altLang="en-US" sz="1800" dirty="0"/>
                        <a:t>个）</a:t>
                      </a:r>
                    </a:p>
                  </a:txBody>
                  <a:tcPr marL="91449" marR="91449" marT="45714" marB="45714"/>
                </a:tc>
                <a:extLst>
                  <a:ext uri="{0D108BD9-81ED-4DB2-BD59-A6C34878D82A}">
                    <a16:rowId xmlns:a16="http://schemas.microsoft.com/office/drawing/2014/main" val="1045171839"/>
                  </a:ext>
                </a:extLst>
              </a:tr>
            </a:tbl>
          </a:graphicData>
        </a:graphic>
      </p:graphicFrame>
    </p:spTree>
    <p:extLst>
      <p:ext uri="{BB962C8B-B14F-4D97-AF65-F5344CB8AC3E}">
        <p14:creationId xmlns:p14="http://schemas.microsoft.com/office/powerpoint/2010/main" val="148939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7B74786-7A59-4376-BE2D-6031E26D60AD}"/>
              </a:ext>
            </a:extLst>
          </p:cNvPr>
          <p:cNvSpPr>
            <a:spLocks noGrp="1"/>
          </p:cNvSpPr>
          <p:nvPr>
            <p:ph type="title"/>
          </p:nvPr>
        </p:nvSpPr>
        <p:spPr/>
        <p:txBody>
          <a:bodyPr/>
          <a:lstStyle/>
          <a:p>
            <a:r>
              <a:rPr lang="zh-CN" altLang="en-US" dirty="0"/>
              <a:t>总账子系统的总体设计</a:t>
            </a:r>
            <a:r>
              <a:rPr lang="en-US" altLang="zh-CN" sz="3200" dirty="0"/>
              <a:t>-</a:t>
            </a:r>
            <a:r>
              <a:rPr lang="zh-CN" altLang="zh-CN" sz="3200" dirty="0"/>
              <a:t>会计科目编码及其体系设计</a:t>
            </a:r>
            <a:endParaRPr lang="zh-CN" altLang="en-US" sz="3200" dirty="0"/>
          </a:p>
        </p:txBody>
      </p:sp>
      <p:sp>
        <p:nvSpPr>
          <p:cNvPr id="3" name="内容占位符 2">
            <a:extLst>
              <a:ext uri="{FF2B5EF4-FFF2-40B4-BE49-F238E27FC236}">
                <a16:creationId xmlns:a16="http://schemas.microsoft.com/office/drawing/2014/main" id="{459D65EE-4BEA-47CA-8E55-7AA606FB7FAC}"/>
              </a:ext>
            </a:extLst>
          </p:cNvPr>
          <p:cNvSpPr>
            <a:spLocks noGrp="1"/>
          </p:cNvSpPr>
          <p:nvPr>
            <p:ph sz="quarter" idx="13"/>
          </p:nvPr>
        </p:nvSpPr>
        <p:spPr/>
        <p:txBody>
          <a:bodyPr>
            <a:normAutofit/>
          </a:bodyPr>
          <a:lstStyle/>
          <a:p>
            <a:r>
              <a:rPr lang="zh-CN" altLang="en-US" dirty="0"/>
              <a:t>会计科目编码体系的设计</a:t>
            </a:r>
            <a:r>
              <a:rPr lang="en-US" altLang="zh-CN" dirty="0"/>
              <a:t>-</a:t>
            </a:r>
            <a:r>
              <a:rPr lang="zh-CN" altLang="en-US" dirty="0"/>
              <a:t>立体科目</a:t>
            </a:r>
            <a:endParaRPr lang="en-US" altLang="zh-CN" dirty="0"/>
          </a:p>
          <a:p>
            <a:r>
              <a:rPr lang="zh-CN" altLang="en-US" dirty="0"/>
              <a:t>例</a:t>
            </a:r>
            <a:r>
              <a:rPr lang="en-US" altLang="zh-CN" dirty="0"/>
              <a:t>1-3 </a:t>
            </a:r>
            <a:r>
              <a:rPr lang="zh-CN" altLang="en-US" dirty="0"/>
              <a:t>某公司下设</a:t>
            </a:r>
            <a:r>
              <a:rPr lang="en-US" altLang="zh-CN" dirty="0"/>
              <a:t>10</a:t>
            </a:r>
            <a:r>
              <a:rPr lang="zh-CN" altLang="en-US" dirty="0"/>
              <a:t>个部门，管理费用下设</a:t>
            </a:r>
            <a:r>
              <a:rPr lang="en-US" altLang="zh-CN" dirty="0"/>
              <a:t>10</a:t>
            </a:r>
            <a:r>
              <a:rPr lang="zh-CN" altLang="en-US" dirty="0"/>
              <a:t>个明细费用科目。</a:t>
            </a:r>
            <a:endParaRPr lang="en-US" altLang="zh-CN" dirty="0"/>
          </a:p>
          <a:p>
            <a:r>
              <a:rPr lang="zh-CN" altLang="en-US" dirty="0"/>
              <a:t>想了解</a:t>
            </a:r>
            <a:endParaRPr lang="en-US" altLang="zh-CN" dirty="0"/>
          </a:p>
          <a:p>
            <a:pPr lvl="1"/>
            <a:r>
              <a:rPr lang="zh-CN" altLang="en-US" u="sng" dirty="0"/>
              <a:t>每项明细费用各个部门</a:t>
            </a:r>
            <a:r>
              <a:rPr lang="zh-CN" altLang="en-US" dirty="0"/>
              <a:t>发生情况</a:t>
            </a:r>
            <a:endParaRPr lang="en-US" altLang="zh-CN" dirty="0"/>
          </a:p>
          <a:p>
            <a:pPr lvl="1"/>
            <a:r>
              <a:rPr lang="zh-CN" altLang="en-US" u="sng" dirty="0"/>
              <a:t>每个部门各项明细费用</a:t>
            </a:r>
            <a:r>
              <a:rPr lang="zh-CN" altLang="en-US" dirty="0"/>
              <a:t>发生情况</a:t>
            </a:r>
            <a:endParaRPr lang="en-US" altLang="zh-CN" dirty="0"/>
          </a:p>
          <a:p>
            <a:r>
              <a:rPr lang="zh-CN" altLang="en-US" dirty="0"/>
              <a:t>科目体系该如何设计？</a:t>
            </a:r>
            <a:endParaRPr lang="en-US" altLang="zh-CN" dirty="0"/>
          </a:p>
          <a:p>
            <a:pPr lvl="1"/>
            <a:endParaRPr lang="en-US" altLang="zh-CN" dirty="0"/>
          </a:p>
        </p:txBody>
      </p:sp>
    </p:spTree>
    <p:extLst>
      <p:ext uri="{BB962C8B-B14F-4D97-AF65-F5344CB8AC3E}">
        <p14:creationId xmlns:p14="http://schemas.microsoft.com/office/powerpoint/2010/main" val="8085582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7B74786-7A59-4376-BE2D-6031E26D60AD}"/>
              </a:ext>
            </a:extLst>
          </p:cNvPr>
          <p:cNvSpPr>
            <a:spLocks noGrp="1"/>
          </p:cNvSpPr>
          <p:nvPr>
            <p:ph type="title"/>
          </p:nvPr>
        </p:nvSpPr>
        <p:spPr/>
        <p:txBody>
          <a:bodyPr/>
          <a:lstStyle/>
          <a:p>
            <a:r>
              <a:rPr lang="zh-CN" altLang="en-US" dirty="0"/>
              <a:t>总账子系统的总体设计</a:t>
            </a:r>
            <a:r>
              <a:rPr lang="en-US" altLang="zh-CN" sz="3200" dirty="0"/>
              <a:t>-</a:t>
            </a:r>
            <a:r>
              <a:rPr lang="zh-CN" altLang="zh-CN" sz="3200" dirty="0"/>
              <a:t>会计科目编码及其体系设计</a:t>
            </a:r>
            <a:endParaRPr lang="zh-CN" altLang="en-US" sz="3200" dirty="0"/>
          </a:p>
        </p:txBody>
      </p:sp>
      <p:graphicFrame>
        <p:nvGraphicFramePr>
          <p:cNvPr id="6" name="表格 5">
            <a:extLst>
              <a:ext uri="{FF2B5EF4-FFF2-40B4-BE49-F238E27FC236}">
                <a16:creationId xmlns:a16="http://schemas.microsoft.com/office/drawing/2014/main" id="{9978AD1F-281E-4F2C-9AFD-A566DECAA0A8}"/>
              </a:ext>
            </a:extLst>
          </p:cNvPr>
          <p:cNvGraphicFramePr>
            <a:graphicFrameLocks noGrp="1"/>
          </p:cNvGraphicFramePr>
          <p:nvPr>
            <p:extLst>
              <p:ext uri="{D42A27DB-BD31-4B8C-83A1-F6EECF244321}">
                <p14:modId xmlns:p14="http://schemas.microsoft.com/office/powerpoint/2010/main" val="1955627023"/>
              </p:ext>
            </p:extLst>
          </p:nvPr>
        </p:nvGraphicFramePr>
        <p:xfrm>
          <a:off x="2122488" y="1877877"/>
          <a:ext cx="4537074" cy="1854200"/>
        </p:xfrm>
        <a:graphic>
          <a:graphicData uri="http://schemas.openxmlformats.org/drawingml/2006/table">
            <a:tbl>
              <a:tblPr firstRow="1" bandRow="1">
                <a:tableStyleId>{5C22544A-7EE6-4342-B048-85BDC9FD1C3A}</a:tableStyleId>
              </a:tblPr>
              <a:tblGrid>
                <a:gridCol w="1512358">
                  <a:extLst>
                    <a:ext uri="{9D8B030D-6E8A-4147-A177-3AD203B41FA5}">
                      <a16:colId xmlns:a16="http://schemas.microsoft.com/office/drawing/2014/main" val="1840129827"/>
                    </a:ext>
                  </a:extLst>
                </a:gridCol>
                <a:gridCol w="1512358">
                  <a:extLst>
                    <a:ext uri="{9D8B030D-6E8A-4147-A177-3AD203B41FA5}">
                      <a16:colId xmlns:a16="http://schemas.microsoft.com/office/drawing/2014/main" val="512419126"/>
                    </a:ext>
                  </a:extLst>
                </a:gridCol>
                <a:gridCol w="1512358">
                  <a:extLst>
                    <a:ext uri="{9D8B030D-6E8A-4147-A177-3AD203B41FA5}">
                      <a16:colId xmlns:a16="http://schemas.microsoft.com/office/drawing/2014/main" val="1303309288"/>
                    </a:ext>
                  </a:extLst>
                </a:gridCol>
              </a:tblGrid>
              <a:tr h="370840">
                <a:tc>
                  <a:txBody>
                    <a:bodyPr/>
                    <a:lstStyle/>
                    <a:p>
                      <a:pPr algn="ctr"/>
                      <a:r>
                        <a:rPr lang="zh-CN" altLang="en-US" dirty="0"/>
                        <a:t>科目编码</a:t>
                      </a:r>
                    </a:p>
                  </a:txBody>
                  <a:tcPr marL="91452" marR="91452"/>
                </a:tc>
                <a:tc>
                  <a:txBody>
                    <a:bodyPr/>
                    <a:lstStyle/>
                    <a:p>
                      <a:pPr algn="ctr"/>
                      <a:r>
                        <a:rPr lang="zh-CN" altLang="en-US" dirty="0"/>
                        <a:t>科目名称</a:t>
                      </a:r>
                    </a:p>
                  </a:txBody>
                  <a:tcPr marL="91452" marR="91452"/>
                </a:tc>
                <a:tc>
                  <a:txBody>
                    <a:bodyPr/>
                    <a:lstStyle/>
                    <a:p>
                      <a:pPr algn="ctr"/>
                      <a:r>
                        <a:rPr lang="zh-CN" altLang="en-US" dirty="0"/>
                        <a:t>辅助核算</a:t>
                      </a:r>
                    </a:p>
                  </a:txBody>
                  <a:tcPr marL="91452" marR="91452"/>
                </a:tc>
                <a:extLst>
                  <a:ext uri="{0D108BD9-81ED-4DB2-BD59-A6C34878D82A}">
                    <a16:rowId xmlns:a16="http://schemas.microsoft.com/office/drawing/2014/main" val="2267716820"/>
                  </a:ext>
                </a:extLst>
              </a:tr>
              <a:tr h="370840">
                <a:tc>
                  <a:txBody>
                    <a:bodyPr/>
                    <a:lstStyle/>
                    <a:p>
                      <a:r>
                        <a:rPr lang="en-US" altLang="zh-CN" dirty="0"/>
                        <a:t>6602</a:t>
                      </a:r>
                      <a:endParaRPr lang="zh-CN" altLang="en-US" dirty="0"/>
                    </a:p>
                  </a:txBody>
                  <a:tcPr marL="91452" marR="91452"/>
                </a:tc>
                <a:tc>
                  <a:txBody>
                    <a:bodyPr/>
                    <a:lstStyle/>
                    <a:p>
                      <a:r>
                        <a:rPr lang="zh-CN" altLang="en-US" dirty="0"/>
                        <a:t>管理费用</a:t>
                      </a:r>
                    </a:p>
                  </a:txBody>
                  <a:tcPr marL="91452" marR="91452"/>
                </a:tc>
                <a:tc>
                  <a:txBody>
                    <a:bodyPr/>
                    <a:lstStyle/>
                    <a:p>
                      <a:r>
                        <a:rPr lang="zh-CN" altLang="en-US" dirty="0"/>
                        <a:t>部门核算</a:t>
                      </a:r>
                    </a:p>
                  </a:txBody>
                  <a:tcPr marL="91452" marR="91452"/>
                </a:tc>
                <a:extLst>
                  <a:ext uri="{0D108BD9-81ED-4DB2-BD59-A6C34878D82A}">
                    <a16:rowId xmlns:a16="http://schemas.microsoft.com/office/drawing/2014/main" val="3163592828"/>
                  </a:ext>
                </a:extLst>
              </a:tr>
              <a:tr h="370840">
                <a:tc>
                  <a:txBody>
                    <a:bodyPr/>
                    <a:lstStyle/>
                    <a:p>
                      <a:r>
                        <a:rPr lang="en-US" altLang="zh-CN" dirty="0"/>
                        <a:t>660201</a:t>
                      </a:r>
                      <a:endParaRPr lang="zh-CN" altLang="en-US" dirty="0"/>
                    </a:p>
                  </a:txBody>
                  <a:tcPr marL="91452" marR="91452"/>
                </a:tc>
                <a:tc>
                  <a:txBody>
                    <a:bodyPr/>
                    <a:lstStyle/>
                    <a:p>
                      <a:r>
                        <a:rPr lang="zh-CN" altLang="en-US" dirty="0"/>
                        <a:t>办公费用</a:t>
                      </a:r>
                    </a:p>
                  </a:txBody>
                  <a:tcPr marL="91452" marR="9145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a:t>部门核算</a:t>
                      </a:r>
                    </a:p>
                  </a:txBody>
                  <a:tcPr marL="91452" marR="91452"/>
                </a:tc>
                <a:extLst>
                  <a:ext uri="{0D108BD9-81ED-4DB2-BD59-A6C34878D82A}">
                    <a16:rowId xmlns:a16="http://schemas.microsoft.com/office/drawing/2014/main" val="217393299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a:t>…</a:t>
                      </a:r>
                      <a:endParaRPr lang="zh-CN" altLang="en-US" dirty="0"/>
                    </a:p>
                  </a:txBody>
                  <a:tcPr marL="91452" marR="91452"/>
                </a:tc>
                <a:tc>
                  <a:txBody>
                    <a:bodyPr/>
                    <a:lstStyle/>
                    <a:p>
                      <a:r>
                        <a:rPr lang="en-US" altLang="zh-CN" dirty="0"/>
                        <a:t>…</a:t>
                      </a:r>
                      <a:endParaRPr lang="zh-CN" altLang="en-US" dirty="0"/>
                    </a:p>
                  </a:txBody>
                  <a:tcPr marL="91452" marR="9145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a:t>…</a:t>
                      </a:r>
                      <a:endParaRPr lang="zh-CN" altLang="en-US" dirty="0"/>
                    </a:p>
                  </a:txBody>
                  <a:tcPr marL="91452" marR="91452"/>
                </a:tc>
                <a:extLst>
                  <a:ext uri="{0D108BD9-81ED-4DB2-BD59-A6C34878D82A}">
                    <a16:rowId xmlns:a16="http://schemas.microsoft.com/office/drawing/2014/main" val="4192582667"/>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a:t>660210</a:t>
                      </a:r>
                      <a:endParaRPr lang="zh-CN" altLang="en-US" dirty="0"/>
                    </a:p>
                  </a:txBody>
                  <a:tcPr marL="91452" marR="91452"/>
                </a:tc>
                <a:tc>
                  <a:txBody>
                    <a:bodyPr/>
                    <a:lstStyle/>
                    <a:p>
                      <a:r>
                        <a:rPr lang="zh-CN" altLang="en-US" dirty="0"/>
                        <a:t>其他费用</a:t>
                      </a:r>
                    </a:p>
                  </a:txBody>
                  <a:tcPr marL="91452" marR="9145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a:t>部门核算</a:t>
                      </a:r>
                    </a:p>
                  </a:txBody>
                  <a:tcPr marL="91452" marR="91452"/>
                </a:tc>
                <a:extLst>
                  <a:ext uri="{0D108BD9-81ED-4DB2-BD59-A6C34878D82A}">
                    <a16:rowId xmlns:a16="http://schemas.microsoft.com/office/drawing/2014/main" val="841954756"/>
                  </a:ext>
                </a:extLst>
              </a:tr>
            </a:tbl>
          </a:graphicData>
        </a:graphic>
      </p:graphicFrame>
      <p:graphicFrame>
        <p:nvGraphicFramePr>
          <p:cNvPr id="8" name="表格 7">
            <a:extLst>
              <a:ext uri="{FF2B5EF4-FFF2-40B4-BE49-F238E27FC236}">
                <a16:creationId xmlns:a16="http://schemas.microsoft.com/office/drawing/2014/main" id="{15F46C9C-0419-4088-AB3F-E843CACB0035}"/>
              </a:ext>
            </a:extLst>
          </p:cNvPr>
          <p:cNvGraphicFramePr>
            <a:graphicFrameLocks noGrp="1"/>
          </p:cNvGraphicFramePr>
          <p:nvPr>
            <p:extLst>
              <p:ext uri="{D42A27DB-BD31-4B8C-83A1-F6EECF244321}">
                <p14:modId xmlns:p14="http://schemas.microsoft.com/office/powerpoint/2010/main" val="4210734010"/>
              </p:ext>
            </p:extLst>
          </p:nvPr>
        </p:nvGraphicFramePr>
        <p:xfrm>
          <a:off x="7319963" y="4995727"/>
          <a:ext cx="3024188" cy="1854200"/>
        </p:xfrm>
        <a:graphic>
          <a:graphicData uri="http://schemas.openxmlformats.org/drawingml/2006/table">
            <a:tbl>
              <a:tblPr firstRow="1" bandRow="1">
                <a:tableStyleId>{5C22544A-7EE6-4342-B048-85BDC9FD1C3A}</a:tableStyleId>
              </a:tblPr>
              <a:tblGrid>
                <a:gridCol w="1512094">
                  <a:extLst>
                    <a:ext uri="{9D8B030D-6E8A-4147-A177-3AD203B41FA5}">
                      <a16:colId xmlns:a16="http://schemas.microsoft.com/office/drawing/2014/main" val="1840129827"/>
                    </a:ext>
                  </a:extLst>
                </a:gridCol>
                <a:gridCol w="1512094">
                  <a:extLst>
                    <a:ext uri="{9D8B030D-6E8A-4147-A177-3AD203B41FA5}">
                      <a16:colId xmlns:a16="http://schemas.microsoft.com/office/drawing/2014/main" val="512419126"/>
                    </a:ext>
                  </a:extLst>
                </a:gridCol>
              </a:tblGrid>
              <a:tr h="370840">
                <a:tc>
                  <a:txBody>
                    <a:bodyPr/>
                    <a:lstStyle/>
                    <a:p>
                      <a:pPr algn="ctr"/>
                      <a:r>
                        <a:rPr lang="zh-CN" altLang="en-US" dirty="0"/>
                        <a:t>部门编码</a:t>
                      </a:r>
                    </a:p>
                  </a:txBody>
                  <a:tcPr marL="91435" marR="91435"/>
                </a:tc>
                <a:tc>
                  <a:txBody>
                    <a:bodyPr/>
                    <a:lstStyle/>
                    <a:p>
                      <a:pPr algn="ctr"/>
                      <a:r>
                        <a:rPr lang="zh-CN" altLang="en-US" dirty="0"/>
                        <a:t>部门名称</a:t>
                      </a:r>
                    </a:p>
                  </a:txBody>
                  <a:tcPr marL="91435" marR="91435"/>
                </a:tc>
                <a:extLst>
                  <a:ext uri="{0D108BD9-81ED-4DB2-BD59-A6C34878D82A}">
                    <a16:rowId xmlns:a16="http://schemas.microsoft.com/office/drawing/2014/main" val="2267716820"/>
                  </a:ext>
                </a:extLst>
              </a:tr>
              <a:tr h="370840">
                <a:tc>
                  <a:txBody>
                    <a:bodyPr/>
                    <a:lstStyle/>
                    <a:p>
                      <a:r>
                        <a:rPr lang="en-US" altLang="zh-CN" dirty="0"/>
                        <a:t>001</a:t>
                      </a:r>
                      <a:endParaRPr lang="zh-CN" altLang="en-US" dirty="0"/>
                    </a:p>
                  </a:txBody>
                  <a:tcPr marL="91435" marR="91435"/>
                </a:tc>
                <a:tc>
                  <a:txBody>
                    <a:bodyPr/>
                    <a:lstStyle/>
                    <a:p>
                      <a:r>
                        <a:rPr lang="zh-CN" altLang="en-US" dirty="0"/>
                        <a:t>行政部</a:t>
                      </a:r>
                    </a:p>
                  </a:txBody>
                  <a:tcPr marL="91435" marR="91435"/>
                </a:tc>
                <a:extLst>
                  <a:ext uri="{0D108BD9-81ED-4DB2-BD59-A6C34878D82A}">
                    <a16:rowId xmlns:a16="http://schemas.microsoft.com/office/drawing/2014/main" val="3163592828"/>
                  </a:ext>
                </a:extLst>
              </a:tr>
              <a:tr h="370840">
                <a:tc>
                  <a:txBody>
                    <a:bodyPr/>
                    <a:lstStyle/>
                    <a:p>
                      <a:r>
                        <a:rPr lang="en-US" altLang="zh-CN" dirty="0"/>
                        <a:t>002</a:t>
                      </a:r>
                      <a:endParaRPr lang="zh-CN" altLang="en-US" dirty="0"/>
                    </a:p>
                  </a:txBody>
                  <a:tcPr marL="91435" marR="91435"/>
                </a:tc>
                <a:tc>
                  <a:txBody>
                    <a:bodyPr/>
                    <a:lstStyle/>
                    <a:p>
                      <a:r>
                        <a:rPr lang="zh-CN" altLang="en-US" dirty="0"/>
                        <a:t>采购部</a:t>
                      </a:r>
                    </a:p>
                  </a:txBody>
                  <a:tcPr marL="91435" marR="91435"/>
                </a:tc>
                <a:extLst>
                  <a:ext uri="{0D108BD9-81ED-4DB2-BD59-A6C34878D82A}">
                    <a16:rowId xmlns:a16="http://schemas.microsoft.com/office/drawing/2014/main" val="217393299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a:t>…</a:t>
                      </a:r>
                      <a:endParaRPr lang="zh-CN" altLang="en-US" dirty="0"/>
                    </a:p>
                  </a:txBody>
                  <a:tcPr marL="91435" marR="91435"/>
                </a:tc>
                <a:tc>
                  <a:txBody>
                    <a:bodyPr/>
                    <a:lstStyle/>
                    <a:p>
                      <a:r>
                        <a:rPr lang="en-US" altLang="zh-CN" dirty="0"/>
                        <a:t>…</a:t>
                      </a:r>
                      <a:endParaRPr lang="zh-CN" altLang="en-US" dirty="0"/>
                    </a:p>
                  </a:txBody>
                  <a:tcPr marL="91435" marR="91435"/>
                </a:tc>
                <a:extLst>
                  <a:ext uri="{0D108BD9-81ED-4DB2-BD59-A6C34878D82A}">
                    <a16:rowId xmlns:a16="http://schemas.microsoft.com/office/drawing/2014/main" val="4192582667"/>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a:t>010</a:t>
                      </a:r>
                      <a:endParaRPr lang="zh-CN" altLang="en-US" dirty="0"/>
                    </a:p>
                  </a:txBody>
                  <a:tcPr marL="91435" marR="91435"/>
                </a:tc>
                <a:tc>
                  <a:txBody>
                    <a:bodyPr/>
                    <a:lstStyle/>
                    <a:p>
                      <a:r>
                        <a:rPr lang="zh-CN" altLang="en-US" dirty="0"/>
                        <a:t>财务部</a:t>
                      </a:r>
                    </a:p>
                  </a:txBody>
                  <a:tcPr marL="91435" marR="91435"/>
                </a:tc>
                <a:extLst>
                  <a:ext uri="{0D108BD9-81ED-4DB2-BD59-A6C34878D82A}">
                    <a16:rowId xmlns:a16="http://schemas.microsoft.com/office/drawing/2014/main" val="841954756"/>
                  </a:ext>
                </a:extLst>
              </a:tr>
            </a:tbl>
          </a:graphicData>
        </a:graphic>
      </p:graphicFrame>
      <p:sp>
        <p:nvSpPr>
          <p:cNvPr id="9" name="直角双向箭头 2">
            <a:extLst>
              <a:ext uri="{FF2B5EF4-FFF2-40B4-BE49-F238E27FC236}">
                <a16:creationId xmlns:a16="http://schemas.microsoft.com/office/drawing/2014/main" id="{00E2F936-4ADF-4E37-9DCA-83C403CB3A50}"/>
              </a:ext>
            </a:extLst>
          </p:cNvPr>
          <p:cNvSpPr/>
          <p:nvPr/>
        </p:nvSpPr>
        <p:spPr>
          <a:xfrm rot="5400000">
            <a:off x="4007768" y="3455033"/>
            <a:ext cx="2952328" cy="3672408"/>
          </a:xfrm>
          <a:prstGeom prst="leftUpArrow">
            <a:avLst>
              <a:gd name="adj1" fmla="val 45003"/>
              <a:gd name="adj2" fmla="val 25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defRPr/>
            </a:pPr>
            <a:r>
              <a:rPr lang="zh-CN" altLang="en-US" dirty="0"/>
              <a:t>立体科目：一个部门链接多个科目、一个科目链接多个部门</a:t>
            </a:r>
          </a:p>
        </p:txBody>
      </p:sp>
    </p:spTree>
    <p:extLst>
      <p:ext uri="{BB962C8B-B14F-4D97-AF65-F5344CB8AC3E}">
        <p14:creationId xmlns:p14="http://schemas.microsoft.com/office/powerpoint/2010/main" val="1359692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6A137AA-D7EB-4E09-8D63-D3FDC9488770}"/>
              </a:ext>
            </a:extLst>
          </p:cNvPr>
          <p:cNvSpPr>
            <a:spLocks noGrp="1"/>
          </p:cNvSpPr>
          <p:nvPr>
            <p:ph type="title"/>
          </p:nvPr>
        </p:nvSpPr>
        <p:spPr/>
        <p:txBody>
          <a:bodyPr/>
          <a:lstStyle/>
          <a:p>
            <a:r>
              <a:rPr lang="zh-CN" altLang="en-US" dirty="0"/>
              <a:t>总账子系统的总体设计</a:t>
            </a:r>
            <a:r>
              <a:rPr lang="en-US" altLang="zh-CN" sz="3200" dirty="0"/>
              <a:t>-</a:t>
            </a:r>
            <a:r>
              <a:rPr lang="zh-CN" altLang="zh-CN" sz="3200" dirty="0"/>
              <a:t>会计科目编码及其体系设计</a:t>
            </a:r>
            <a:endParaRPr lang="zh-CN" altLang="en-US" sz="3200" dirty="0"/>
          </a:p>
        </p:txBody>
      </p:sp>
      <p:sp>
        <p:nvSpPr>
          <p:cNvPr id="3" name="内容占位符 2">
            <a:extLst>
              <a:ext uri="{FF2B5EF4-FFF2-40B4-BE49-F238E27FC236}">
                <a16:creationId xmlns:a16="http://schemas.microsoft.com/office/drawing/2014/main" id="{DD725A93-C290-479F-98A7-95A06BF9A3F1}"/>
              </a:ext>
            </a:extLst>
          </p:cNvPr>
          <p:cNvSpPr>
            <a:spLocks noGrp="1"/>
          </p:cNvSpPr>
          <p:nvPr>
            <p:ph sz="quarter" idx="13"/>
          </p:nvPr>
        </p:nvSpPr>
        <p:spPr/>
        <p:txBody>
          <a:bodyPr/>
          <a:lstStyle/>
          <a:p>
            <a:r>
              <a:rPr lang="zh-CN" altLang="en-US" dirty="0"/>
              <a:t>会计科目编码体系的设计</a:t>
            </a:r>
            <a:r>
              <a:rPr lang="en-US" altLang="zh-CN" dirty="0"/>
              <a:t>-</a:t>
            </a:r>
            <a:r>
              <a:rPr lang="zh-CN" altLang="en-US" dirty="0"/>
              <a:t>立体科目</a:t>
            </a:r>
            <a:endParaRPr lang="en-US" altLang="zh-CN" dirty="0"/>
          </a:p>
          <a:p>
            <a:r>
              <a:rPr lang="zh-CN" altLang="en-US" dirty="0"/>
              <a:t>效果</a:t>
            </a:r>
            <a:endParaRPr lang="en-US" altLang="zh-CN" dirty="0"/>
          </a:p>
          <a:p>
            <a:pPr lvl="1"/>
            <a:r>
              <a:rPr lang="zh-CN" altLang="en-US" dirty="0"/>
              <a:t>按科目查询</a:t>
            </a:r>
            <a:endParaRPr lang="en-US" altLang="zh-CN" dirty="0"/>
          </a:p>
          <a:p>
            <a:pPr lvl="1"/>
            <a:r>
              <a:rPr lang="zh-CN" altLang="en-US" dirty="0"/>
              <a:t>按部门查询</a:t>
            </a:r>
            <a:endParaRPr lang="en-US" altLang="zh-CN" dirty="0"/>
          </a:p>
          <a:p>
            <a:pPr lvl="1"/>
            <a:r>
              <a:rPr lang="zh-CN" altLang="en-US" dirty="0"/>
              <a:t>按科目</a:t>
            </a:r>
            <a:r>
              <a:rPr lang="en-US" altLang="zh-CN" dirty="0"/>
              <a:t>-</a:t>
            </a:r>
            <a:r>
              <a:rPr lang="zh-CN" altLang="en-US" dirty="0"/>
              <a:t>部门查询</a:t>
            </a:r>
            <a:endParaRPr lang="en-US" altLang="zh-CN" dirty="0"/>
          </a:p>
          <a:p>
            <a:pPr lvl="1"/>
            <a:r>
              <a:rPr lang="zh-CN" altLang="en-US" dirty="0"/>
              <a:t>按部门</a:t>
            </a:r>
            <a:r>
              <a:rPr lang="en-US" altLang="zh-CN" dirty="0"/>
              <a:t>-</a:t>
            </a:r>
            <a:r>
              <a:rPr lang="zh-CN" altLang="en-US" dirty="0"/>
              <a:t>科目查询</a:t>
            </a:r>
          </a:p>
        </p:txBody>
      </p:sp>
    </p:spTree>
    <p:extLst>
      <p:ext uri="{BB962C8B-B14F-4D97-AF65-F5344CB8AC3E}">
        <p14:creationId xmlns:p14="http://schemas.microsoft.com/office/powerpoint/2010/main" val="23820282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6A137AA-D7EB-4E09-8D63-D3FDC9488770}"/>
              </a:ext>
            </a:extLst>
          </p:cNvPr>
          <p:cNvSpPr>
            <a:spLocks noGrp="1"/>
          </p:cNvSpPr>
          <p:nvPr>
            <p:ph type="title"/>
          </p:nvPr>
        </p:nvSpPr>
        <p:spPr/>
        <p:txBody>
          <a:bodyPr/>
          <a:lstStyle/>
          <a:p>
            <a:r>
              <a:rPr lang="zh-CN" altLang="en-US" dirty="0"/>
              <a:t>总账子系统的总体设计</a:t>
            </a:r>
            <a:r>
              <a:rPr lang="en-US" altLang="zh-CN" sz="3200" dirty="0"/>
              <a:t>-</a:t>
            </a:r>
            <a:r>
              <a:rPr lang="zh-CN" altLang="zh-CN" sz="3200" dirty="0"/>
              <a:t>会计科目编码及其体系设计</a:t>
            </a:r>
            <a:endParaRPr lang="zh-CN" altLang="en-US" sz="3200" dirty="0"/>
          </a:p>
        </p:txBody>
      </p:sp>
      <p:sp>
        <p:nvSpPr>
          <p:cNvPr id="3" name="内容占位符 2">
            <a:extLst>
              <a:ext uri="{FF2B5EF4-FFF2-40B4-BE49-F238E27FC236}">
                <a16:creationId xmlns:a16="http://schemas.microsoft.com/office/drawing/2014/main" id="{DD725A93-C290-479F-98A7-95A06BF9A3F1}"/>
              </a:ext>
            </a:extLst>
          </p:cNvPr>
          <p:cNvSpPr>
            <a:spLocks noGrp="1"/>
          </p:cNvSpPr>
          <p:nvPr>
            <p:ph sz="quarter" idx="13"/>
          </p:nvPr>
        </p:nvSpPr>
        <p:spPr/>
        <p:txBody>
          <a:bodyPr/>
          <a:lstStyle/>
          <a:p>
            <a:r>
              <a:rPr lang="zh-CN" altLang="en-US" dirty="0"/>
              <a:t>会计科目编码体系的设计</a:t>
            </a:r>
            <a:r>
              <a:rPr lang="en-US" altLang="zh-CN" dirty="0"/>
              <a:t>-</a:t>
            </a:r>
            <a:r>
              <a:rPr lang="zh-CN" altLang="en-US" dirty="0"/>
              <a:t>立体科目</a:t>
            </a:r>
            <a:endParaRPr lang="en-US" altLang="zh-CN" dirty="0"/>
          </a:p>
          <a:p>
            <a:r>
              <a:rPr lang="zh-CN" altLang="en-US" dirty="0"/>
              <a:t>例</a:t>
            </a:r>
            <a:r>
              <a:rPr lang="en-US" altLang="zh-CN" dirty="0"/>
              <a:t>2 </a:t>
            </a:r>
            <a:r>
              <a:rPr lang="zh-CN" altLang="en-US" dirty="0"/>
              <a:t>某公司分</a:t>
            </a:r>
            <a:r>
              <a:rPr lang="en-US" altLang="zh-CN" dirty="0"/>
              <a:t>10</a:t>
            </a:r>
            <a:r>
              <a:rPr lang="zh-CN" altLang="en-US" dirty="0"/>
              <a:t>个销售地区，每个销售地区大概有</a:t>
            </a:r>
            <a:r>
              <a:rPr lang="en-US" altLang="zh-CN" dirty="0"/>
              <a:t>20</a:t>
            </a:r>
            <a:r>
              <a:rPr lang="zh-CN" altLang="en-US" dirty="0"/>
              <a:t>家客户，而且客户在不断增减变化</a:t>
            </a:r>
            <a:endParaRPr lang="en-US" altLang="zh-CN" dirty="0"/>
          </a:p>
          <a:p>
            <a:r>
              <a:rPr lang="zh-CN" altLang="en-US" dirty="0"/>
              <a:t>为了了解应收账款情况，科目体系该如何设计？</a:t>
            </a:r>
          </a:p>
        </p:txBody>
      </p:sp>
    </p:spTree>
    <p:extLst>
      <p:ext uri="{BB962C8B-B14F-4D97-AF65-F5344CB8AC3E}">
        <p14:creationId xmlns:p14="http://schemas.microsoft.com/office/powerpoint/2010/main" val="27255661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6A137AA-D7EB-4E09-8D63-D3FDC9488770}"/>
              </a:ext>
            </a:extLst>
          </p:cNvPr>
          <p:cNvSpPr>
            <a:spLocks noGrp="1"/>
          </p:cNvSpPr>
          <p:nvPr>
            <p:ph type="title"/>
          </p:nvPr>
        </p:nvSpPr>
        <p:spPr/>
        <p:txBody>
          <a:bodyPr/>
          <a:lstStyle/>
          <a:p>
            <a:r>
              <a:rPr lang="zh-CN" altLang="en-US" dirty="0"/>
              <a:t>总账子系统的总体设计</a:t>
            </a:r>
            <a:r>
              <a:rPr lang="en-US" altLang="zh-CN" sz="3200" dirty="0"/>
              <a:t>-</a:t>
            </a:r>
            <a:r>
              <a:rPr lang="zh-CN" altLang="zh-CN" sz="3200" dirty="0"/>
              <a:t>会计科目编码及其体系设计</a:t>
            </a:r>
            <a:endParaRPr lang="zh-CN" altLang="en-US" sz="3200" dirty="0"/>
          </a:p>
        </p:txBody>
      </p:sp>
      <p:graphicFrame>
        <p:nvGraphicFramePr>
          <p:cNvPr id="6" name="表格 5">
            <a:extLst>
              <a:ext uri="{FF2B5EF4-FFF2-40B4-BE49-F238E27FC236}">
                <a16:creationId xmlns:a16="http://schemas.microsoft.com/office/drawing/2014/main" id="{3DAF97AF-F25D-4B6F-B9D1-5FC6F1EC0AAB}"/>
              </a:ext>
            </a:extLst>
          </p:cNvPr>
          <p:cNvGraphicFramePr>
            <a:graphicFrameLocks noGrp="1"/>
          </p:cNvGraphicFramePr>
          <p:nvPr/>
        </p:nvGraphicFramePr>
        <p:xfrm>
          <a:off x="6816726" y="2781300"/>
          <a:ext cx="2327275" cy="2834136"/>
        </p:xfrm>
        <a:graphic>
          <a:graphicData uri="http://schemas.openxmlformats.org/drawingml/2006/table">
            <a:tbl>
              <a:tblPr firstRow="1" bandRow="1">
                <a:tableStyleId>{5C22544A-7EE6-4342-B048-85BDC9FD1C3A}</a:tableStyleId>
              </a:tblPr>
              <a:tblGrid>
                <a:gridCol w="791869">
                  <a:extLst>
                    <a:ext uri="{9D8B030D-6E8A-4147-A177-3AD203B41FA5}">
                      <a16:colId xmlns:a16="http://schemas.microsoft.com/office/drawing/2014/main" val="20000"/>
                    </a:ext>
                  </a:extLst>
                </a:gridCol>
                <a:gridCol w="829116">
                  <a:extLst>
                    <a:ext uri="{9D8B030D-6E8A-4147-A177-3AD203B41FA5}">
                      <a16:colId xmlns:a16="http://schemas.microsoft.com/office/drawing/2014/main" val="20001"/>
                    </a:ext>
                  </a:extLst>
                </a:gridCol>
                <a:gridCol w="706290">
                  <a:extLst>
                    <a:ext uri="{9D8B030D-6E8A-4147-A177-3AD203B41FA5}">
                      <a16:colId xmlns:a16="http://schemas.microsoft.com/office/drawing/2014/main" val="20002"/>
                    </a:ext>
                  </a:extLst>
                </a:gridCol>
              </a:tblGrid>
              <a:tr h="639896">
                <a:tc>
                  <a:txBody>
                    <a:bodyPr/>
                    <a:lstStyle/>
                    <a:p>
                      <a:pPr algn="ctr"/>
                      <a:r>
                        <a:rPr lang="zh-CN" altLang="en-US" sz="1800" dirty="0"/>
                        <a:t>客户编码</a:t>
                      </a:r>
                    </a:p>
                  </a:txBody>
                  <a:tcPr marL="91415" marR="91415" marT="45684" marB="45684"/>
                </a:tc>
                <a:tc>
                  <a:txBody>
                    <a:bodyPr/>
                    <a:lstStyle/>
                    <a:p>
                      <a:pPr algn="ctr"/>
                      <a:r>
                        <a:rPr lang="zh-CN" altLang="en-US" sz="1800" dirty="0"/>
                        <a:t>客户名称</a:t>
                      </a:r>
                    </a:p>
                  </a:txBody>
                  <a:tcPr marL="91415" marR="91415" marT="45684" marB="45684"/>
                </a:tc>
                <a:tc>
                  <a:txBody>
                    <a:bodyPr/>
                    <a:lstStyle/>
                    <a:p>
                      <a:pPr algn="ctr"/>
                      <a:r>
                        <a:rPr lang="zh-CN" altLang="en-US" sz="1800" dirty="0"/>
                        <a:t>所属地区</a:t>
                      </a:r>
                    </a:p>
                  </a:txBody>
                  <a:tcPr marL="91415" marR="91415" marT="45684" marB="45684"/>
                </a:tc>
                <a:extLst>
                  <a:ext uri="{0D108BD9-81ED-4DB2-BD59-A6C34878D82A}">
                    <a16:rowId xmlns:a16="http://schemas.microsoft.com/office/drawing/2014/main" val="10000"/>
                  </a:ext>
                </a:extLst>
              </a:tr>
              <a:tr h="365632">
                <a:tc>
                  <a:txBody>
                    <a:bodyPr/>
                    <a:lstStyle/>
                    <a:p>
                      <a:r>
                        <a:rPr lang="en-US" altLang="zh-CN" sz="1800" dirty="0"/>
                        <a:t>0001</a:t>
                      </a:r>
                      <a:endParaRPr lang="zh-CN" altLang="en-US" sz="1800" dirty="0"/>
                    </a:p>
                  </a:txBody>
                  <a:tcPr marL="91415" marR="91415" marT="45684" marB="45684"/>
                </a:tc>
                <a:tc>
                  <a:txBody>
                    <a:bodyPr/>
                    <a:lstStyle/>
                    <a:p>
                      <a:r>
                        <a:rPr lang="zh-CN" altLang="en-US" sz="1800" dirty="0"/>
                        <a:t>双安</a:t>
                      </a:r>
                    </a:p>
                  </a:txBody>
                  <a:tcPr marL="91415" marR="91415" marT="45684" marB="45684"/>
                </a:tc>
                <a:tc>
                  <a:txBody>
                    <a:bodyPr/>
                    <a:lstStyle/>
                    <a:p>
                      <a:r>
                        <a:rPr lang="zh-CN" altLang="en-US" sz="1800" dirty="0"/>
                        <a:t>北京</a:t>
                      </a:r>
                    </a:p>
                  </a:txBody>
                  <a:tcPr marL="91415" marR="91415" marT="45684" marB="45684"/>
                </a:tc>
                <a:extLst>
                  <a:ext uri="{0D108BD9-81ED-4DB2-BD59-A6C34878D82A}">
                    <a16:rowId xmlns:a16="http://schemas.microsoft.com/office/drawing/2014/main" val="10001"/>
                  </a:ext>
                </a:extLst>
              </a:tr>
              <a:tr h="365632">
                <a:tc>
                  <a:txBody>
                    <a:bodyPr/>
                    <a:lstStyle/>
                    <a:p>
                      <a:r>
                        <a:rPr lang="en-US" altLang="zh-CN" sz="1800" dirty="0"/>
                        <a:t>…</a:t>
                      </a:r>
                      <a:endParaRPr lang="zh-CN" altLang="en-US" sz="1800" dirty="0"/>
                    </a:p>
                  </a:txBody>
                  <a:tcPr marL="91415" marR="91415" marT="45684" marB="45684"/>
                </a:tc>
                <a:tc>
                  <a:txBody>
                    <a:bodyPr/>
                    <a:lstStyle/>
                    <a:p>
                      <a:r>
                        <a:rPr lang="en-US" altLang="zh-CN" sz="1800" dirty="0"/>
                        <a:t>…</a:t>
                      </a:r>
                      <a:endParaRPr lang="zh-CN" altLang="en-US" sz="1800" dirty="0"/>
                    </a:p>
                  </a:txBody>
                  <a:tcPr marL="91415" marR="91415" marT="45684" marB="45684"/>
                </a:tc>
                <a:tc>
                  <a:txBody>
                    <a:bodyPr/>
                    <a:lstStyle/>
                    <a:p>
                      <a:r>
                        <a:rPr lang="en-US" altLang="zh-CN" sz="1800" dirty="0"/>
                        <a:t>…</a:t>
                      </a:r>
                      <a:endParaRPr lang="zh-CN" altLang="en-US" sz="1800" dirty="0"/>
                    </a:p>
                  </a:txBody>
                  <a:tcPr marL="91415" marR="91415" marT="45684" marB="45684"/>
                </a:tc>
                <a:extLst>
                  <a:ext uri="{0D108BD9-81ED-4DB2-BD59-A6C34878D82A}">
                    <a16:rowId xmlns:a16="http://schemas.microsoft.com/office/drawing/2014/main" val="10002"/>
                  </a:ext>
                </a:extLst>
              </a:tr>
              <a:tr h="365632">
                <a:tc>
                  <a:txBody>
                    <a:bodyPr/>
                    <a:lstStyle/>
                    <a:p>
                      <a:r>
                        <a:rPr lang="en-US" altLang="zh-CN" sz="1800" dirty="0"/>
                        <a:t>0101</a:t>
                      </a:r>
                      <a:endParaRPr lang="zh-CN" altLang="en-US" sz="1800" dirty="0"/>
                    </a:p>
                  </a:txBody>
                  <a:tcPr marL="91415" marR="91415" marT="45684" marB="45684"/>
                </a:tc>
                <a:tc>
                  <a:txBody>
                    <a:bodyPr/>
                    <a:lstStyle/>
                    <a:p>
                      <a:r>
                        <a:rPr lang="zh-CN" altLang="en-US" sz="1800" dirty="0"/>
                        <a:t>浦发</a:t>
                      </a:r>
                    </a:p>
                  </a:txBody>
                  <a:tcPr marL="91415" marR="91415" marT="45684" marB="45684"/>
                </a:tc>
                <a:tc>
                  <a:txBody>
                    <a:bodyPr/>
                    <a:lstStyle/>
                    <a:p>
                      <a:r>
                        <a:rPr lang="zh-CN" altLang="en-US" sz="1800" dirty="0"/>
                        <a:t>上海</a:t>
                      </a:r>
                    </a:p>
                  </a:txBody>
                  <a:tcPr marL="91415" marR="91415" marT="45684" marB="45684"/>
                </a:tc>
                <a:extLst>
                  <a:ext uri="{0D108BD9-81ED-4DB2-BD59-A6C34878D82A}">
                    <a16:rowId xmlns:a16="http://schemas.microsoft.com/office/drawing/2014/main" val="10003"/>
                  </a:ext>
                </a:extLst>
              </a:tr>
              <a:tr h="365632">
                <a:tc>
                  <a:txBody>
                    <a:bodyPr/>
                    <a:lstStyle/>
                    <a:p>
                      <a:r>
                        <a:rPr lang="en-US" altLang="zh-CN" sz="1800" dirty="0"/>
                        <a:t>…</a:t>
                      </a:r>
                      <a:endParaRPr lang="zh-CN" altLang="en-US" sz="1800" dirty="0"/>
                    </a:p>
                  </a:txBody>
                  <a:tcPr marL="91415" marR="91415" marT="45684" marB="45684"/>
                </a:tc>
                <a:tc>
                  <a:txBody>
                    <a:bodyPr/>
                    <a:lstStyle/>
                    <a:p>
                      <a:r>
                        <a:rPr lang="en-US" altLang="zh-CN" sz="1800" dirty="0"/>
                        <a:t>…</a:t>
                      </a:r>
                      <a:endParaRPr lang="zh-CN" altLang="en-US" sz="1800" dirty="0"/>
                    </a:p>
                  </a:txBody>
                  <a:tcPr marL="91415" marR="91415" marT="45684" marB="45684"/>
                </a:tc>
                <a:tc>
                  <a:txBody>
                    <a:bodyPr/>
                    <a:lstStyle/>
                    <a:p>
                      <a:r>
                        <a:rPr lang="en-US" altLang="zh-CN" sz="1800" dirty="0"/>
                        <a:t>…</a:t>
                      </a:r>
                      <a:endParaRPr lang="zh-CN" altLang="en-US" sz="1800" dirty="0"/>
                    </a:p>
                  </a:txBody>
                  <a:tcPr marL="91415" marR="91415" marT="45684" marB="45684"/>
                </a:tc>
                <a:extLst>
                  <a:ext uri="{0D108BD9-81ED-4DB2-BD59-A6C34878D82A}">
                    <a16:rowId xmlns:a16="http://schemas.microsoft.com/office/drawing/2014/main" val="10004"/>
                  </a:ext>
                </a:extLst>
              </a:tr>
              <a:tr h="365632">
                <a:tc>
                  <a:txBody>
                    <a:bodyPr/>
                    <a:lstStyle/>
                    <a:p>
                      <a:r>
                        <a:rPr lang="en-US" altLang="zh-CN" sz="1800" dirty="0"/>
                        <a:t>0201</a:t>
                      </a:r>
                      <a:endParaRPr lang="zh-CN" altLang="en-US" sz="1800" dirty="0"/>
                    </a:p>
                  </a:txBody>
                  <a:tcPr marL="91415" marR="91415" marT="45684" marB="45684"/>
                </a:tc>
                <a:tc>
                  <a:txBody>
                    <a:bodyPr/>
                    <a:lstStyle/>
                    <a:p>
                      <a:r>
                        <a:rPr lang="zh-CN" altLang="en-US" sz="1800" dirty="0"/>
                        <a:t>本田</a:t>
                      </a:r>
                    </a:p>
                  </a:txBody>
                  <a:tcPr marL="91415" marR="91415" marT="45684" marB="45684"/>
                </a:tc>
                <a:tc>
                  <a:txBody>
                    <a:bodyPr/>
                    <a:lstStyle/>
                    <a:p>
                      <a:r>
                        <a:rPr lang="zh-CN" altLang="en-US" sz="1800" dirty="0"/>
                        <a:t>广州</a:t>
                      </a:r>
                    </a:p>
                  </a:txBody>
                  <a:tcPr marL="91415" marR="91415" marT="45684" marB="45684"/>
                </a:tc>
                <a:extLst>
                  <a:ext uri="{0D108BD9-81ED-4DB2-BD59-A6C34878D82A}">
                    <a16:rowId xmlns:a16="http://schemas.microsoft.com/office/drawing/2014/main" val="10005"/>
                  </a:ext>
                </a:extLst>
              </a:tr>
              <a:tr h="365632">
                <a:tc>
                  <a:txBody>
                    <a:bodyPr/>
                    <a:lstStyle/>
                    <a:p>
                      <a:r>
                        <a:rPr lang="en-US" altLang="zh-CN" sz="1800" dirty="0"/>
                        <a:t>…</a:t>
                      </a:r>
                      <a:endParaRPr lang="zh-CN" altLang="en-US" sz="1800" dirty="0"/>
                    </a:p>
                  </a:txBody>
                  <a:tcPr marL="91415" marR="91415" marT="45684" marB="45684"/>
                </a:tc>
                <a:tc>
                  <a:txBody>
                    <a:bodyPr/>
                    <a:lstStyle/>
                    <a:p>
                      <a:r>
                        <a:rPr lang="en-US" altLang="zh-CN" sz="1800" dirty="0"/>
                        <a:t>…</a:t>
                      </a:r>
                      <a:endParaRPr lang="zh-CN" altLang="en-US" sz="1800" dirty="0"/>
                    </a:p>
                  </a:txBody>
                  <a:tcPr marL="91415" marR="91415" marT="45684" marB="45684"/>
                </a:tc>
                <a:tc>
                  <a:txBody>
                    <a:bodyPr/>
                    <a:lstStyle/>
                    <a:p>
                      <a:r>
                        <a:rPr lang="en-US" altLang="zh-CN" sz="1800" dirty="0"/>
                        <a:t>…</a:t>
                      </a:r>
                      <a:endParaRPr lang="zh-CN" altLang="en-US" sz="1800" dirty="0"/>
                    </a:p>
                  </a:txBody>
                  <a:tcPr marL="91415" marR="91415" marT="45684" marB="45684"/>
                </a:tc>
                <a:extLst>
                  <a:ext uri="{0D108BD9-81ED-4DB2-BD59-A6C34878D82A}">
                    <a16:rowId xmlns:a16="http://schemas.microsoft.com/office/drawing/2014/main" val="10006"/>
                  </a:ext>
                </a:extLst>
              </a:tr>
            </a:tbl>
          </a:graphicData>
        </a:graphic>
      </p:graphicFrame>
      <p:graphicFrame>
        <p:nvGraphicFramePr>
          <p:cNvPr id="7" name="表格 6">
            <a:extLst>
              <a:ext uri="{FF2B5EF4-FFF2-40B4-BE49-F238E27FC236}">
                <a16:creationId xmlns:a16="http://schemas.microsoft.com/office/drawing/2014/main" id="{A146EE1B-FEBC-4E7E-9BBA-2C8804B88AF7}"/>
              </a:ext>
            </a:extLst>
          </p:cNvPr>
          <p:cNvGraphicFramePr>
            <a:graphicFrameLocks noGrp="1"/>
          </p:cNvGraphicFramePr>
          <p:nvPr/>
        </p:nvGraphicFramePr>
        <p:xfrm>
          <a:off x="2279651" y="1628775"/>
          <a:ext cx="2327275" cy="1279924"/>
        </p:xfrm>
        <a:graphic>
          <a:graphicData uri="http://schemas.openxmlformats.org/drawingml/2006/table">
            <a:tbl>
              <a:tblPr firstRow="1" bandRow="1">
                <a:tableStyleId>{5C22544A-7EE6-4342-B048-85BDC9FD1C3A}</a:tableStyleId>
              </a:tblPr>
              <a:tblGrid>
                <a:gridCol w="791869">
                  <a:extLst>
                    <a:ext uri="{9D8B030D-6E8A-4147-A177-3AD203B41FA5}">
                      <a16:colId xmlns:a16="http://schemas.microsoft.com/office/drawing/2014/main" val="20000"/>
                    </a:ext>
                  </a:extLst>
                </a:gridCol>
                <a:gridCol w="829116">
                  <a:extLst>
                    <a:ext uri="{9D8B030D-6E8A-4147-A177-3AD203B41FA5}">
                      <a16:colId xmlns:a16="http://schemas.microsoft.com/office/drawing/2014/main" val="20001"/>
                    </a:ext>
                  </a:extLst>
                </a:gridCol>
                <a:gridCol w="706290">
                  <a:extLst>
                    <a:ext uri="{9D8B030D-6E8A-4147-A177-3AD203B41FA5}">
                      <a16:colId xmlns:a16="http://schemas.microsoft.com/office/drawing/2014/main" val="20002"/>
                    </a:ext>
                  </a:extLst>
                </a:gridCol>
              </a:tblGrid>
              <a:tr h="639763">
                <a:tc>
                  <a:txBody>
                    <a:bodyPr/>
                    <a:lstStyle/>
                    <a:p>
                      <a:pPr algn="ctr"/>
                      <a:r>
                        <a:rPr lang="zh-CN" altLang="en-US" sz="1800" dirty="0"/>
                        <a:t>科目编码</a:t>
                      </a:r>
                    </a:p>
                  </a:txBody>
                  <a:tcPr marL="91415" marR="91415" marT="45661" marB="45661"/>
                </a:tc>
                <a:tc>
                  <a:txBody>
                    <a:bodyPr/>
                    <a:lstStyle/>
                    <a:p>
                      <a:pPr algn="ctr"/>
                      <a:r>
                        <a:rPr lang="zh-CN" altLang="en-US" sz="1800" dirty="0"/>
                        <a:t>科目名称</a:t>
                      </a:r>
                    </a:p>
                  </a:txBody>
                  <a:tcPr marL="91415" marR="91415" marT="45661" marB="45661"/>
                </a:tc>
                <a:tc>
                  <a:txBody>
                    <a:bodyPr/>
                    <a:lstStyle/>
                    <a:p>
                      <a:pPr algn="ctr"/>
                      <a:r>
                        <a:rPr lang="zh-CN" altLang="en-US" sz="1800" dirty="0"/>
                        <a:t>辅助核算</a:t>
                      </a:r>
                    </a:p>
                  </a:txBody>
                  <a:tcPr marL="91415" marR="91415" marT="45661" marB="45661"/>
                </a:tc>
                <a:extLst>
                  <a:ext uri="{0D108BD9-81ED-4DB2-BD59-A6C34878D82A}">
                    <a16:rowId xmlns:a16="http://schemas.microsoft.com/office/drawing/2014/main" val="10000"/>
                  </a:ext>
                </a:extLst>
              </a:tr>
              <a:tr h="639763">
                <a:tc>
                  <a:txBody>
                    <a:bodyPr/>
                    <a:lstStyle/>
                    <a:p>
                      <a:r>
                        <a:rPr lang="en-US" altLang="zh-CN" sz="1800" dirty="0"/>
                        <a:t>1122</a:t>
                      </a:r>
                      <a:endParaRPr lang="zh-CN" altLang="en-US" sz="1800" dirty="0"/>
                    </a:p>
                  </a:txBody>
                  <a:tcPr marL="91415" marR="91415" marT="45661" marB="45661"/>
                </a:tc>
                <a:tc>
                  <a:txBody>
                    <a:bodyPr/>
                    <a:lstStyle/>
                    <a:p>
                      <a:r>
                        <a:rPr lang="zh-CN" altLang="en-US" sz="1800" dirty="0"/>
                        <a:t>应收账款</a:t>
                      </a:r>
                    </a:p>
                  </a:txBody>
                  <a:tcPr marL="91415" marR="91415" marT="45661" marB="45661"/>
                </a:tc>
                <a:tc>
                  <a:txBody>
                    <a:bodyPr/>
                    <a:lstStyle/>
                    <a:p>
                      <a:r>
                        <a:rPr lang="zh-CN" altLang="en-US" sz="1800" dirty="0"/>
                        <a:t>客户</a:t>
                      </a:r>
                    </a:p>
                  </a:txBody>
                  <a:tcPr marL="91415" marR="91415" marT="45661" marB="45661"/>
                </a:tc>
                <a:extLst>
                  <a:ext uri="{0D108BD9-81ED-4DB2-BD59-A6C34878D82A}">
                    <a16:rowId xmlns:a16="http://schemas.microsoft.com/office/drawing/2014/main" val="10001"/>
                  </a:ext>
                </a:extLst>
              </a:tr>
            </a:tbl>
          </a:graphicData>
        </a:graphic>
      </p:graphicFrame>
      <p:sp>
        <p:nvSpPr>
          <p:cNvPr id="8" name="直角双向箭头 6">
            <a:extLst>
              <a:ext uri="{FF2B5EF4-FFF2-40B4-BE49-F238E27FC236}">
                <a16:creationId xmlns:a16="http://schemas.microsoft.com/office/drawing/2014/main" id="{A778311D-EA17-4135-B95F-F5E0EFDB2E72}"/>
              </a:ext>
            </a:extLst>
          </p:cNvPr>
          <p:cNvSpPr/>
          <p:nvPr/>
        </p:nvSpPr>
        <p:spPr>
          <a:xfrm rot="5400000">
            <a:off x="3251684" y="2528900"/>
            <a:ext cx="3096344" cy="3888432"/>
          </a:xfrm>
          <a:prstGeom prst="leftUpArrow">
            <a:avLst>
              <a:gd name="adj1" fmla="val 34941"/>
              <a:gd name="adj2" fmla="val 25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defRPr/>
            </a:pPr>
            <a:r>
              <a:rPr lang="zh-CN" altLang="en-US" dirty="0"/>
              <a:t>应收账款科目动态链接客户档案，客户增减在客户档案中更新</a:t>
            </a:r>
          </a:p>
        </p:txBody>
      </p:sp>
    </p:spTree>
    <p:extLst>
      <p:ext uri="{BB962C8B-B14F-4D97-AF65-F5344CB8AC3E}">
        <p14:creationId xmlns:p14="http://schemas.microsoft.com/office/powerpoint/2010/main" val="39559135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C148FDF-CC61-4129-8147-9221255ADA70}"/>
              </a:ext>
            </a:extLst>
          </p:cNvPr>
          <p:cNvSpPr>
            <a:spLocks noGrp="1"/>
          </p:cNvSpPr>
          <p:nvPr>
            <p:ph type="title"/>
          </p:nvPr>
        </p:nvSpPr>
        <p:spPr/>
        <p:txBody>
          <a:bodyPr/>
          <a:lstStyle/>
          <a:p>
            <a:r>
              <a:rPr lang="zh-CN" altLang="en-US" dirty="0"/>
              <a:t>总账子系统的总体设计</a:t>
            </a:r>
          </a:p>
        </p:txBody>
      </p:sp>
      <p:sp>
        <p:nvSpPr>
          <p:cNvPr id="3" name="内容占位符 2">
            <a:extLst>
              <a:ext uri="{FF2B5EF4-FFF2-40B4-BE49-F238E27FC236}">
                <a16:creationId xmlns:a16="http://schemas.microsoft.com/office/drawing/2014/main" id="{C9805D01-0BD7-48AD-A1B3-C91752E49459}"/>
              </a:ext>
            </a:extLst>
          </p:cNvPr>
          <p:cNvSpPr>
            <a:spLocks noGrp="1"/>
          </p:cNvSpPr>
          <p:nvPr>
            <p:ph sz="quarter" idx="13"/>
          </p:nvPr>
        </p:nvSpPr>
        <p:spPr/>
        <p:txBody>
          <a:bodyPr/>
          <a:lstStyle/>
          <a:p>
            <a:r>
              <a:rPr lang="zh-CN" altLang="en-US" dirty="0"/>
              <a:t>目标及功能结构</a:t>
            </a:r>
            <a:endParaRPr lang="en-US" altLang="zh-CN" dirty="0"/>
          </a:p>
          <a:p>
            <a:r>
              <a:rPr lang="zh-CN" altLang="en-US" dirty="0"/>
              <a:t>会计科目编码及体系设计</a:t>
            </a:r>
            <a:endParaRPr lang="en-US" altLang="zh-CN" dirty="0"/>
          </a:p>
          <a:p>
            <a:r>
              <a:rPr lang="zh-CN" altLang="en-US" dirty="0"/>
              <a:t>数据文件设计</a:t>
            </a:r>
            <a:endParaRPr lang="en-US" altLang="zh-CN" dirty="0"/>
          </a:p>
          <a:p>
            <a:endParaRPr lang="zh-CN" altLang="en-US" dirty="0"/>
          </a:p>
        </p:txBody>
      </p:sp>
    </p:spTree>
    <p:extLst>
      <p:ext uri="{BB962C8B-B14F-4D97-AF65-F5344CB8AC3E}">
        <p14:creationId xmlns:p14="http://schemas.microsoft.com/office/powerpoint/2010/main" val="18120065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AC9FD53-DC38-4B75-A4CC-124F0AA1B4FC}"/>
              </a:ext>
            </a:extLst>
          </p:cNvPr>
          <p:cNvSpPr>
            <a:spLocks noGrp="1"/>
          </p:cNvSpPr>
          <p:nvPr>
            <p:ph type="title"/>
          </p:nvPr>
        </p:nvSpPr>
        <p:spPr/>
        <p:txBody>
          <a:bodyPr/>
          <a:lstStyle/>
          <a:p>
            <a:r>
              <a:rPr lang="zh-CN" altLang="en-US" dirty="0"/>
              <a:t>总账子系统的总体设计</a:t>
            </a:r>
            <a:r>
              <a:rPr lang="en-US" altLang="zh-CN" sz="3200" dirty="0"/>
              <a:t>-</a:t>
            </a:r>
            <a:r>
              <a:rPr lang="zh-CN" altLang="en-US" sz="3200" dirty="0"/>
              <a:t>数据文件设计</a:t>
            </a:r>
          </a:p>
        </p:txBody>
      </p:sp>
      <p:sp>
        <p:nvSpPr>
          <p:cNvPr id="3" name="内容占位符 2">
            <a:extLst>
              <a:ext uri="{FF2B5EF4-FFF2-40B4-BE49-F238E27FC236}">
                <a16:creationId xmlns:a16="http://schemas.microsoft.com/office/drawing/2014/main" id="{41339203-B79B-4A95-8B9F-36F17B09BEC6}"/>
              </a:ext>
            </a:extLst>
          </p:cNvPr>
          <p:cNvSpPr>
            <a:spLocks noGrp="1"/>
          </p:cNvSpPr>
          <p:nvPr>
            <p:ph sz="quarter" idx="13"/>
          </p:nvPr>
        </p:nvSpPr>
        <p:spPr>
          <a:xfrm>
            <a:off x="913774" y="2066643"/>
            <a:ext cx="10363826" cy="745442"/>
          </a:xfrm>
        </p:spPr>
        <p:txBody>
          <a:bodyPr/>
          <a:lstStyle/>
          <a:p>
            <a:r>
              <a:rPr lang="zh-CN" altLang="en-US" dirty="0"/>
              <a:t>财务会计体系中，常用会计信息展现形式有哪些？</a:t>
            </a:r>
          </a:p>
          <a:p>
            <a:endParaRPr lang="zh-CN" altLang="en-US" dirty="0"/>
          </a:p>
        </p:txBody>
      </p:sp>
      <p:pic>
        <p:nvPicPr>
          <p:cNvPr id="4" name="Picture 3" descr="未命名">
            <a:extLst>
              <a:ext uri="{FF2B5EF4-FFF2-40B4-BE49-F238E27FC236}">
                <a16:creationId xmlns:a16="http://schemas.microsoft.com/office/drawing/2014/main" id="{101A43FB-BB0D-4FDD-BEC8-CCDB5B1133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3702397" y="2891597"/>
            <a:ext cx="5946775" cy="3757613"/>
          </a:xfrm>
          <a:prstGeom prst="rect">
            <a:avLst/>
          </a:prstGeom>
          <a:noFill/>
        </p:spPr>
      </p:pic>
      <p:sp>
        <p:nvSpPr>
          <p:cNvPr id="5" name="椭圆 4">
            <a:extLst>
              <a:ext uri="{FF2B5EF4-FFF2-40B4-BE49-F238E27FC236}">
                <a16:creationId xmlns:a16="http://schemas.microsoft.com/office/drawing/2014/main" id="{410E0E78-3E4D-4304-87DA-4071A6F481FD}"/>
              </a:ext>
            </a:extLst>
          </p:cNvPr>
          <p:cNvSpPr/>
          <p:nvPr/>
        </p:nvSpPr>
        <p:spPr>
          <a:xfrm>
            <a:off x="5075583" y="4969565"/>
            <a:ext cx="1484243" cy="55659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a:extLst>
              <a:ext uri="{FF2B5EF4-FFF2-40B4-BE49-F238E27FC236}">
                <a16:creationId xmlns:a16="http://schemas.microsoft.com/office/drawing/2014/main" id="{F7B2404C-B314-4112-8BF4-758514EB0A2E}"/>
              </a:ext>
            </a:extLst>
          </p:cNvPr>
          <p:cNvSpPr/>
          <p:nvPr/>
        </p:nvSpPr>
        <p:spPr>
          <a:xfrm>
            <a:off x="6957392" y="3429000"/>
            <a:ext cx="1484243" cy="55659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a:extLst>
              <a:ext uri="{FF2B5EF4-FFF2-40B4-BE49-F238E27FC236}">
                <a16:creationId xmlns:a16="http://schemas.microsoft.com/office/drawing/2014/main" id="{70ED6738-EEE1-4645-BB68-C621CE2CCEFE}"/>
              </a:ext>
            </a:extLst>
          </p:cNvPr>
          <p:cNvSpPr/>
          <p:nvPr/>
        </p:nvSpPr>
        <p:spPr>
          <a:xfrm>
            <a:off x="6957391" y="4700484"/>
            <a:ext cx="1484243" cy="55659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a:extLst>
              <a:ext uri="{FF2B5EF4-FFF2-40B4-BE49-F238E27FC236}">
                <a16:creationId xmlns:a16="http://schemas.microsoft.com/office/drawing/2014/main" id="{0E61805C-B445-4160-8B00-6E2CB9524B56}"/>
              </a:ext>
            </a:extLst>
          </p:cNvPr>
          <p:cNvSpPr/>
          <p:nvPr/>
        </p:nvSpPr>
        <p:spPr>
          <a:xfrm>
            <a:off x="6938308" y="6092618"/>
            <a:ext cx="1484243" cy="55659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a16="http://schemas.microsoft.com/office/drawing/2014/main" id="{4D595B36-DBA5-49A0-8DF4-2556E1231572}"/>
              </a:ext>
            </a:extLst>
          </p:cNvPr>
          <p:cNvSpPr/>
          <p:nvPr/>
        </p:nvSpPr>
        <p:spPr>
          <a:xfrm>
            <a:off x="8984975" y="5132489"/>
            <a:ext cx="704746" cy="116229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94075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AC9FD53-DC38-4B75-A4CC-124F0AA1B4FC}"/>
              </a:ext>
            </a:extLst>
          </p:cNvPr>
          <p:cNvSpPr>
            <a:spLocks noGrp="1"/>
          </p:cNvSpPr>
          <p:nvPr>
            <p:ph type="title"/>
          </p:nvPr>
        </p:nvSpPr>
        <p:spPr/>
        <p:txBody>
          <a:bodyPr/>
          <a:lstStyle/>
          <a:p>
            <a:r>
              <a:rPr lang="zh-CN" altLang="en-US" dirty="0"/>
              <a:t>总账子系统的总体设计</a:t>
            </a:r>
            <a:r>
              <a:rPr lang="en-US" altLang="zh-CN" sz="3200" dirty="0"/>
              <a:t>-</a:t>
            </a:r>
            <a:r>
              <a:rPr lang="zh-CN" altLang="en-US" sz="3200" dirty="0"/>
              <a:t>数据文件设计</a:t>
            </a:r>
          </a:p>
        </p:txBody>
      </p:sp>
      <p:sp>
        <p:nvSpPr>
          <p:cNvPr id="8" name="内容占位符 7">
            <a:extLst>
              <a:ext uri="{FF2B5EF4-FFF2-40B4-BE49-F238E27FC236}">
                <a16:creationId xmlns:a16="http://schemas.microsoft.com/office/drawing/2014/main" id="{8031BE65-B1B6-4689-A66D-31C95579B6E1}"/>
              </a:ext>
            </a:extLst>
          </p:cNvPr>
          <p:cNvSpPr>
            <a:spLocks noGrp="1"/>
          </p:cNvSpPr>
          <p:nvPr>
            <p:ph sz="quarter" idx="13"/>
          </p:nvPr>
        </p:nvSpPr>
        <p:spPr/>
        <p:txBody>
          <a:bodyPr/>
          <a:lstStyle/>
          <a:p>
            <a:r>
              <a:rPr lang="zh-CN" altLang="en-US" dirty="0"/>
              <a:t>三个关键文件</a:t>
            </a:r>
          </a:p>
          <a:p>
            <a:pPr lvl="1"/>
            <a:r>
              <a:rPr lang="zh-CN" altLang="en-US" dirty="0"/>
              <a:t>科目文件</a:t>
            </a:r>
          </a:p>
          <a:p>
            <a:pPr lvl="1"/>
            <a:r>
              <a:rPr lang="zh-CN" altLang="en-US" dirty="0"/>
              <a:t>凭证文件</a:t>
            </a:r>
          </a:p>
          <a:p>
            <a:pPr lvl="1"/>
            <a:r>
              <a:rPr lang="zh-CN" altLang="en-US" dirty="0"/>
              <a:t>科目汇总文件</a:t>
            </a:r>
            <a:endParaRPr lang="en-US" altLang="zh-CN" dirty="0"/>
          </a:p>
          <a:p>
            <a:r>
              <a:rPr lang="zh-CN" altLang="en-US" dirty="0"/>
              <a:t>数据文件为账、表的查询提供数据源</a:t>
            </a:r>
          </a:p>
        </p:txBody>
      </p:sp>
    </p:spTree>
    <p:extLst>
      <p:ext uri="{BB962C8B-B14F-4D97-AF65-F5344CB8AC3E}">
        <p14:creationId xmlns:p14="http://schemas.microsoft.com/office/powerpoint/2010/main" val="4231655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9E8BDE7-AF83-4075-A670-4094EE228657}"/>
              </a:ext>
            </a:extLst>
          </p:cNvPr>
          <p:cNvSpPr>
            <a:spLocks noGrp="1"/>
          </p:cNvSpPr>
          <p:nvPr>
            <p:ph type="title"/>
          </p:nvPr>
        </p:nvSpPr>
        <p:spPr/>
        <p:txBody>
          <a:bodyPr/>
          <a:lstStyle/>
          <a:p>
            <a:r>
              <a:rPr lang="zh-CN" altLang="en-US" dirty="0"/>
              <a:t>账务处理概述</a:t>
            </a:r>
          </a:p>
        </p:txBody>
      </p:sp>
      <p:sp>
        <p:nvSpPr>
          <p:cNvPr id="3" name="内容占位符 2">
            <a:extLst>
              <a:ext uri="{FF2B5EF4-FFF2-40B4-BE49-F238E27FC236}">
                <a16:creationId xmlns:a16="http://schemas.microsoft.com/office/drawing/2014/main" id="{DA2B467B-E85E-47BD-B69F-4714CA3F11FB}"/>
              </a:ext>
            </a:extLst>
          </p:cNvPr>
          <p:cNvSpPr>
            <a:spLocks noGrp="1"/>
          </p:cNvSpPr>
          <p:nvPr>
            <p:ph sz="quarter" idx="13"/>
          </p:nvPr>
        </p:nvSpPr>
        <p:spPr>
          <a:xfrm>
            <a:off x="396940" y="1930781"/>
            <a:ext cx="5394261" cy="4517710"/>
          </a:xfrm>
        </p:spPr>
        <p:txBody>
          <a:bodyPr>
            <a:normAutofit/>
          </a:bodyPr>
          <a:lstStyle/>
          <a:p>
            <a:r>
              <a:rPr lang="zh-CN" altLang="en-US" dirty="0">
                <a:latin typeface="+mj-ea"/>
              </a:rPr>
              <a:t>账务处理是指从价值管理的视角出发，主要运用货币形式的信息计量，借助于专门的会计核算方法，对各单位（会计主体）的经济业务进行核算、控制，产生一系列财务信息和其他经济信息，为企业内部和外部的信息使用者提供服务来创造价值</a:t>
            </a:r>
            <a:endParaRPr lang="zh-CN" altLang="en-US" dirty="0"/>
          </a:p>
        </p:txBody>
      </p:sp>
      <p:pic>
        <p:nvPicPr>
          <p:cNvPr id="4" name="KJ31.EPS" descr="id:2147506660;FounderCES">
            <a:extLst>
              <a:ext uri="{FF2B5EF4-FFF2-40B4-BE49-F238E27FC236}">
                <a16:creationId xmlns:a16="http://schemas.microsoft.com/office/drawing/2014/main" id="{FBA50F82-97C1-43BB-A462-D2002810EE20}"/>
              </a:ext>
            </a:extLst>
          </p:cNvPr>
          <p:cNvPicPr/>
          <p:nvPr/>
        </p:nvPicPr>
        <p:blipFill>
          <a:blip r:embed="rId2"/>
          <a:stretch>
            <a:fillRect/>
          </a:stretch>
        </p:blipFill>
        <p:spPr>
          <a:xfrm>
            <a:off x="6308034" y="2800630"/>
            <a:ext cx="5883966" cy="2553248"/>
          </a:xfrm>
          <a:prstGeom prst="rect">
            <a:avLst/>
          </a:prstGeom>
        </p:spPr>
      </p:pic>
    </p:spTree>
    <p:extLst>
      <p:ext uri="{BB962C8B-B14F-4D97-AF65-F5344CB8AC3E}">
        <p14:creationId xmlns:p14="http://schemas.microsoft.com/office/powerpoint/2010/main" val="19936859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AC9FD53-DC38-4B75-A4CC-124F0AA1B4FC}"/>
              </a:ext>
            </a:extLst>
          </p:cNvPr>
          <p:cNvSpPr>
            <a:spLocks noGrp="1"/>
          </p:cNvSpPr>
          <p:nvPr>
            <p:ph type="title"/>
          </p:nvPr>
        </p:nvSpPr>
        <p:spPr/>
        <p:txBody>
          <a:bodyPr/>
          <a:lstStyle/>
          <a:p>
            <a:r>
              <a:rPr lang="zh-CN" altLang="en-US" dirty="0"/>
              <a:t>总账子系统的总体设计</a:t>
            </a:r>
            <a:r>
              <a:rPr lang="en-US" altLang="zh-CN" sz="3200" dirty="0"/>
              <a:t>-</a:t>
            </a:r>
            <a:r>
              <a:rPr lang="zh-CN" altLang="en-US" sz="3200" dirty="0"/>
              <a:t>数据文件设计</a:t>
            </a:r>
          </a:p>
        </p:txBody>
      </p:sp>
      <p:sp>
        <p:nvSpPr>
          <p:cNvPr id="8" name="内容占位符 7">
            <a:extLst>
              <a:ext uri="{FF2B5EF4-FFF2-40B4-BE49-F238E27FC236}">
                <a16:creationId xmlns:a16="http://schemas.microsoft.com/office/drawing/2014/main" id="{8031BE65-B1B6-4689-A66D-31C95579B6E1}"/>
              </a:ext>
            </a:extLst>
          </p:cNvPr>
          <p:cNvSpPr>
            <a:spLocks noGrp="1"/>
          </p:cNvSpPr>
          <p:nvPr>
            <p:ph sz="quarter" idx="13"/>
          </p:nvPr>
        </p:nvSpPr>
        <p:spPr>
          <a:xfrm>
            <a:off x="0" y="1997042"/>
            <a:ext cx="4146479" cy="3816632"/>
          </a:xfrm>
        </p:spPr>
        <p:txBody>
          <a:bodyPr/>
          <a:lstStyle/>
          <a:p>
            <a:r>
              <a:rPr lang="zh-CN" altLang="en-US" dirty="0"/>
              <a:t>科目文件</a:t>
            </a:r>
            <a:endParaRPr lang="en-US" altLang="zh-CN" dirty="0"/>
          </a:p>
          <a:p>
            <a:pPr lvl="1"/>
            <a:r>
              <a:rPr lang="zh-CN" altLang="zh-CN" dirty="0"/>
              <a:t>用于反映企业的科目体系结构和所有科目及其属性</a:t>
            </a:r>
            <a:endParaRPr lang="en-US" altLang="zh-CN" dirty="0"/>
          </a:p>
          <a:p>
            <a:pPr lvl="1"/>
            <a:r>
              <a:rPr lang="zh-CN" altLang="zh-CN" dirty="0"/>
              <a:t>为编制凭证、记账、账簿和报表查询提供支持。</a:t>
            </a:r>
            <a:endParaRPr lang="zh-CN" altLang="en-US" dirty="0"/>
          </a:p>
        </p:txBody>
      </p:sp>
      <p:graphicFrame>
        <p:nvGraphicFramePr>
          <p:cNvPr id="3" name="表格 2">
            <a:extLst>
              <a:ext uri="{FF2B5EF4-FFF2-40B4-BE49-F238E27FC236}">
                <a16:creationId xmlns:a16="http://schemas.microsoft.com/office/drawing/2014/main" id="{B927F78D-7F43-45B6-A9F2-51A36FC9D332}"/>
              </a:ext>
            </a:extLst>
          </p:cNvPr>
          <p:cNvGraphicFramePr>
            <a:graphicFrameLocks noGrp="1"/>
          </p:cNvGraphicFramePr>
          <p:nvPr>
            <p:extLst>
              <p:ext uri="{D42A27DB-BD31-4B8C-83A1-F6EECF244321}">
                <p14:modId xmlns:p14="http://schemas.microsoft.com/office/powerpoint/2010/main" val="1083424885"/>
              </p:ext>
            </p:extLst>
          </p:nvPr>
        </p:nvGraphicFramePr>
        <p:xfrm>
          <a:off x="4146479" y="1766585"/>
          <a:ext cx="8045521" cy="5087379"/>
        </p:xfrm>
        <a:graphic>
          <a:graphicData uri="http://schemas.openxmlformats.org/drawingml/2006/table">
            <a:tbl>
              <a:tblPr firstRow="1" firstCol="1" bandRow="1">
                <a:tableStyleId>{5C22544A-7EE6-4342-B048-85BDC9FD1C3A}</a:tableStyleId>
              </a:tblPr>
              <a:tblGrid>
                <a:gridCol w="729845">
                  <a:extLst>
                    <a:ext uri="{9D8B030D-6E8A-4147-A177-3AD203B41FA5}">
                      <a16:colId xmlns:a16="http://schemas.microsoft.com/office/drawing/2014/main" val="2851181775"/>
                    </a:ext>
                  </a:extLst>
                </a:gridCol>
                <a:gridCol w="1824611">
                  <a:extLst>
                    <a:ext uri="{9D8B030D-6E8A-4147-A177-3AD203B41FA5}">
                      <a16:colId xmlns:a16="http://schemas.microsoft.com/office/drawing/2014/main" val="2882730775"/>
                    </a:ext>
                  </a:extLst>
                </a:gridCol>
                <a:gridCol w="5491065">
                  <a:extLst>
                    <a:ext uri="{9D8B030D-6E8A-4147-A177-3AD203B41FA5}">
                      <a16:colId xmlns:a16="http://schemas.microsoft.com/office/drawing/2014/main" val="3920976301"/>
                    </a:ext>
                  </a:extLst>
                </a:gridCol>
              </a:tblGrid>
              <a:tr h="539146">
                <a:tc>
                  <a:txBody>
                    <a:bodyPr/>
                    <a:lstStyle/>
                    <a:p>
                      <a:pPr algn="ctr">
                        <a:lnSpc>
                          <a:spcPts val="1125"/>
                        </a:lnSpc>
                        <a:spcAft>
                          <a:spcPts val="0"/>
                        </a:spcAft>
                      </a:pPr>
                      <a:r>
                        <a:rPr lang="zh-CN" sz="2000" kern="100">
                          <a:effectLst/>
                        </a:rPr>
                        <a:t>序号</a:t>
                      </a:r>
                      <a:endParaRPr lang="zh-CN" sz="2000" kern="100">
                        <a:solidFill>
                          <a:srgbClr val="000000"/>
                        </a:solidFill>
                        <a:effectLst/>
                        <a:latin typeface="NEU-BZ"/>
                        <a:ea typeface="方正书宋_GBK"/>
                        <a:cs typeface="Times New Roman" panose="02020603050405020304" pitchFamily="18" charset="0"/>
                      </a:endParaRPr>
                    </a:p>
                  </a:txBody>
                  <a:tcPr marL="0" marR="0" marT="0" marB="0" anchor="ctr"/>
                </a:tc>
                <a:tc>
                  <a:txBody>
                    <a:bodyPr/>
                    <a:lstStyle/>
                    <a:p>
                      <a:pPr algn="ctr">
                        <a:lnSpc>
                          <a:spcPts val="1125"/>
                        </a:lnSpc>
                        <a:spcAft>
                          <a:spcPts val="0"/>
                        </a:spcAft>
                      </a:pPr>
                      <a:r>
                        <a:rPr lang="zh-CN" sz="2000" kern="100">
                          <a:effectLst/>
                        </a:rPr>
                        <a:t>字段名称</a:t>
                      </a:r>
                      <a:endParaRPr lang="zh-CN" sz="2000" kern="100">
                        <a:solidFill>
                          <a:srgbClr val="000000"/>
                        </a:solidFill>
                        <a:effectLst/>
                        <a:latin typeface="NEU-BZ"/>
                        <a:ea typeface="方正书宋_GBK"/>
                        <a:cs typeface="Times New Roman" panose="02020603050405020304" pitchFamily="18" charset="0"/>
                      </a:endParaRPr>
                    </a:p>
                  </a:txBody>
                  <a:tcPr marL="0" marR="0" marT="0" marB="0" anchor="ctr"/>
                </a:tc>
                <a:tc>
                  <a:txBody>
                    <a:bodyPr/>
                    <a:lstStyle/>
                    <a:p>
                      <a:pPr algn="ctr">
                        <a:lnSpc>
                          <a:spcPts val="1125"/>
                        </a:lnSpc>
                        <a:spcAft>
                          <a:spcPts val="0"/>
                        </a:spcAft>
                      </a:pPr>
                      <a:r>
                        <a:rPr lang="zh-CN" sz="2000" kern="100" dirty="0">
                          <a:effectLst/>
                        </a:rPr>
                        <a:t>说明</a:t>
                      </a:r>
                      <a:endParaRPr lang="zh-CN" sz="2000" kern="100" dirty="0">
                        <a:solidFill>
                          <a:srgbClr val="000000"/>
                        </a:solidFill>
                        <a:effectLst/>
                        <a:latin typeface="NEU-BZ"/>
                        <a:ea typeface="方正书宋_GBK"/>
                        <a:cs typeface="Times New Roman" panose="02020603050405020304" pitchFamily="18" charset="0"/>
                      </a:endParaRPr>
                    </a:p>
                  </a:txBody>
                  <a:tcPr marL="0" marR="0" marT="0" marB="0" anchor="ctr"/>
                </a:tc>
                <a:extLst>
                  <a:ext uri="{0D108BD9-81ED-4DB2-BD59-A6C34878D82A}">
                    <a16:rowId xmlns:a16="http://schemas.microsoft.com/office/drawing/2014/main" val="2405750909"/>
                  </a:ext>
                </a:extLst>
              </a:tr>
              <a:tr h="539146">
                <a:tc>
                  <a:txBody>
                    <a:bodyPr/>
                    <a:lstStyle/>
                    <a:p>
                      <a:pPr algn="ctr">
                        <a:lnSpc>
                          <a:spcPts val="1125"/>
                        </a:lnSpc>
                        <a:spcAft>
                          <a:spcPts val="0"/>
                        </a:spcAft>
                      </a:pPr>
                      <a:r>
                        <a:rPr lang="en-US" sz="2000" kern="100">
                          <a:effectLst/>
                        </a:rPr>
                        <a:t>1</a:t>
                      </a:r>
                      <a:endParaRPr lang="zh-CN" sz="2000" kern="100">
                        <a:solidFill>
                          <a:srgbClr val="000000"/>
                        </a:solidFill>
                        <a:effectLst/>
                        <a:latin typeface="NEU-BZ"/>
                        <a:ea typeface="方正书宋_GBK"/>
                        <a:cs typeface="Times New Roman" panose="02020603050405020304" pitchFamily="18" charset="0"/>
                      </a:endParaRPr>
                    </a:p>
                  </a:txBody>
                  <a:tcPr marL="0" marR="0" marT="0" marB="0" anchor="ctr"/>
                </a:tc>
                <a:tc>
                  <a:txBody>
                    <a:bodyPr/>
                    <a:lstStyle/>
                    <a:p>
                      <a:pPr>
                        <a:lnSpc>
                          <a:spcPts val="1125"/>
                        </a:lnSpc>
                        <a:spcAft>
                          <a:spcPts val="0"/>
                        </a:spcAft>
                      </a:pPr>
                      <a:r>
                        <a:rPr lang="zh-CN" sz="2000" kern="100">
                          <a:effectLst/>
                        </a:rPr>
                        <a:t>科目编码</a:t>
                      </a:r>
                      <a:endParaRPr lang="zh-CN" sz="2000" kern="100">
                        <a:solidFill>
                          <a:srgbClr val="000000"/>
                        </a:solidFill>
                        <a:effectLst/>
                        <a:latin typeface="NEU-BZ"/>
                        <a:ea typeface="方正书宋_GBK"/>
                        <a:cs typeface="Times New Roman" panose="02020603050405020304" pitchFamily="18" charset="0"/>
                      </a:endParaRPr>
                    </a:p>
                  </a:txBody>
                  <a:tcPr marL="66675" marR="66675" marT="0" marB="0" anchor="ctr"/>
                </a:tc>
                <a:tc>
                  <a:txBody>
                    <a:bodyPr/>
                    <a:lstStyle/>
                    <a:p>
                      <a:pPr>
                        <a:lnSpc>
                          <a:spcPts val="1125"/>
                        </a:lnSpc>
                        <a:spcAft>
                          <a:spcPts val="0"/>
                        </a:spcAft>
                      </a:pPr>
                      <a:r>
                        <a:rPr lang="zh-CN" sz="2000" kern="100">
                          <a:effectLst/>
                        </a:rPr>
                        <a:t>如</a:t>
                      </a:r>
                      <a:r>
                        <a:rPr lang="en-US" sz="2000" kern="100">
                          <a:effectLst/>
                        </a:rPr>
                        <a:t>1001,1002</a:t>
                      </a:r>
                      <a:endParaRPr lang="zh-CN" sz="2000" kern="100">
                        <a:solidFill>
                          <a:srgbClr val="000000"/>
                        </a:solidFill>
                        <a:effectLst/>
                        <a:latin typeface="NEU-BZ"/>
                        <a:ea typeface="方正书宋_GBK"/>
                        <a:cs typeface="Times New Roman" panose="02020603050405020304" pitchFamily="18" charset="0"/>
                      </a:endParaRPr>
                    </a:p>
                  </a:txBody>
                  <a:tcPr marL="66675" marR="66675" marT="0" marB="0" anchor="ctr"/>
                </a:tc>
                <a:extLst>
                  <a:ext uri="{0D108BD9-81ED-4DB2-BD59-A6C34878D82A}">
                    <a16:rowId xmlns:a16="http://schemas.microsoft.com/office/drawing/2014/main" val="471703622"/>
                  </a:ext>
                </a:extLst>
              </a:tr>
              <a:tr h="539146">
                <a:tc>
                  <a:txBody>
                    <a:bodyPr/>
                    <a:lstStyle/>
                    <a:p>
                      <a:pPr algn="ctr">
                        <a:lnSpc>
                          <a:spcPts val="1125"/>
                        </a:lnSpc>
                        <a:spcAft>
                          <a:spcPts val="0"/>
                        </a:spcAft>
                      </a:pPr>
                      <a:r>
                        <a:rPr lang="en-US" sz="2000" kern="100">
                          <a:effectLst/>
                        </a:rPr>
                        <a:t>2</a:t>
                      </a:r>
                      <a:endParaRPr lang="zh-CN" sz="2000" kern="100">
                        <a:solidFill>
                          <a:srgbClr val="000000"/>
                        </a:solidFill>
                        <a:effectLst/>
                        <a:latin typeface="NEU-BZ"/>
                        <a:ea typeface="方正书宋_GBK"/>
                        <a:cs typeface="Times New Roman" panose="02020603050405020304" pitchFamily="18" charset="0"/>
                      </a:endParaRPr>
                    </a:p>
                  </a:txBody>
                  <a:tcPr marL="0" marR="0" marT="0" marB="0" anchor="ctr"/>
                </a:tc>
                <a:tc>
                  <a:txBody>
                    <a:bodyPr/>
                    <a:lstStyle/>
                    <a:p>
                      <a:pPr>
                        <a:lnSpc>
                          <a:spcPts val="1125"/>
                        </a:lnSpc>
                        <a:spcAft>
                          <a:spcPts val="0"/>
                        </a:spcAft>
                      </a:pPr>
                      <a:r>
                        <a:rPr lang="zh-CN" sz="2000" kern="100">
                          <a:effectLst/>
                        </a:rPr>
                        <a:t>科目名称</a:t>
                      </a:r>
                      <a:endParaRPr lang="zh-CN" sz="2000" kern="100">
                        <a:solidFill>
                          <a:srgbClr val="000000"/>
                        </a:solidFill>
                        <a:effectLst/>
                        <a:latin typeface="NEU-BZ"/>
                        <a:ea typeface="方正书宋_GBK"/>
                        <a:cs typeface="Times New Roman" panose="02020603050405020304" pitchFamily="18" charset="0"/>
                      </a:endParaRPr>
                    </a:p>
                  </a:txBody>
                  <a:tcPr marL="66675" marR="66675" marT="0" marB="0" anchor="ctr"/>
                </a:tc>
                <a:tc>
                  <a:txBody>
                    <a:bodyPr/>
                    <a:lstStyle/>
                    <a:p>
                      <a:pPr>
                        <a:lnSpc>
                          <a:spcPts val="1125"/>
                        </a:lnSpc>
                        <a:spcAft>
                          <a:spcPts val="0"/>
                        </a:spcAft>
                      </a:pPr>
                      <a:r>
                        <a:rPr lang="zh-CN" sz="2000" kern="100">
                          <a:effectLst/>
                        </a:rPr>
                        <a:t>如现金、银行存款</a:t>
                      </a:r>
                      <a:endParaRPr lang="zh-CN" sz="2000" kern="100">
                        <a:solidFill>
                          <a:srgbClr val="000000"/>
                        </a:solidFill>
                        <a:effectLst/>
                        <a:latin typeface="NEU-BZ"/>
                        <a:ea typeface="方正书宋_GBK"/>
                        <a:cs typeface="Times New Roman" panose="02020603050405020304" pitchFamily="18" charset="0"/>
                      </a:endParaRPr>
                    </a:p>
                  </a:txBody>
                  <a:tcPr marL="66675" marR="66675" marT="0" marB="0" anchor="ctr"/>
                </a:tc>
                <a:extLst>
                  <a:ext uri="{0D108BD9-81ED-4DB2-BD59-A6C34878D82A}">
                    <a16:rowId xmlns:a16="http://schemas.microsoft.com/office/drawing/2014/main" val="3784193697"/>
                  </a:ext>
                </a:extLst>
              </a:tr>
              <a:tr h="539146">
                <a:tc>
                  <a:txBody>
                    <a:bodyPr/>
                    <a:lstStyle/>
                    <a:p>
                      <a:pPr algn="ctr">
                        <a:lnSpc>
                          <a:spcPts val="1125"/>
                        </a:lnSpc>
                        <a:spcAft>
                          <a:spcPts val="0"/>
                        </a:spcAft>
                      </a:pPr>
                      <a:r>
                        <a:rPr lang="en-US" sz="2000" kern="100">
                          <a:effectLst/>
                        </a:rPr>
                        <a:t>3</a:t>
                      </a:r>
                      <a:endParaRPr lang="zh-CN" sz="2000" kern="100">
                        <a:solidFill>
                          <a:srgbClr val="000000"/>
                        </a:solidFill>
                        <a:effectLst/>
                        <a:latin typeface="NEU-BZ"/>
                        <a:ea typeface="方正书宋_GBK"/>
                        <a:cs typeface="Times New Roman" panose="02020603050405020304" pitchFamily="18" charset="0"/>
                      </a:endParaRPr>
                    </a:p>
                  </a:txBody>
                  <a:tcPr marL="0" marR="0" marT="0" marB="0" anchor="ctr"/>
                </a:tc>
                <a:tc>
                  <a:txBody>
                    <a:bodyPr/>
                    <a:lstStyle/>
                    <a:p>
                      <a:pPr>
                        <a:lnSpc>
                          <a:spcPts val="1125"/>
                        </a:lnSpc>
                        <a:spcAft>
                          <a:spcPts val="0"/>
                        </a:spcAft>
                      </a:pPr>
                      <a:r>
                        <a:rPr lang="zh-CN" sz="2000" kern="100">
                          <a:effectLst/>
                        </a:rPr>
                        <a:t>科目类型</a:t>
                      </a:r>
                      <a:endParaRPr lang="zh-CN" sz="2000" kern="100">
                        <a:solidFill>
                          <a:srgbClr val="000000"/>
                        </a:solidFill>
                        <a:effectLst/>
                        <a:latin typeface="NEU-BZ"/>
                        <a:ea typeface="方正书宋_GBK"/>
                        <a:cs typeface="Times New Roman" panose="02020603050405020304" pitchFamily="18" charset="0"/>
                      </a:endParaRPr>
                    </a:p>
                  </a:txBody>
                  <a:tcPr marL="66675" marR="66675" marT="0" marB="0" anchor="ctr"/>
                </a:tc>
                <a:tc>
                  <a:txBody>
                    <a:bodyPr/>
                    <a:lstStyle/>
                    <a:p>
                      <a:pPr>
                        <a:lnSpc>
                          <a:spcPts val="1125"/>
                        </a:lnSpc>
                        <a:spcAft>
                          <a:spcPts val="0"/>
                        </a:spcAft>
                      </a:pPr>
                      <a:r>
                        <a:rPr lang="zh-CN" sz="2000" kern="100">
                          <a:effectLst/>
                        </a:rPr>
                        <a:t>如资产、负债</a:t>
                      </a:r>
                      <a:endParaRPr lang="zh-CN" sz="2000" kern="100">
                        <a:solidFill>
                          <a:srgbClr val="000000"/>
                        </a:solidFill>
                        <a:effectLst/>
                        <a:latin typeface="NEU-BZ"/>
                        <a:ea typeface="方正书宋_GBK"/>
                        <a:cs typeface="Times New Roman" panose="02020603050405020304" pitchFamily="18" charset="0"/>
                      </a:endParaRPr>
                    </a:p>
                  </a:txBody>
                  <a:tcPr marL="66675" marR="66675" marT="0" marB="0" anchor="ctr"/>
                </a:tc>
                <a:extLst>
                  <a:ext uri="{0D108BD9-81ED-4DB2-BD59-A6C34878D82A}">
                    <a16:rowId xmlns:a16="http://schemas.microsoft.com/office/drawing/2014/main" val="2319864584"/>
                  </a:ext>
                </a:extLst>
              </a:tr>
              <a:tr h="539146">
                <a:tc>
                  <a:txBody>
                    <a:bodyPr/>
                    <a:lstStyle/>
                    <a:p>
                      <a:pPr algn="ctr">
                        <a:lnSpc>
                          <a:spcPts val="1125"/>
                        </a:lnSpc>
                        <a:spcAft>
                          <a:spcPts val="0"/>
                        </a:spcAft>
                      </a:pPr>
                      <a:r>
                        <a:rPr lang="en-US" sz="2000" kern="100">
                          <a:effectLst/>
                        </a:rPr>
                        <a:t>4</a:t>
                      </a:r>
                      <a:endParaRPr lang="zh-CN" sz="2000" kern="100">
                        <a:solidFill>
                          <a:srgbClr val="000000"/>
                        </a:solidFill>
                        <a:effectLst/>
                        <a:latin typeface="NEU-BZ"/>
                        <a:ea typeface="方正书宋_GBK"/>
                        <a:cs typeface="Times New Roman" panose="02020603050405020304" pitchFamily="18" charset="0"/>
                      </a:endParaRPr>
                    </a:p>
                  </a:txBody>
                  <a:tcPr marL="0" marR="0" marT="0" marB="0" anchor="ctr"/>
                </a:tc>
                <a:tc>
                  <a:txBody>
                    <a:bodyPr/>
                    <a:lstStyle/>
                    <a:p>
                      <a:pPr>
                        <a:lnSpc>
                          <a:spcPts val="1125"/>
                        </a:lnSpc>
                        <a:spcAft>
                          <a:spcPts val="0"/>
                        </a:spcAft>
                      </a:pPr>
                      <a:r>
                        <a:rPr lang="zh-CN" sz="2000" kern="100">
                          <a:effectLst/>
                        </a:rPr>
                        <a:t>科目级别</a:t>
                      </a:r>
                      <a:endParaRPr lang="zh-CN" sz="2000" kern="100">
                        <a:solidFill>
                          <a:srgbClr val="000000"/>
                        </a:solidFill>
                        <a:effectLst/>
                        <a:latin typeface="NEU-BZ"/>
                        <a:ea typeface="方正书宋_GBK"/>
                        <a:cs typeface="Times New Roman" panose="02020603050405020304" pitchFamily="18" charset="0"/>
                      </a:endParaRPr>
                    </a:p>
                  </a:txBody>
                  <a:tcPr marL="66675" marR="66675" marT="0" marB="0" anchor="ctr"/>
                </a:tc>
                <a:tc>
                  <a:txBody>
                    <a:bodyPr/>
                    <a:lstStyle/>
                    <a:p>
                      <a:pPr>
                        <a:lnSpc>
                          <a:spcPts val="1125"/>
                        </a:lnSpc>
                        <a:spcAft>
                          <a:spcPts val="0"/>
                        </a:spcAft>
                      </a:pPr>
                      <a:r>
                        <a:rPr lang="zh-CN" sz="2000" kern="100" dirty="0">
                          <a:effectLst/>
                        </a:rPr>
                        <a:t>如一级、二级、三级等</a:t>
                      </a:r>
                      <a:endParaRPr lang="zh-CN" sz="2000" kern="100" dirty="0">
                        <a:solidFill>
                          <a:srgbClr val="000000"/>
                        </a:solidFill>
                        <a:effectLst/>
                        <a:latin typeface="NEU-BZ"/>
                        <a:ea typeface="方正书宋_GBK"/>
                        <a:cs typeface="Times New Roman" panose="02020603050405020304" pitchFamily="18" charset="0"/>
                      </a:endParaRPr>
                    </a:p>
                  </a:txBody>
                  <a:tcPr marL="66675" marR="66675" marT="0" marB="0" anchor="ctr"/>
                </a:tc>
                <a:extLst>
                  <a:ext uri="{0D108BD9-81ED-4DB2-BD59-A6C34878D82A}">
                    <a16:rowId xmlns:a16="http://schemas.microsoft.com/office/drawing/2014/main" val="903425185"/>
                  </a:ext>
                </a:extLst>
              </a:tr>
              <a:tr h="539146">
                <a:tc>
                  <a:txBody>
                    <a:bodyPr/>
                    <a:lstStyle/>
                    <a:p>
                      <a:pPr algn="ctr">
                        <a:lnSpc>
                          <a:spcPts val="1125"/>
                        </a:lnSpc>
                        <a:spcAft>
                          <a:spcPts val="0"/>
                        </a:spcAft>
                      </a:pPr>
                      <a:r>
                        <a:rPr lang="en-US" sz="2000" kern="100">
                          <a:effectLst/>
                        </a:rPr>
                        <a:t>5</a:t>
                      </a:r>
                      <a:endParaRPr lang="zh-CN" sz="2000" kern="100">
                        <a:solidFill>
                          <a:srgbClr val="000000"/>
                        </a:solidFill>
                        <a:effectLst/>
                        <a:latin typeface="NEU-BZ"/>
                        <a:ea typeface="方正书宋_GBK"/>
                        <a:cs typeface="Times New Roman" panose="02020603050405020304" pitchFamily="18" charset="0"/>
                      </a:endParaRPr>
                    </a:p>
                  </a:txBody>
                  <a:tcPr marL="0" marR="0" marT="0" marB="0" anchor="ctr"/>
                </a:tc>
                <a:tc>
                  <a:txBody>
                    <a:bodyPr/>
                    <a:lstStyle/>
                    <a:p>
                      <a:pPr>
                        <a:lnSpc>
                          <a:spcPts val="1125"/>
                        </a:lnSpc>
                        <a:spcAft>
                          <a:spcPts val="0"/>
                        </a:spcAft>
                      </a:pPr>
                      <a:r>
                        <a:rPr lang="zh-CN" sz="2000" kern="100">
                          <a:effectLst/>
                        </a:rPr>
                        <a:t>上级科目</a:t>
                      </a:r>
                      <a:endParaRPr lang="zh-CN" sz="2000" kern="100">
                        <a:solidFill>
                          <a:srgbClr val="000000"/>
                        </a:solidFill>
                        <a:effectLst/>
                        <a:latin typeface="NEU-BZ"/>
                        <a:ea typeface="方正书宋_GBK"/>
                        <a:cs typeface="Times New Roman" panose="02020603050405020304" pitchFamily="18" charset="0"/>
                      </a:endParaRPr>
                    </a:p>
                  </a:txBody>
                  <a:tcPr marL="66675" marR="66675" marT="0" marB="0" anchor="ctr"/>
                </a:tc>
                <a:tc>
                  <a:txBody>
                    <a:bodyPr/>
                    <a:lstStyle/>
                    <a:p>
                      <a:pPr>
                        <a:lnSpc>
                          <a:spcPts val="1125"/>
                        </a:lnSpc>
                        <a:spcAft>
                          <a:spcPts val="0"/>
                        </a:spcAft>
                      </a:pPr>
                      <a:r>
                        <a:rPr lang="zh-CN" sz="2000" kern="100" dirty="0">
                          <a:effectLst/>
                        </a:rPr>
                        <a:t>上级科目编码</a:t>
                      </a:r>
                      <a:endParaRPr lang="zh-CN" sz="2000" kern="100" dirty="0">
                        <a:solidFill>
                          <a:srgbClr val="000000"/>
                        </a:solidFill>
                        <a:effectLst/>
                        <a:latin typeface="NEU-BZ"/>
                        <a:ea typeface="方正书宋_GBK"/>
                        <a:cs typeface="Times New Roman" panose="02020603050405020304" pitchFamily="18" charset="0"/>
                      </a:endParaRPr>
                    </a:p>
                  </a:txBody>
                  <a:tcPr marL="66675" marR="66675" marT="0" marB="0" anchor="ctr"/>
                </a:tc>
                <a:extLst>
                  <a:ext uri="{0D108BD9-81ED-4DB2-BD59-A6C34878D82A}">
                    <a16:rowId xmlns:a16="http://schemas.microsoft.com/office/drawing/2014/main" val="1272079831"/>
                  </a:ext>
                </a:extLst>
              </a:tr>
              <a:tr h="537387">
                <a:tc>
                  <a:txBody>
                    <a:bodyPr/>
                    <a:lstStyle/>
                    <a:p>
                      <a:pPr algn="ctr">
                        <a:lnSpc>
                          <a:spcPts val="1125"/>
                        </a:lnSpc>
                        <a:spcAft>
                          <a:spcPts val="0"/>
                        </a:spcAft>
                      </a:pPr>
                      <a:r>
                        <a:rPr lang="en-US" sz="2000" kern="100">
                          <a:effectLst/>
                        </a:rPr>
                        <a:t>6</a:t>
                      </a:r>
                      <a:endParaRPr lang="zh-CN" sz="2000" kern="100">
                        <a:solidFill>
                          <a:srgbClr val="000000"/>
                        </a:solidFill>
                        <a:effectLst/>
                        <a:latin typeface="NEU-BZ"/>
                        <a:ea typeface="方正书宋_GBK"/>
                        <a:cs typeface="Times New Roman" panose="02020603050405020304" pitchFamily="18" charset="0"/>
                      </a:endParaRPr>
                    </a:p>
                  </a:txBody>
                  <a:tcPr marL="0" marR="0" marT="0" marB="0" anchor="ctr"/>
                </a:tc>
                <a:tc>
                  <a:txBody>
                    <a:bodyPr/>
                    <a:lstStyle/>
                    <a:p>
                      <a:pPr>
                        <a:lnSpc>
                          <a:spcPts val="1125"/>
                        </a:lnSpc>
                        <a:spcAft>
                          <a:spcPts val="0"/>
                        </a:spcAft>
                      </a:pPr>
                      <a:r>
                        <a:rPr lang="zh-CN" sz="2000" kern="100">
                          <a:effectLst/>
                        </a:rPr>
                        <a:t>是否末级科目</a:t>
                      </a:r>
                      <a:endParaRPr lang="zh-CN" sz="2000" kern="100">
                        <a:solidFill>
                          <a:srgbClr val="000000"/>
                        </a:solidFill>
                        <a:effectLst/>
                        <a:latin typeface="NEU-BZ"/>
                        <a:ea typeface="方正书宋_GBK"/>
                        <a:cs typeface="Times New Roman" panose="02020603050405020304" pitchFamily="18" charset="0"/>
                      </a:endParaRPr>
                    </a:p>
                  </a:txBody>
                  <a:tcPr marL="66675" marR="66675" marT="0" marB="0" anchor="ctr"/>
                </a:tc>
                <a:tc>
                  <a:txBody>
                    <a:bodyPr/>
                    <a:lstStyle/>
                    <a:p>
                      <a:pPr>
                        <a:lnSpc>
                          <a:spcPts val="1125"/>
                        </a:lnSpc>
                        <a:spcAft>
                          <a:spcPts val="0"/>
                        </a:spcAft>
                      </a:pPr>
                      <a:r>
                        <a:rPr lang="zh-CN" sz="2000" kern="100">
                          <a:effectLst/>
                        </a:rPr>
                        <a:t>如</a:t>
                      </a:r>
                      <a:r>
                        <a:rPr lang="en-US" sz="2000" kern="100">
                          <a:effectLst/>
                        </a:rPr>
                        <a:t>“T”</a:t>
                      </a:r>
                      <a:r>
                        <a:rPr lang="zh-CN" sz="2000" kern="100">
                          <a:effectLst/>
                        </a:rPr>
                        <a:t>为末级科目</a:t>
                      </a:r>
                      <a:r>
                        <a:rPr lang="en-US" sz="2000" kern="100">
                          <a:effectLst/>
                        </a:rPr>
                        <a:t>,“F”</a:t>
                      </a:r>
                      <a:r>
                        <a:rPr lang="zh-CN" sz="2000" kern="100">
                          <a:effectLst/>
                        </a:rPr>
                        <a:t>为非末级科目</a:t>
                      </a:r>
                      <a:endParaRPr lang="zh-CN" sz="2000" kern="100">
                        <a:solidFill>
                          <a:srgbClr val="000000"/>
                        </a:solidFill>
                        <a:effectLst/>
                        <a:latin typeface="NEU-BZ"/>
                        <a:ea typeface="方正书宋_GBK"/>
                        <a:cs typeface="Times New Roman" panose="02020603050405020304" pitchFamily="18" charset="0"/>
                      </a:endParaRPr>
                    </a:p>
                  </a:txBody>
                  <a:tcPr marL="66675" marR="66675" marT="0" marB="0" anchor="ctr"/>
                </a:tc>
                <a:extLst>
                  <a:ext uri="{0D108BD9-81ED-4DB2-BD59-A6C34878D82A}">
                    <a16:rowId xmlns:a16="http://schemas.microsoft.com/office/drawing/2014/main" val="1532619320"/>
                  </a:ext>
                </a:extLst>
              </a:tr>
              <a:tr h="539146">
                <a:tc>
                  <a:txBody>
                    <a:bodyPr/>
                    <a:lstStyle/>
                    <a:p>
                      <a:pPr algn="ctr">
                        <a:lnSpc>
                          <a:spcPts val="1125"/>
                        </a:lnSpc>
                        <a:spcAft>
                          <a:spcPts val="0"/>
                        </a:spcAft>
                      </a:pPr>
                      <a:r>
                        <a:rPr lang="en-US" sz="2000" kern="100">
                          <a:effectLst/>
                        </a:rPr>
                        <a:t>7</a:t>
                      </a:r>
                      <a:endParaRPr lang="zh-CN" sz="2000" kern="100">
                        <a:solidFill>
                          <a:srgbClr val="000000"/>
                        </a:solidFill>
                        <a:effectLst/>
                        <a:latin typeface="NEU-BZ"/>
                        <a:ea typeface="方正书宋_GBK"/>
                        <a:cs typeface="Times New Roman" panose="02020603050405020304" pitchFamily="18" charset="0"/>
                      </a:endParaRPr>
                    </a:p>
                  </a:txBody>
                  <a:tcPr marL="0" marR="0" marT="0" marB="0" anchor="ctr"/>
                </a:tc>
                <a:tc>
                  <a:txBody>
                    <a:bodyPr/>
                    <a:lstStyle/>
                    <a:p>
                      <a:pPr>
                        <a:lnSpc>
                          <a:spcPts val="1125"/>
                        </a:lnSpc>
                        <a:spcAft>
                          <a:spcPts val="0"/>
                        </a:spcAft>
                      </a:pPr>
                      <a:r>
                        <a:rPr lang="zh-CN" sz="2000" kern="100">
                          <a:effectLst/>
                        </a:rPr>
                        <a:t>辅助核算</a:t>
                      </a:r>
                      <a:endParaRPr lang="zh-CN" sz="2000" kern="100">
                        <a:solidFill>
                          <a:srgbClr val="000000"/>
                        </a:solidFill>
                        <a:effectLst/>
                        <a:latin typeface="NEU-BZ"/>
                        <a:ea typeface="方正书宋_GBK"/>
                        <a:cs typeface="Times New Roman" panose="02020603050405020304" pitchFamily="18" charset="0"/>
                      </a:endParaRPr>
                    </a:p>
                  </a:txBody>
                  <a:tcPr marL="66675" marR="66675" marT="0" marB="0" anchor="ctr"/>
                </a:tc>
                <a:tc>
                  <a:txBody>
                    <a:bodyPr/>
                    <a:lstStyle/>
                    <a:p>
                      <a:pPr>
                        <a:lnSpc>
                          <a:spcPct val="150000"/>
                        </a:lnSpc>
                        <a:spcAft>
                          <a:spcPts val="0"/>
                        </a:spcAft>
                      </a:pPr>
                      <a:r>
                        <a:rPr lang="zh-CN" sz="1800" kern="100" dirty="0">
                          <a:effectLst/>
                        </a:rPr>
                        <a:t>可以定义</a:t>
                      </a:r>
                      <a:r>
                        <a:rPr lang="en-US" sz="1800" kern="100" dirty="0">
                          <a:effectLst/>
                        </a:rPr>
                        <a:t>“</a:t>
                      </a:r>
                      <a:r>
                        <a:rPr lang="zh-CN" sz="1800" kern="100" dirty="0">
                          <a:effectLst/>
                        </a:rPr>
                        <a:t>部门核算</a:t>
                      </a:r>
                      <a:r>
                        <a:rPr lang="en-US" sz="1800" kern="100" dirty="0">
                          <a:effectLst/>
                        </a:rPr>
                        <a:t>”</a:t>
                      </a:r>
                      <a:r>
                        <a:rPr lang="zh-CN" sz="1800" kern="100" dirty="0">
                          <a:effectLst/>
                        </a:rPr>
                        <a:t>、</a:t>
                      </a:r>
                      <a:r>
                        <a:rPr lang="en-US" sz="1800" kern="100" dirty="0">
                          <a:effectLst/>
                        </a:rPr>
                        <a:t>“</a:t>
                      </a:r>
                      <a:r>
                        <a:rPr lang="zh-CN" sz="1800" kern="100" dirty="0">
                          <a:effectLst/>
                        </a:rPr>
                        <a:t>项目核算</a:t>
                      </a:r>
                      <a:r>
                        <a:rPr lang="en-US" sz="1800" kern="100" dirty="0">
                          <a:effectLst/>
                        </a:rPr>
                        <a:t>”</a:t>
                      </a:r>
                      <a:r>
                        <a:rPr lang="zh-CN" sz="1800" kern="100" dirty="0">
                          <a:effectLst/>
                        </a:rPr>
                        <a:t>等</a:t>
                      </a:r>
                      <a:r>
                        <a:rPr lang="en-US" sz="1800" kern="100" dirty="0">
                          <a:effectLst/>
                        </a:rPr>
                        <a:t>,</a:t>
                      </a:r>
                      <a:r>
                        <a:rPr lang="zh-CN" sz="1800" kern="100" dirty="0">
                          <a:effectLst/>
                        </a:rPr>
                        <a:t>使得科目与部门档案、项目档案建立动态链接</a:t>
                      </a:r>
                      <a:r>
                        <a:rPr lang="en-US" sz="1800" kern="100" dirty="0">
                          <a:effectLst/>
                        </a:rPr>
                        <a:t>;</a:t>
                      </a:r>
                      <a:r>
                        <a:rPr lang="zh-CN" sz="1800" kern="100" dirty="0">
                          <a:effectLst/>
                        </a:rPr>
                        <a:t>可以增加核算内容</a:t>
                      </a:r>
                      <a:endParaRPr lang="zh-CN" sz="1800" kern="100" dirty="0">
                        <a:solidFill>
                          <a:srgbClr val="000000"/>
                        </a:solidFill>
                        <a:effectLst/>
                        <a:latin typeface="NEU-BZ"/>
                        <a:ea typeface="方正书宋_GBK"/>
                        <a:cs typeface="Times New Roman" panose="02020603050405020304" pitchFamily="18" charset="0"/>
                      </a:endParaRPr>
                    </a:p>
                  </a:txBody>
                  <a:tcPr marL="66675" marR="66675" marT="0" marB="0" anchor="ctr"/>
                </a:tc>
                <a:extLst>
                  <a:ext uri="{0D108BD9-81ED-4DB2-BD59-A6C34878D82A}">
                    <a16:rowId xmlns:a16="http://schemas.microsoft.com/office/drawing/2014/main" val="4054171167"/>
                  </a:ext>
                </a:extLst>
              </a:tr>
              <a:tr h="539146">
                <a:tc>
                  <a:txBody>
                    <a:bodyPr/>
                    <a:lstStyle/>
                    <a:p>
                      <a:pPr algn="ctr">
                        <a:lnSpc>
                          <a:spcPts val="1125"/>
                        </a:lnSpc>
                        <a:spcAft>
                          <a:spcPts val="0"/>
                        </a:spcAft>
                      </a:pPr>
                      <a:r>
                        <a:rPr lang="en-US" sz="2000" kern="100">
                          <a:effectLst/>
                        </a:rPr>
                        <a:t>8</a:t>
                      </a:r>
                      <a:endParaRPr lang="zh-CN" sz="2000" kern="100">
                        <a:solidFill>
                          <a:srgbClr val="000000"/>
                        </a:solidFill>
                        <a:effectLst/>
                        <a:latin typeface="NEU-BZ"/>
                        <a:ea typeface="方正书宋_GBK"/>
                        <a:cs typeface="Times New Roman" panose="02020603050405020304" pitchFamily="18" charset="0"/>
                      </a:endParaRPr>
                    </a:p>
                  </a:txBody>
                  <a:tcPr marL="0" marR="0" marT="0" marB="0" anchor="ctr"/>
                </a:tc>
                <a:tc>
                  <a:txBody>
                    <a:bodyPr/>
                    <a:lstStyle/>
                    <a:p>
                      <a:pPr>
                        <a:lnSpc>
                          <a:spcPts val="1125"/>
                        </a:lnSpc>
                        <a:spcAft>
                          <a:spcPts val="0"/>
                        </a:spcAft>
                      </a:pPr>
                      <a:r>
                        <a:rPr lang="zh-CN" sz="2000" kern="100">
                          <a:effectLst/>
                        </a:rPr>
                        <a:t>余额方向</a:t>
                      </a:r>
                      <a:endParaRPr lang="zh-CN" sz="2000" kern="100">
                        <a:solidFill>
                          <a:srgbClr val="000000"/>
                        </a:solidFill>
                        <a:effectLst/>
                        <a:latin typeface="NEU-BZ"/>
                        <a:ea typeface="方正书宋_GBK"/>
                        <a:cs typeface="Times New Roman" panose="02020603050405020304" pitchFamily="18" charset="0"/>
                      </a:endParaRPr>
                    </a:p>
                  </a:txBody>
                  <a:tcPr marL="66675" marR="66675" marT="0" marB="0" anchor="ctr"/>
                </a:tc>
                <a:tc>
                  <a:txBody>
                    <a:bodyPr/>
                    <a:lstStyle/>
                    <a:p>
                      <a:pPr>
                        <a:lnSpc>
                          <a:spcPts val="1800"/>
                        </a:lnSpc>
                        <a:spcAft>
                          <a:spcPts val="0"/>
                        </a:spcAft>
                      </a:pPr>
                      <a:r>
                        <a:rPr lang="zh-CN" sz="2000" kern="100" dirty="0">
                          <a:effectLst/>
                        </a:rPr>
                        <a:t>如借</a:t>
                      </a:r>
                      <a:r>
                        <a:rPr lang="en-US" sz="2000" kern="100" dirty="0">
                          <a:effectLst/>
                        </a:rPr>
                        <a:t>/</a:t>
                      </a:r>
                      <a:r>
                        <a:rPr lang="zh-CN" sz="2000" kern="100" dirty="0">
                          <a:effectLst/>
                        </a:rPr>
                        <a:t>贷</a:t>
                      </a:r>
                      <a:endParaRPr lang="zh-CN" sz="2000" kern="100" dirty="0">
                        <a:solidFill>
                          <a:srgbClr val="000000"/>
                        </a:solidFill>
                        <a:effectLst/>
                        <a:latin typeface="NEU-BZ"/>
                        <a:ea typeface="方正书宋_GBK"/>
                        <a:cs typeface="Times New Roman" panose="02020603050405020304" pitchFamily="18" charset="0"/>
                      </a:endParaRPr>
                    </a:p>
                  </a:txBody>
                  <a:tcPr marL="66675" marR="66675" marT="0" marB="0" anchor="ctr"/>
                </a:tc>
                <a:extLst>
                  <a:ext uri="{0D108BD9-81ED-4DB2-BD59-A6C34878D82A}">
                    <a16:rowId xmlns:a16="http://schemas.microsoft.com/office/drawing/2014/main" val="2666423386"/>
                  </a:ext>
                </a:extLst>
              </a:tr>
            </a:tbl>
          </a:graphicData>
        </a:graphic>
      </p:graphicFrame>
    </p:spTree>
    <p:extLst>
      <p:ext uri="{BB962C8B-B14F-4D97-AF65-F5344CB8AC3E}">
        <p14:creationId xmlns:p14="http://schemas.microsoft.com/office/powerpoint/2010/main" val="1350089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AC9FD53-DC38-4B75-A4CC-124F0AA1B4FC}"/>
              </a:ext>
            </a:extLst>
          </p:cNvPr>
          <p:cNvSpPr>
            <a:spLocks noGrp="1"/>
          </p:cNvSpPr>
          <p:nvPr>
            <p:ph type="title"/>
          </p:nvPr>
        </p:nvSpPr>
        <p:spPr/>
        <p:txBody>
          <a:bodyPr/>
          <a:lstStyle/>
          <a:p>
            <a:r>
              <a:rPr lang="zh-CN" altLang="en-US" dirty="0"/>
              <a:t>总账子系统的总体设计</a:t>
            </a:r>
            <a:r>
              <a:rPr lang="en-US" altLang="zh-CN" sz="3200" dirty="0"/>
              <a:t>-</a:t>
            </a:r>
            <a:r>
              <a:rPr lang="zh-CN" altLang="en-US" sz="3200" dirty="0"/>
              <a:t>数据文件设计</a:t>
            </a:r>
          </a:p>
        </p:txBody>
      </p:sp>
      <p:sp>
        <p:nvSpPr>
          <p:cNvPr id="8" name="内容占位符 7">
            <a:extLst>
              <a:ext uri="{FF2B5EF4-FFF2-40B4-BE49-F238E27FC236}">
                <a16:creationId xmlns:a16="http://schemas.microsoft.com/office/drawing/2014/main" id="{8031BE65-B1B6-4689-A66D-31C95579B6E1}"/>
              </a:ext>
            </a:extLst>
          </p:cNvPr>
          <p:cNvSpPr>
            <a:spLocks noGrp="1"/>
          </p:cNvSpPr>
          <p:nvPr>
            <p:ph sz="quarter" idx="13"/>
          </p:nvPr>
        </p:nvSpPr>
        <p:spPr>
          <a:xfrm>
            <a:off x="0" y="2185913"/>
            <a:ext cx="4863548" cy="3816632"/>
          </a:xfrm>
        </p:spPr>
        <p:txBody>
          <a:bodyPr/>
          <a:lstStyle/>
          <a:p>
            <a:r>
              <a:rPr lang="zh-CN" altLang="en-US" dirty="0"/>
              <a:t>凭证文件</a:t>
            </a:r>
            <a:endParaRPr lang="en-US" altLang="zh-CN" dirty="0"/>
          </a:p>
          <a:p>
            <a:pPr lvl="1"/>
            <a:r>
              <a:rPr lang="zh-CN" altLang="zh-CN" dirty="0"/>
              <a:t>用于存储所有</a:t>
            </a:r>
            <a:r>
              <a:rPr lang="zh-CN" altLang="en-US" dirty="0"/>
              <a:t>记账</a:t>
            </a:r>
            <a:r>
              <a:rPr lang="zh-CN" altLang="zh-CN" dirty="0"/>
              <a:t>凭证</a:t>
            </a:r>
            <a:r>
              <a:rPr lang="zh-CN" altLang="en-US" dirty="0"/>
              <a:t>，</a:t>
            </a:r>
            <a:r>
              <a:rPr lang="zh-CN" altLang="zh-CN" dirty="0"/>
              <a:t>记录在一定时间内所发生的各项经济业务。</a:t>
            </a:r>
            <a:endParaRPr lang="zh-CN" altLang="en-US" dirty="0"/>
          </a:p>
        </p:txBody>
      </p:sp>
      <p:graphicFrame>
        <p:nvGraphicFramePr>
          <p:cNvPr id="3" name="表格 2">
            <a:extLst>
              <a:ext uri="{FF2B5EF4-FFF2-40B4-BE49-F238E27FC236}">
                <a16:creationId xmlns:a16="http://schemas.microsoft.com/office/drawing/2014/main" id="{1A4CD150-9913-46D4-A2CE-8F71A148ABDC}"/>
              </a:ext>
            </a:extLst>
          </p:cNvPr>
          <p:cNvGraphicFramePr>
            <a:graphicFrameLocks noGrp="1"/>
          </p:cNvGraphicFramePr>
          <p:nvPr>
            <p:extLst>
              <p:ext uri="{D42A27DB-BD31-4B8C-83A1-F6EECF244321}">
                <p14:modId xmlns:p14="http://schemas.microsoft.com/office/powerpoint/2010/main" val="406991005"/>
              </p:ext>
            </p:extLst>
          </p:nvPr>
        </p:nvGraphicFramePr>
        <p:xfrm>
          <a:off x="4863548" y="1484244"/>
          <a:ext cx="7222433" cy="5373768"/>
        </p:xfrm>
        <a:graphic>
          <a:graphicData uri="http://schemas.openxmlformats.org/drawingml/2006/table">
            <a:tbl>
              <a:tblPr firstRow="1" firstCol="1" bandRow="1">
                <a:tableStyleId>{5C22544A-7EE6-4342-B048-85BDC9FD1C3A}</a:tableStyleId>
              </a:tblPr>
              <a:tblGrid>
                <a:gridCol w="1086678">
                  <a:extLst>
                    <a:ext uri="{9D8B030D-6E8A-4147-A177-3AD203B41FA5}">
                      <a16:colId xmlns:a16="http://schemas.microsoft.com/office/drawing/2014/main" val="1157419919"/>
                    </a:ext>
                  </a:extLst>
                </a:gridCol>
                <a:gridCol w="1802296">
                  <a:extLst>
                    <a:ext uri="{9D8B030D-6E8A-4147-A177-3AD203B41FA5}">
                      <a16:colId xmlns:a16="http://schemas.microsoft.com/office/drawing/2014/main" val="3116682420"/>
                    </a:ext>
                  </a:extLst>
                </a:gridCol>
                <a:gridCol w="4333459">
                  <a:extLst>
                    <a:ext uri="{9D8B030D-6E8A-4147-A177-3AD203B41FA5}">
                      <a16:colId xmlns:a16="http://schemas.microsoft.com/office/drawing/2014/main" val="2418139397"/>
                    </a:ext>
                  </a:extLst>
                </a:gridCol>
              </a:tblGrid>
              <a:tr h="447814">
                <a:tc>
                  <a:txBody>
                    <a:bodyPr/>
                    <a:lstStyle/>
                    <a:p>
                      <a:pPr algn="ctr">
                        <a:lnSpc>
                          <a:spcPts val="1125"/>
                        </a:lnSpc>
                        <a:spcAft>
                          <a:spcPts val="0"/>
                        </a:spcAft>
                      </a:pPr>
                      <a:r>
                        <a:rPr lang="zh-CN" sz="2400" kern="100" dirty="0">
                          <a:effectLst/>
                        </a:rPr>
                        <a:t>序号</a:t>
                      </a:r>
                      <a:endParaRPr lang="zh-CN" sz="2400" kern="100" dirty="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gn="ctr">
                        <a:lnSpc>
                          <a:spcPts val="1125"/>
                        </a:lnSpc>
                        <a:spcAft>
                          <a:spcPts val="0"/>
                        </a:spcAft>
                      </a:pPr>
                      <a:r>
                        <a:rPr lang="zh-CN" sz="2400" kern="100">
                          <a:effectLst/>
                        </a:rPr>
                        <a:t>项目</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gn="ctr">
                        <a:lnSpc>
                          <a:spcPts val="1125"/>
                        </a:lnSpc>
                        <a:spcAft>
                          <a:spcPts val="0"/>
                        </a:spcAft>
                      </a:pPr>
                      <a:r>
                        <a:rPr lang="zh-CN" sz="2400" kern="100">
                          <a:effectLst/>
                        </a:rPr>
                        <a:t>说明</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extLst>
                  <a:ext uri="{0D108BD9-81ED-4DB2-BD59-A6C34878D82A}">
                    <a16:rowId xmlns:a16="http://schemas.microsoft.com/office/drawing/2014/main" val="1999959762"/>
                  </a:ext>
                </a:extLst>
              </a:tr>
              <a:tr h="447814">
                <a:tc>
                  <a:txBody>
                    <a:bodyPr/>
                    <a:lstStyle/>
                    <a:p>
                      <a:pPr algn="ctr">
                        <a:lnSpc>
                          <a:spcPts val="1125"/>
                        </a:lnSpc>
                        <a:spcAft>
                          <a:spcPts val="0"/>
                        </a:spcAft>
                      </a:pPr>
                      <a:r>
                        <a:rPr lang="en-US" sz="2400" kern="100" dirty="0">
                          <a:effectLst/>
                        </a:rPr>
                        <a:t>1</a:t>
                      </a:r>
                      <a:endParaRPr lang="zh-CN" sz="2400" kern="100" dirty="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zh-CN" sz="2400" kern="100" dirty="0">
                          <a:effectLst/>
                        </a:rPr>
                        <a:t>凭证类别</a:t>
                      </a:r>
                      <a:endParaRPr lang="zh-CN" sz="2400" kern="100" dirty="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zh-CN" sz="2400" kern="100">
                          <a:effectLst/>
                        </a:rPr>
                        <a:t>如</a:t>
                      </a:r>
                      <a:r>
                        <a:rPr lang="en-US" sz="2400" kern="100">
                          <a:effectLst/>
                        </a:rPr>
                        <a:t>“</a:t>
                      </a:r>
                      <a:r>
                        <a:rPr lang="zh-CN" sz="2400" kern="100">
                          <a:effectLst/>
                        </a:rPr>
                        <a:t>收款</a:t>
                      </a:r>
                      <a:r>
                        <a:rPr lang="en-US" sz="2400" kern="100">
                          <a:effectLst/>
                        </a:rPr>
                        <a:t>”</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48531719"/>
                  </a:ext>
                </a:extLst>
              </a:tr>
              <a:tr h="447814">
                <a:tc>
                  <a:txBody>
                    <a:bodyPr/>
                    <a:lstStyle/>
                    <a:p>
                      <a:pPr algn="ctr">
                        <a:lnSpc>
                          <a:spcPts val="1125"/>
                        </a:lnSpc>
                        <a:spcAft>
                          <a:spcPts val="0"/>
                        </a:spcAft>
                      </a:pPr>
                      <a:r>
                        <a:rPr lang="en-US" sz="2400" kern="100">
                          <a:effectLst/>
                        </a:rPr>
                        <a:t>2</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zh-CN" sz="2400" kern="100" dirty="0">
                          <a:effectLst/>
                        </a:rPr>
                        <a:t>凭证编号</a:t>
                      </a:r>
                      <a:endParaRPr lang="zh-CN" sz="2400" kern="100" dirty="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zh-CN" sz="2400" kern="100" dirty="0">
                          <a:effectLst/>
                        </a:rPr>
                        <a:t>如</a:t>
                      </a:r>
                      <a:r>
                        <a:rPr lang="en-US" sz="2400" kern="100" dirty="0">
                          <a:effectLst/>
                        </a:rPr>
                        <a:t>“10005”,</a:t>
                      </a:r>
                      <a:r>
                        <a:rPr lang="zh-CN" sz="2400" kern="100" dirty="0">
                          <a:effectLst/>
                        </a:rPr>
                        <a:t>要求连续编号</a:t>
                      </a:r>
                      <a:endParaRPr lang="zh-CN" sz="2400" kern="100" dirty="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648495666"/>
                  </a:ext>
                </a:extLst>
              </a:tr>
              <a:tr h="447814">
                <a:tc>
                  <a:txBody>
                    <a:bodyPr/>
                    <a:lstStyle/>
                    <a:p>
                      <a:pPr algn="ctr">
                        <a:lnSpc>
                          <a:spcPts val="1125"/>
                        </a:lnSpc>
                        <a:spcAft>
                          <a:spcPts val="0"/>
                        </a:spcAft>
                      </a:pPr>
                      <a:r>
                        <a:rPr lang="en-US" sz="2400" kern="100" dirty="0">
                          <a:effectLst/>
                        </a:rPr>
                        <a:t>3</a:t>
                      </a:r>
                      <a:endParaRPr lang="zh-CN" sz="2400" kern="100" dirty="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zh-CN" sz="2400" kern="100">
                          <a:effectLst/>
                        </a:rPr>
                        <a:t>日期</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zh-CN" sz="2400" kern="100" dirty="0">
                          <a:effectLst/>
                        </a:rPr>
                        <a:t>如</a:t>
                      </a:r>
                      <a:r>
                        <a:rPr lang="en-US" sz="2400" kern="100" dirty="0">
                          <a:effectLst/>
                        </a:rPr>
                        <a:t>“02/28/2019”</a:t>
                      </a:r>
                      <a:endParaRPr lang="zh-CN" sz="2400" kern="100" dirty="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2489497984"/>
                  </a:ext>
                </a:extLst>
              </a:tr>
              <a:tr h="447814">
                <a:tc>
                  <a:txBody>
                    <a:bodyPr/>
                    <a:lstStyle/>
                    <a:p>
                      <a:pPr algn="ctr">
                        <a:lnSpc>
                          <a:spcPts val="1125"/>
                        </a:lnSpc>
                        <a:spcAft>
                          <a:spcPts val="0"/>
                        </a:spcAft>
                      </a:pPr>
                      <a:r>
                        <a:rPr lang="en-US" sz="2400" kern="100">
                          <a:effectLst/>
                        </a:rPr>
                        <a:t>4</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zh-CN" sz="2400" kern="100">
                          <a:effectLst/>
                        </a:rPr>
                        <a:t>摘要</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zh-CN" sz="2400" kern="100" dirty="0">
                          <a:effectLst/>
                        </a:rPr>
                        <a:t>通常凭证的每行都有一个摘要</a:t>
                      </a:r>
                      <a:endParaRPr lang="zh-CN" sz="2400" kern="100" dirty="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669655222"/>
                  </a:ext>
                </a:extLst>
              </a:tr>
              <a:tr h="447814">
                <a:tc>
                  <a:txBody>
                    <a:bodyPr/>
                    <a:lstStyle/>
                    <a:p>
                      <a:pPr algn="ctr">
                        <a:lnSpc>
                          <a:spcPts val="1125"/>
                        </a:lnSpc>
                        <a:spcAft>
                          <a:spcPts val="0"/>
                        </a:spcAft>
                      </a:pPr>
                      <a:r>
                        <a:rPr lang="en-US" sz="2400" kern="100">
                          <a:effectLst/>
                        </a:rPr>
                        <a:t>5</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zh-CN" sz="2400" kern="100">
                          <a:effectLst/>
                        </a:rPr>
                        <a:t>科目编码</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zh-CN" sz="2400" kern="100" dirty="0">
                          <a:effectLst/>
                        </a:rPr>
                        <a:t>如</a:t>
                      </a:r>
                      <a:r>
                        <a:rPr lang="en-US" sz="2400" kern="100" dirty="0">
                          <a:effectLst/>
                        </a:rPr>
                        <a:t>“100201”</a:t>
                      </a:r>
                      <a:endParaRPr lang="zh-CN" sz="2400" kern="100" dirty="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1811584516"/>
                  </a:ext>
                </a:extLst>
              </a:tr>
              <a:tr h="447814">
                <a:tc>
                  <a:txBody>
                    <a:bodyPr/>
                    <a:lstStyle/>
                    <a:p>
                      <a:pPr algn="ctr">
                        <a:lnSpc>
                          <a:spcPts val="1125"/>
                        </a:lnSpc>
                        <a:spcAft>
                          <a:spcPts val="0"/>
                        </a:spcAft>
                      </a:pPr>
                      <a:r>
                        <a:rPr lang="en-US" sz="2400" kern="100">
                          <a:effectLst/>
                        </a:rPr>
                        <a:t>6</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zh-CN" sz="2400" kern="100">
                          <a:effectLst/>
                        </a:rPr>
                        <a:t>借贷标志</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zh-CN" sz="2400" kern="100" dirty="0">
                          <a:effectLst/>
                        </a:rPr>
                        <a:t>如</a:t>
                      </a:r>
                      <a:r>
                        <a:rPr lang="en-US" sz="2400" kern="100" dirty="0">
                          <a:effectLst/>
                        </a:rPr>
                        <a:t>“</a:t>
                      </a:r>
                      <a:r>
                        <a:rPr lang="zh-CN" sz="2400" kern="100" dirty="0">
                          <a:effectLst/>
                        </a:rPr>
                        <a:t>借</a:t>
                      </a:r>
                      <a:r>
                        <a:rPr lang="en-US" sz="2400" kern="100" dirty="0">
                          <a:effectLst/>
                        </a:rPr>
                        <a:t>”</a:t>
                      </a:r>
                      <a:r>
                        <a:rPr lang="zh-CN" sz="2400" kern="100" dirty="0">
                          <a:effectLst/>
                        </a:rPr>
                        <a:t>或</a:t>
                      </a:r>
                      <a:r>
                        <a:rPr lang="en-US" sz="2400" kern="100" dirty="0">
                          <a:effectLst/>
                        </a:rPr>
                        <a:t>“</a:t>
                      </a:r>
                      <a:r>
                        <a:rPr lang="zh-CN" sz="2400" kern="100" dirty="0">
                          <a:effectLst/>
                        </a:rPr>
                        <a:t>贷</a:t>
                      </a:r>
                      <a:r>
                        <a:rPr lang="en-US" sz="2400" kern="100" dirty="0">
                          <a:effectLst/>
                        </a:rPr>
                        <a:t>”</a:t>
                      </a:r>
                      <a:endParaRPr lang="zh-CN" sz="2400" kern="100" dirty="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4135147420"/>
                  </a:ext>
                </a:extLst>
              </a:tr>
              <a:tr h="447814">
                <a:tc>
                  <a:txBody>
                    <a:bodyPr/>
                    <a:lstStyle/>
                    <a:p>
                      <a:pPr algn="ctr">
                        <a:lnSpc>
                          <a:spcPts val="1125"/>
                        </a:lnSpc>
                        <a:spcAft>
                          <a:spcPts val="0"/>
                        </a:spcAft>
                      </a:pPr>
                      <a:r>
                        <a:rPr lang="en-US" sz="2400" kern="100">
                          <a:effectLst/>
                        </a:rPr>
                        <a:t>7</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zh-CN" sz="2400" kern="100">
                          <a:effectLst/>
                        </a:rPr>
                        <a:t>金额</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en-US" sz="2400" kern="100" dirty="0">
                          <a:effectLst/>
                        </a:rPr>
                        <a:t> </a:t>
                      </a:r>
                      <a:endParaRPr lang="zh-CN" sz="2400" kern="100" dirty="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26086732"/>
                  </a:ext>
                </a:extLst>
              </a:tr>
              <a:tr h="447814">
                <a:tc>
                  <a:txBody>
                    <a:bodyPr/>
                    <a:lstStyle/>
                    <a:p>
                      <a:pPr algn="ctr">
                        <a:lnSpc>
                          <a:spcPts val="1125"/>
                        </a:lnSpc>
                        <a:spcAft>
                          <a:spcPts val="0"/>
                        </a:spcAft>
                      </a:pPr>
                      <a:r>
                        <a:rPr lang="en-US" sz="2400" kern="100">
                          <a:effectLst/>
                        </a:rPr>
                        <a:t>8</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zh-CN" sz="2400" kern="100">
                          <a:effectLst/>
                        </a:rPr>
                        <a:t>附件</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zh-CN" sz="2400" kern="100" dirty="0">
                          <a:effectLst/>
                        </a:rPr>
                        <a:t>附原始凭证张数</a:t>
                      </a:r>
                      <a:endParaRPr lang="zh-CN" sz="2400" kern="100" dirty="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4062149583"/>
                  </a:ext>
                </a:extLst>
              </a:tr>
              <a:tr h="447814">
                <a:tc>
                  <a:txBody>
                    <a:bodyPr/>
                    <a:lstStyle/>
                    <a:p>
                      <a:pPr algn="ctr">
                        <a:lnSpc>
                          <a:spcPts val="1125"/>
                        </a:lnSpc>
                        <a:spcAft>
                          <a:spcPts val="0"/>
                        </a:spcAft>
                      </a:pPr>
                      <a:r>
                        <a:rPr lang="en-US" sz="2400" kern="100">
                          <a:effectLst/>
                        </a:rPr>
                        <a:t>9</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zh-CN" sz="2400" kern="100">
                          <a:effectLst/>
                        </a:rPr>
                        <a:t>录入</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zh-CN" sz="2400" kern="100" dirty="0">
                          <a:effectLst/>
                        </a:rPr>
                        <a:t>录入人员名字</a:t>
                      </a:r>
                      <a:endParaRPr lang="zh-CN" sz="2400" kern="100" dirty="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2262370164"/>
                  </a:ext>
                </a:extLst>
              </a:tr>
              <a:tr h="447814">
                <a:tc>
                  <a:txBody>
                    <a:bodyPr/>
                    <a:lstStyle/>
                    <a:p>
                      <a:pPr algn="ctr">
                        <a:lnSpc>
                          <a:spcPts val="1125"/>
                        </a:lnSpc>
                        <a:spcAft>
                          <a:spcPts val="0"/>
                        </a:spcAft>
                      </a:pPr>
                      <a:r>
                        <a:rPr lang="en-US" sz="2400" kern="100">
                          <a:effectLst/>
                        </a:rPr>
                        <a:t>10</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zh-CN" sz="2400" kern="100">
                          <a:effectLst/>
                        </a:rPr>
                        <a:t>审核</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zh-CN" sz="2400" kern="100" dirty="0">
                          <a:effectLst/>
                        </a:rPr>
                        <a:t>审核人员名字</a:t>
                      </a:r>
                      <a:r>
                        <a:rPr lang="en-US" sz="2400" kern="100" dirty="0">
                          <a:effectLst/>
                        </a:rPr>
                        <a:t>,</a:t>
                      </a:r>
                      <a:r>
                        <a:rPr lang="zh-CN" sz="2400" kern="100" dirty="0">
                          <a:effectLst/>
                        </a:rPr>
                        <a:t>未审核为空</a:t>
                      </a:r>
                      <a:endParaRPr lang="zh-CN" sz="2400" kern="100" dirty="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1753170181"/>
                  </a:ext>
                </a:extLst>
              </a:tr>
              <a:tr h="447814">
                <a:tc>
                  <a:txBody>
                    <a:bodyPr/>
                    <a:lstStyle/>
                    <a:p>
                      <a:pPr algn="ctr">
                        <a:lnSpc>
                          <a:spcPts val="1125"/>
                        </a:lnSpc>
                        <a:spcAft>
                          <a:spcPts val="0"/>
                        </a:spcAft>
                      </a:pPr>
                      <a:r>
                        <a:rPr lang="en-US" sz="2400" kern="100">
                          <a:effectLst/>
                        </a:rPr>
                        <a:t>11</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zh-CN" sz="2400" kern="100">
                          <a:effectLst/>
                        </a:rPr>
                        <a:t>记账</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zh-CN" sz="2400" kern="100" dirty="0">
                          <a:effectLst/>
                        </a:rPr>
                        <a:t>记账人员名字</a:t>
                      </a:r>
                      <a:r>
                        <a:rPr lang="en-US" sz="2400" kern="100" dirty="0">
                          <a:effectLst/>
                        </a:rPr>
                        <a:t>,</a:t>
                      </a:r>
                      <a:r>
                        <a:rPr lang="zh-CN" sz="2400" kern="100" dirty="0">
                          <a:effectLst/>
                        </a:rPr>
                        <a:t>未记账为空</a:t>
                      </a:r>
                      <a:endParaRPr lang="zh-CN" sz="2400" kern="100" dirty="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629186526"/>
                  </a:ext>
                </a:extLst>
              </a:tr>
            </a:tbl>
          </a:graphicData>
        </a:graphic>
      </p:graphicFrame>
    </p:spTree>
    <p:extLst>
      <p:ext uri="{BB962C8B-B14F-4D97-AF65-F5344CB8AC3E}">
        <p14:creationId xmlns:p14="http://schemas.microsoft.com/office/powerpoint/2010/main" val="2861889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AC9FD53-DC38-4B75-A4CC-124F0AA1B4FC}"/>
              </a:ext>
            </a:extLst>
          </p:cNvPr>
          <p:cNvSpPr>
            <a:spLocks noGrp="1"/>
          </p:cNvSpPr>
          <p:nvPr>
            <p:ph type="title"/>
          </p:nvPr>
        </p:nvSpPr>
        <p:spPr/>
        <p:txBody>
          <a:bodyPr/>
          <a:lstStyle/>
          <a:p>
            <a:r>
              <a:rPr lang="zh-CN" altLang="en-US" dirty="0"/>
              <a:t>总账子系统的总体设计</a:t>
            </a:r>
            <a:r>
              <a:rPr lang="en-US" altLang="zh-CN" sz="3200" dirty="0"/>
              <a:t>-</a:t>
            </a:r>
            <a:r>
              <a:rPr lang="zh-CN" altLang="en-US" sz="3200" dirty="0"/>
              <a:t>数据文件设计</a:t>
            </a:r>
          </a:p>
        </p:txBody>
      </p:sp>
      <p:sp>
        <p:nvSpPr>
          <p:cNvPr id="8" name="内容占位符 7">
            <a:extLst>
              <a:ext uri="{FF2B5EF4-FFF2-40B4-BE49-F238E27FC236}">
                <a16:creationId xmlns:a16="http://schemas.microsoft.com/office/drawing/2014/main" id="{8031BE65-B1B6-4689-A66D-31C95579B6E1}"/>
              </a:ext>
            </a:extLst>
          </p:cNvPr>
          <p:cNvSpPr>
            <a:spLocks noGrp="1"/>
          </p:cNvSpPr>
          <p:nvPr>
            <p:ph sz="quarter" idx="13"/>
          </p:nvPr>
        </p:nvSpPr>
        <p:spPr>
          <a:xfrm>
            <a:off x="-1" y="2005686"/>
            <a:ext cx="5777949" cy="4791357"/>
          </a:xfrm>
        </p:spPr>
        <p:txBody>
          <a:bodyPr>
            <a:normAutofit fontScale="92500" lnSpcReduction="10000"/>
          </a:bodyPr>
          <a:lstStyle/>
          <a:p>
            <a:r>
              <a:rPr lang="zh-CN" altLang="en-US" dirty="0"/>
              <a:t>科目汇总文件</a:t>
            </a:r>
            <a:endParaRPr lang="en-US" altLang="zh-CN" dirty="0"/>
          </a:p>
          <a:p>
            <a:pPr lvl="1"/>
            <a:r>
              <a:rPr lang="zh-CN" altLang="zh-CN" dirty="0"/>
              <a:t>记账时系统自动按科目进行</a:t>
            </a:r>
            <a:r>
              <a:rPr lang="zh-CN" altLang="en-US" dirty="0"/>
              <a:t>借贷方发生额</a:t>
            </a:r>
            <a:r>
              <a:rPr lang="zh-CN" altLang="zh-CN" dirty="0"/>
              <a:t>汇总</a:t>
            </a:r>
            <a:r>
              <a:rPr lang="en-US" altLang="zh-CN" dirty="0"/>
              <a:t>,</a:t>
            </a:r>
            <a:r>
              <a:rPr lang="zh-CN" altLang="zh-CN" dirty="0"/>
              <a:t>并将汇总结果存入该文件</a:t>
            </a:r>
            <a:r>
              <a:rPr lang="en-US" altLang="zh-CN" dirty="0"/>
              <a:t>;</a:t>
            </a:r>
          </a:p>
          <a:p>
            <a:pPr lvl="1"/>
            <a:r>
              <a:rPr lang="zh-CN" altLang="zh-CN" dirty="0"/>
              <a:t>输出账簿时</a:t>
            </a:r>
            <a:r>
              <a:rPr lang="en-US" altLang="zh-CN" dirty="0"/>
              <a:t>,</a:t>
            </a:r>
            <a:r>
              <a:rPr lang="zh-CN" altLang="zh-CN" dirty="0"/>
              <a:t>系统自动从该文件和凭证文件中提取数据</a:t>
            </a:r>
            <a:r>
              <a:rPr lang="en-US" altLang="zh-CN" dirty="0"/>
              <a:t>,</a:t>
            </a:r>
            <a:r>
              <a:rPr lang="zh-CN" altLang="zh-CN" dirty="0"/>
              <a:t>并进行加工</a:t>
            </a:r>
            <a:r>
              <a:rPr lang="en-US" altLang="zh-CN" dirty="0"/>
              <a:t>,</a:t>
            </a:r>
            <a:r>
              <a:rPr lang="zh-CN" altLang="zh-CN" dirty="0"/>
              <a:t>生成所需要的账簿</a:t>
            </a:r>
            <a:r>
              <a:rPr lang="en-US" altLang="zh-CN" dirty="0"/>
              <a:t>;</a:t>
            </a:r>
          </a:p>
          <a:p>
            <a:pPr lvl="1"/>
            <a:r>
              <a:rPr lang="zh-CN" altLang="zh-CN" dirty="0"/>
              <a:t>进行编制报表、财务分析等工作时</a:t>
            </a:r>
            <a:r>
              <a:rPr lang="en-US" altLang="zh-CN" dirty="0"/>
              <a:t>,</a:t>
            </a:r>
            <a:r>
              <a:rPr lang="zh-CN" altLang="zh-CN" dirty="0"/>
              <a:t>仍然从该文件中提取数据</a:t>
            </a:r>
            <a:r>
              <a:rPr lang="en-US" altLang="zh-CN" dirty="0"/>
              <a:t>,</a:t>
            </a:r>
            <a:r>
              <a:rPr lang="zh-CN" altLang="zh-CN" dirty="0"/>
              <a:t>生成所需的结果。</a:t>
            </a:r>
            <a:endParaRPr lang="en-US" altLang="zh-CN" dirty="0"/>
          </a:p>
        </p:txBody>
      </p:sp>
      <p:graphicFrame>
        <p:nvGraphicFramePr>
          <p:cNvPr id="3" name="表格 2">
            <a:extLst>
              <a:ext uri="{FF2B5EF4-FFF2-40B4-BE49-F238E27FC236}">
                <a16:creationId xmlns:a16="http://schemas.microsoft.com/office/drawing/2014/main" id="{153382A5-7C18-4182-A94D-9FEB0D19A314}"/>
              </a:ext>
            </a:extLst>
          </p:cNvPr>
          <p:cNvGraphicFramePr>
            <a:graphicFrameLocks noGrp="1"/>
          </p:cNvGraphicFramePr>
          <p:nvPr>
            <p:extLst>
              <p:ext uri="{D42A27DB-BD31-4B8C-83A1-F6EECF244321}">
                <p14:modId xmlns:p14="http://schemas.microsoft.com/office/powerpoint/2010/main" val="2582836496"/>
              </p:ext>
            </p:extLst>
          </p:nvPr>
        </p:nvGraphicFramePr>
        <p:xfrm>
          <a:off x="5870713" y="1802297"/>
          <a:ext cx="6321287" cy="5055710"/>
        </p:xfrm>
        <a:graphic>
          <a:graphicData uri="http://schemas.openxmlformats.org/drawingml/2006/table">
            <a:tbl>
              <a:tblPr firstRow="1" firstCol="1" bandRow="1">
                <a:tableStyleId>{5C22544A-7EE6-4342-B048-85BDC9FD1C3A}</a:tableStyleId>
              </a:tblPr>
              <a:tblGrid>
                <a:gridCol w="1391478">
                  <a:extLst>
                    <a:ext uri="{9D8B030D-6E8A-4147-A177-3AD203B41FA5}">
                      <a16:colId xmlns:a16="http://schemas.microsoft.com/office/drawing/2014/main" val="2927143347"/>
                    </a:ext>
                  </a:extLst>
                </a:gridCol>
                <a:gridCol w="2710387">
                  <a:extLst>
                    <a:ext uri="{9D8B030D-6E8A-4147-A177-3AD203B41FA5}">
                      <a16:colId xmlns:a16="http://schemas.microsoft.com/office/drawing/2014/main" val="1709347563"/>
                    </a:ext>
                  </a:extLst>
                </a:gridCol>
                <a:gridCol w="2219422">
                  <a:extLst>
                    <a:ext uri="{9D8B030D-6E8A-4147-A177-3AD203B41FA5}">
                      <a16:colId xmlns:a16="http://schemas.microsoft.com/office/drawing/2014/main" val="2545695627"/>
                    </a:ext>
                  </a:extLst>
                </a:gridCol>
              </a:tblGrid>
              <a:tr h="459610">
                <a:tc>
                  <a:txBody>
                    <a:bodyPr/>
                    <a:lstStyle/>
                    <a:p>
                      <a:pPr algn="ctr">
                        <a:lnSpc>
                          <a:spcPts val="1125"/>
                        </a:lnSpc>
                        <a:spcAft>
                          <a:spcPts val="0"/>
                        </a:spcAft>
                      </a:pPr>
                      <a:r>
                        <a:rPr lang="zh-CN" sz="2400" kern="100" dirty="0">
                          <a:effectLst/>
                        </a:rPr>
                        <a:t>序号</a:t>
                      </a:r>
                      <a:endParaRPr lang="zh-CN" sz="2400" kern="100" dirty="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gn="ctr">
                        <a:lnSpc>
                          <a:spcPts val="1125"/>
                        </a:lnSpc>
                        <a:spcAft>
                          <a:spcPts val="0"/>
                        </a:spcAft>
                      </a:pPr>
                      <a:r>
                        <a:rPr lang="zh-CN" sz="2400" kern="100">
                          <a:effectLst/>
                        </a:rPr>
                        <a:t>项目</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gn="ctr">
                        <a:lnSpc>
                          <a:spcPts val="1125"/>
                        </a:lnSpc>
                        <a:spcAft>
                          <a:spcPts val="0"/>
                        </a:spcAft>
                      </a:pPr>
                      <a:r>
                        <a:rPr lang="zh-CN" sz="2400" kern="100">
                          <a:effectLst/>
                        </a:rPr>
                        <a:t>说明</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extLst>
                  <a:ext uri="{0D108BD9-81ED-4DB2-BD59-A6C34878D82A}">
                    <a16:rowId xmlns:a16="http://schemas.microsoft.com/office/drawing/2014/main" val="2948681622"/>
                  </a:ext>
                </a:extLst>
              </a:tr>
              <a:tr h="459610">
                <a:tc>
                  <a:txBody>
                    <a:bodyPr/>
                    <a:lstStyle/>
                    <a:p>
                      <a:pPr algn="ctr">
                        <a:lnSpc>
                          <a:spcPts val="1125"/>
                        </a:lnSpc>
                        <a:spcAft>
                          <a:spcPts val="0"/>
                        </a:spcAft>
                      </a:pPr>
                      <a:r>
                        <a:rPr lang="en-US" sz="2400" kern="100">
                          <a:effectLst/>
                        </a:rPr>
                        <a:t>1</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zh-CN" sz="2400" kern="100" dirty="0">
                          <a:effectLst/>
                        </a:rPr>
                        <a:t>科目编码</a:t>
                      </a:r>
                      <a:endParaRPr lang="zh-CN" sz="2400" kern="100" dirty="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zh-CN" sz="2400" kern="100">
                          <a:effectLst/>
                        </a:rPr>
                        <a:t>如</a:t>
                      </a:r>
                      <a:r>
                        <a:rPr lang="en-US" sz="2400" kern="100">
                          <a:effectLst/>
                        </a:rPr>
                        <a:t>1001,1002</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1640562905"/>
                  </a:ext>
                </a:extLst>
              </a:tr>
              <a:tr h="459610">
                <a:tc>
                  <a:txBody>
                    <a:bodyPr/>
                    <a:lstStyle/>
                    <a:p>
                      <a:pPr algn="ctr">
                        <a:lnSpc>
                          <a:spcPts val="1125"/>
                        </a:lnSpc>
                        <a:spcAft>
                          <a:spcPts val="0"/>
                        </a:spcAft>
                      </a:pPr>
                      <a:r>
                        <a:rPr lang="en-US" sz="2400" kern="100">
                          <a:effectLst/>
                        </a:rPr>
                        <a:t>2</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zh-CN" sz="2400" kern="100">
                          <a:effectLst/>
                        </a:rPr>
                        <a:t>方向</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zh-CN" sz="2400" kern="100">
                          <a:effectLst/>
                        </a:rPr>
                        <a:t>如借</a:t>
                      </a:r>
                      <a:r>
                        <a:rPr lang="en-US" sz="2400" kern="100">
                          <a:effectLst/>
                        </a:rPr>
                        <a:t>/</a:t>
                      </a:r>
                      <a:r>
                        <a:rPr lang="zh-CN" sz="2400" kern="100">
                          <a:effectLst/>
                        </a:rPr>
                        <a:t>贷</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396275915"/>
                  </a:ext>
                </a:extLst>
              </a:tr>
              <a:tr h="459610">
                <a:tc>
                  <a:txBody>
                    <a:bodyPr/>
                    <a:lstStyle/>
                    <a:p>
                      <a:pPr algn="ctr">
                        <a:lnSpc>
                          <a:spcPts val="1125"/>
                        </a:lnSpc>
                        <a:spcAft>
                          <a:spcPts val="0"/>
                        </a:spcAft>
                      </a:pPr>
                      <a:r>
                        <a:rPr lang="en-US" sz="2400" kern="100">
                          <a:effectLst/>
                        </a:rPr>
                        <a:t>3</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zh-CN" sz="2400" kern="100">
                          <a:effectLst/>
                        </a:rPr>
                        <a:t>年初余额</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en-US" sz="2400" kern="100">
                          <a:effectLst/>
                        </a:rPr>
                        <a:t> </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995008263"/>
                  </a:ext>
                </a:extLst>
              </a:tr>
              <a:tr h="459610">
                <a:tc>
                  <a:txBody>
                    <a:bodyPr/>
                    <a:lstStyle/>
                    <a:p>
                      <a:pPr algn="ctr">
                        <a:lnSpc>
                          <a:spcPts val="1125"/>
                        </a:lnSpc>
                        <a:spcAft>
                          <a:spcPts val="0"/>
                        </a:spcAft>
                      </a:pPr>
                      <a:r>
                        <a:rPr lang="en-US" sz="2400" kern="100">
                          <a:effectLst/>
                        </a:rPr>
                        <a:t>4</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en-US" sz="2400" kern="100">
                          <a:effectLst/>
                        </a:rPr>
                        <a:t>1</a:t>
                      </a:r>
                      <a:r>
                        <a:rPr lang="zh-CN" sz="2400" kern="100">
                          <a:effectLst/>
                        </a:rPr>
                        <a:t>月借方合计</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en-US" sz="2400" kern="100">
                          <a:effectLst/>
                        </a:rPr>
                        <a:t> </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1211897797"/>
                  </a:ext>
                </a:extLst>
              </a:tr>
              <a:tr h="459610">
                <a:tc>
                  <a:txBody>
                    <a:bodyPr/>
                    <a:lstStyle/>
                    <a:p>
                      <a:pPr algn="ctr">
                        <a:lnSpc>
                          <a:spcPts val="1125"/>
                        </a:lnSpc>
                        <a:spcAft>
                          <a:spcPts val="0"/>
                        </a:spcAft>
                      </a:pPr>
                      <a:r>
                        <a:rPr lang="en-US" sz="2400" kern="100">
                          <a:effectLst/>
                        </a:rPr>
                        <a:t>5</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en-US" sz="2400" kern="100">
                          <a:effectLst/>
                        </a:rPr>
                        <a:t>1</a:t>
                      </a:r>
                      <a:r>
                        <a:rPr lang="zh-CN" sz="2400" kern="100">
                          <a:effectLst/>
                        </a:rPr>
                        <a:t>月贷方合计</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en-US" sz="2400" kern="100">
                          <a:effectLst/>
                        </a:rPr>
                        <a:t> </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1052439696"/>
                  </a:ext>
                </a:extLst>
              </a:tr>
              <a:tr h="459610">
                <a:tc>
                  <a:txBody>
                    <a:bodyPr/>
                    <a:lstStyle/>
                    <a:p>
                      <a:pPr algn="ctr">
                        <a:lnSpc>
                          <a:spcPts val="1125"/>
                        </a:lnSpc>
                        <a:spcAft>
                          <a:spcPts val="0"/>
                        </a:spcAft>
                      </a:pPr>
                      <a:r>
                        <a:rPr lang="en-US" sz="2400" kern="100">
                          <a:effectLst/>
                        </a:rPr>
                        <a:t>6</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en-US" sz="2400" kern="100">
                          <a:effectLst/>
                        </a:rPr>
                        <a:t>2</a:t>
                      </a:r>
                      <a:r>
                        <a:rPr lang="zh-CN" sz="2400" kern="100">
                          <a:effectLst/>
                        </a:rPr>
                        <a:t>月借方合计</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en-US" sz="2400" kern="100">
                          <a:effectLst/>
                        </a:rPr>
                        <a:t> </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2921316998"/>
                  </a:ext>
                </a:extLst>
              </a:tr>
              <a:tr h="459610">
                <a:tc>
                  <a:txBody>
                    <a:bodyPr/>
                    <a:lstStyle/>
                    <a:p>
                      <a:pPr algn="ctr">
                        <a:lnSpc>
                          <a:spcPts val="1125"/>
                        </a:lnSpc>
                        <a:spcAft>
                          <a:spcPts val="0"/>
                        </a:spcAft>
                      </a:pPr>
                      <a:r>
                        <a:rPr lang="en-US" sz="2400" kern="100">
                          <a:effectLst/>
                        </a:rPr>
                        <a:t>7</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en-US" sz="2400" kern="100">
                          <a:effectLst/>
                        </a:rPr>
                        <a:t>2</a:t>
                      </a:r>
                      <a:r>
                        <a:rPr lang="zh-CN" sz="2400" kern="100">
                          <a:effectLst/>
                        </a:rPr>
                        <a:t>月贷方合计</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en-US" sz="2400" kern="100">
                          <a:effectLst/>
                        </a:rPr>
                        <a:t> </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2456329352"/>
                  </a:ext>
                </a:extLst>
              </a:tr>
              <a:tr h="459610">
                <a:tc>
                  <a:txBody>
                    <a:bodyPr/>
                    <a:lstStyle/>
                    <a:p>
                      <a:pPr algn="ctr">
                        <a:lnSpc>
                          <a:spcPts val="1125"/>
                        </a:lnSpc>
                        <a:spcAft>
                          <a:spcPts val="0"/>
                        </a:spcAft>
                      </a:pPr>
                      <a:r>
                        <a:rPr lang="en-US" sz="2400" kern="100">
                          <a:effectLst/>
                        </a:rPr>
                        <a:t>⋮</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en-US" sz="2400" kern="100">
                          <a:effectLst/>
                        </a:rPr>
                        <a:t>⋮</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en-US" sz="2400" kern="100">
                          <a:effectLst/>
                        </a:rPr>
                        <a:t> </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953021289"/>
                  </a:ext>
                </a:extLst>
              </a:tr>
              <a:tr h="459610">
                <a:tc>
                  <a:txBody>
                    <a:bodyPr/>
                    <a:lstStyle/>
                    <a:p>
                      <a:pPr algn="ctr">
                        <a:lnSpc>
                          <a:spcPts val="1125"/>
                        </a:lnSpc>
                        <a:spcAft>
                          <a:spcPts val="0"/>
                        </a:spcAft>
                      </a:pPr>
                      <a:r>
                        <a:rPr lang="en-US" sz="2400" kern="100">
                          <a:effectLst/>
                        </a:rPr>
                        <a:t>26</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en-US" sz="2400" kern="100">
                          <a:effectLst/>
                        </a:rPr>
                        <a:t>12</a:t>
                      </a:r>
                      <a:r>
                        <a:rPr lang="zh-CN" sz="2400" kern="100">
                          <a:effectLst/>
                        </a:rPr>
                        <a:t>月借方合计</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en-US" sz="2400" kern="100">
                          <a:effectLst/>
                        </a:rPr>
                        <a:t> </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3697801622"/>
                  </a:ext>
                </a:extLst>
              </a:tr>
              <a:tr h="459610">
                <a:tc>
                  <a:txBody>
                    <a:bodyPr/>
                    <a:lstStyle/>
                    <a:p>
                      <a:pPr algn="ctr">
                        <a:lnSpc>
                          <a:spcPts val="1125"/>
                        </a:lnSpc>
                        <a:spcAft>
                          <a:spcPts val="0"/>
                        </a:spcAft>
                      </a:pPr>
                      <a:r>
                        <a:rPr lang="en-US" sz="2400" kern="100">
                          <a:effectLst/>
                        </a:rPr>
                        <a:t>27</a:t>
                      </a:r>
                      <a:endParaRPr lang="zh-CN" sz="2400" kern="100">
                        <a:solidFill>
                          <a:srgbClr val="000000"/>
                        </a:solidFill>
                        <a:effectLst/>
                        <a:latin typeface="NEU-BZ"/>
                        <a:ea typeface="方正书宋_GBK"/>
                        <a:cs typeface="Times New Roman" panose="02020603050405020304" pitchFamily="18" charset="0"/>
                      </a:endParaRPr>
                    </a:p>
                  </a:txBody>
                  <a:tcPr marL="0" marR="0" marT="0" marB="0" anchor="b"/>
                </a:tc>
                <a:tc>
                  <a:txBody>
                    <a:bodyPr/>
                    <a:lstStyle/>
                    <a:p>
                      <a:pPr>
                        <a:lnSpc>
                          <a:spcPts val="1125"/>
                        </a:lnSpc>
                        <a:spcAft>
                          <a:spcPts val="0"/>
                        </a:spcAft>
                      </a:pPr>
                      <a:r>
                        <a:rPr lang="en-US" sz="2400" kern="100">
                          <a:effectLst/>
                        </a:rPr>
                        <a:t>12</a:t>
                      </a:r>
                      <a:r>
                        <a:rPr lang="zh-CN" sz="2400" kern="100">
                          <a:effectLst/>
                        </a:rPr>
                        <a:t>月贷方合计</a:t>
                      </a:r>
                      <a:endParaRPr lang="zh-CN" sz="2400" kern="100">
                        <a:solidFill>
                          <a:srgbClr val="000000"/>
                        </a:solidFill>
                        <a:effectLst/>
                        <a:latin typeface="NEU-BZ"/>
                        <a:ea typeface="方正书宋_GBK"/>
                        <a:cs typeface="Times New Roman" panose="02020603050405020304" pitchFamily="18" charset="0"/>
                      </a:endParaRPr>
                    </a:p>
                  </a:txBody>
                  <a:tcPr marL="66675" marR="66675" marT="0" marB="0" anchor="b"/>
                </a:tc>
                <a:tc>
                  <a:txBody>
                    <a:bodyPr/>
                    <a:lstStyle/>
                    <a:p>
                      <a:pPr>
                        <a:lnSpc>
                          <a:spcPts val="1125"/>
                        </a:lnSpc>
                        <a:spcAft>
                          <a:spcPts val="0"/>
                        </a:spcAft>
                      </a:pPr>
                      <a:r>
                        <a:rPr lang="en-US" sz="2400" kern="100" dirty="0">
                          <a:effectLst/>
                        </a:rPr>
                        <a:t> </a:t>
                      </a:r>
                      <a:endParaRPr lang="zh-CN" sz="2400" kern="100" dirty="0">
                        <a:solidFill>
                          <a:srgbClr val="000000"/>
                        </a:solidFill>
                        <a:effectLst/>
                        <a:latin typeface="NEU-BZ"/>
                        <a:ea typeface="方正书宋_GBK"/>
                        <a:cs typeface="Times New Roman" panose="02020603050405020304" pitchFamily="18" charset="0"/>
                      </a:endParaRPr>
                    </a:p>
                  </a:txBody>
                  <a:tcPr marL="66675" marR="66675" marT="0" marB="0" anchor="b"/>
                </a:tc>
                <a:extLst>
                  <a:ext uri="{0D108BD9-81ED-4DB2-BD59-A6C34878D82A}">
                    <a16:rowId xmlns:a16="http://schemas.microsoft.com/office/drawing/2014/main" val="1746702028"/>
                  </a:ext>
                </a:extLst>
              </a:tr>
            </a:tbl>
          </a:graphicData>
        </a:graphic>
      </p:graphicFrame>
    </p:spTree>
    <p:extLst>
      <p:ext uri="{BB962C8B-B14F-4D97-AF65-F5344CB8AC3E}">
        <p14:creationId xmlns:p14="http://schemas.microsoft.com/office/powerpoint/2010/main" val="2430910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内容提要</a:t>
            </a:r>
          </a:p>
        </p:txBody>
      </p:sp>
      <p:graphicFrame>
        <p:nvGraphicFramePr>
          <p:cNvPr id="4" name="内容占位符 3"/>
          <p:cNvGraphicFramePr>
            <a:graphicFrameLocks noGrp="1"/>
          </p:cNvGraphicFramePr>
          <p:nvPr>
            <p:ph sz="quarter" idx="13"/>
          </p:nvPr>
        </p:nvGraphicFramePr>
        <p:xfrm>
          <a:off x="914400" y="2366963"/>
          <a:ext cx="10363200" cy="3424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38283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73159B9-051E-4DAA-A76D-BC179159AC03}"/>
              </a:ext>
            </a:extLst>
          </p:cNvPr>
          <p:cNvSpPr>
            <a:spLocks noGrp="1"/>
          </p:cNvSpPr>
          <p:nvPr>
            <p:ph type="title"/>
          </p:nvPr>
        </p:nvSpPr>
        <p:spPr/>
        <p:txBody>
          <a:bodyPr/>
          <a:lstStyle/>
          <a:p>
            <a:r>
              <a:rPr lang="zh-CN" altLang="en-US" dirty="0"/>
              <a:t>总账子系统的基本功能</a:t>
            </a:r>
          </a:p>
        </p:txBody>
      </p:sp>
      <p:graphicFrame>
        <p:nvGraphicFramePr>
          <p:cNvPr id="4" name="内容占位符 3">
            <a:extLst>
              <a:ext uri="{FF2B5EF4-FFF2-40B4-BE49-F238E27FC236}">
                <a16:creationId xmlns:a16="http://schemas.microsoft.com/office/drawing/2014/main" id="{1C0A1652-F33D-4B64-929F-8B3DE6EAE6F8}"/>
              </a:ext>
            </a:extLst>
          </p:cNvPr>
          <p:cNvGraphicFramePr>
            <a:graphicFrameLocks noGrp="1"/>
          </p:cNvGraphicFramePr>
          <p:nvPr>
            <p:ph sz="quarter" idx="13"/>
            <p:extLst>
              <p:ext uri="{D42A27DB-BD31-4B8C-83A1-F6EECF244321}">
                <p14:modId xmlns:p14="http://schemas.microsoft.com/office/powerpoint/2010/main" val="2723592185"/>
              </p:ext>
            </p:extLst>
          </p:nvPr>
        </p:nvGraphicFramePr>
        <p:xfrm>
          <a:off x="212033" y="1970537"/>
          <a:ext cx="11754678" cy="40820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444356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a:extLst>
              <a:ext uri="{FF2B5EF4-FFF2-40B4-BE49-F238E27FC236}">
                <a16:creationId xmlns:a16="http://schemas.microsoft.com/office/drawing/2014/main" id="{7A6ED3B8-2621-45EA-A944-A712EC3AB950}"/>
              </a:ext>
            </a:extLst>
          </p:cNvPr>
          <p:cNvSpPr>
            <a:spLocks noGrp="1" noChangeArrowheads="1"/>
          </p:cNvSpPr>
          <p:nvPr>
            <p:ph type="title"/>
          </p:nvPr>
        </p:nvSpPr>
        <p:spPr/>
        <p:txBody>
          <a:bodyPr/>
          <a:lstStyle/>
          <a:p>
            <a:pPr eaLnBrk="1" hangingPunct="1">
              <a:defRPr/>
            </a:pPr>
            <a:r>
              <a:rPr lang="zh-CN" altLang="en-US" dirty="0"/>
              <a:t>基础设置</a:t>
            </a:r>
            <a:r>
              <a:rPr lang="en-US" altLang="zh-CN" sz="3200" dirty="0"/>
              <a:t>-</a:t>
            </a:r>
            <a:r>
              <a:rPr lang="zh-CN" altLang="en-US" sz="3200" dirty="0"/>
              <a:t>账套与权限</a:t>
            </a:r>
          </a:p>
        </p:txBody>
      </p:sp>
      <p:sp>
        <p:nvSpPr>
          <p:cNvPr id="73731" name="Rectangle 3">
            <a:extLst>
              <a:ext uri="{FF2B5EF4-FFF2-40B4-BE49-F238E27FC236}">
                <a16:creationId xmlns:a16="http://schemas.microsoft.com/office/drawing/2014/main" id="{3661D0BA-81C8-4437-AF2A-29D8A5F7A645}"/>
              </a:ext>
            </a:extLst>
          </p:cNvPr>
          <p:cNvSpPr>
            <a:spLocks noGrp="1" noChangeArrowheads="1"/>
          </p:cNvSpPr>
          <p:nvPr>
            <p:ph sz="quarter" idx="13"/>
          </p:nvPr>
        </p:nvSpPr>
        <p:spPr/>
        <p:txBody>
          <a:bodyPr>
            <a:normAutofit/>
          </a:bodyPr>
          <a:lstStyle/>
          <a:p>
            <a:pPr eaLnBrk="1" hangingPunct="1"/>
            <a:r>
              <a:rPr lang="zh-CN" altLang="en-US" dirty="0"/>
              <a:t>在系统中，为单位（会计主体）建立一个账套</a:t>
            </a:r>
            <a:endParaRPr lang="en-US" altLang="zh-CN" dirty="0"/>
          </a:p>
          <a:p>
            <a:pPr eaLnBrk="1" hangingPunct="1"/>
            <a:r>
              <a:rPr lang="zh-CN" altLang="en-US" dirty="0"/>
              <a:t>增加操作员（相关财务和业务人员）</a:t>
            </a:r>
            <a:endParaRPr lang="en-US" altLang="zh-CN" dirty="0"/>
          </a:p>
          <a:p>
            <a:pPr eaLnBrk="1" hangingPunct="1"/>
            <a:r>
              <a:rPr lang="zh-CN" altLang="en-US" dirty="0"/>
              <a:t>根据岗位职责，赋予操作员权限</a:t>
            </a:r>
            <a:endParaRPr lang="en-US" altLang="zh-CN" dirty="0"/>
          </a:p>
          <a:p>
            <a:pPr eaLnBrk="1" hangingPunct="1"/>
            <a:endParaRPr lang="en-US" altLang="zh-CN" dirty="0"/>
          </a:p>
          <a:p>
            <a:pPr eaLnBrk="1" hangingPunct="1"/>
            <a:r>
              <a:rPr lang="zh-CN" altLang="en-US" dirty="0"/>
              <a:t>说明：应用子系统</a:t>
            </a:r>
            <a:r>
              <a:rPr lang="en-US" altLang="zh-CN" dirty="0"/>
              <a:t>【</a:t>
            </a:r>
            <a:r>
              <a:rPr lang="zh-CN" altLang="en-US" dirty="0"/>
              <a:t>系统管理</a:t>
            </a:r>
            <a:r>
              <a:rPr lang="en-US" altLang="zh-CN" dirty="0"/>
              <a:t>】</a:t>
            </a:r>
            <a:endParaRPr lang="zh-CN" alt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0AF379B-2B76-439B-91FF-F918D6D356EF}"/>
              </a:ext>
            </a:extLst>
          </p:cNvPr>
          <p:cNvSpPr>
            <a:spLocks noGrp="1"/>
          </p:cNvSpPr>
          <p:nvPr>
            <p:ph type="title"/>
          </p:nvPr>
        </p:nvSpPr>
        <p:spPr/>
        <p:txBody>
          <a:bodyPr/>
          <a:lstStyle/>
          <a:p>
            <a:pPr>
              <a:defRPr/>
            </a:pPr>
            <a:r>
              <a:rPr lang="zh-CN" altLang="en-US" dirty="0"/>
              <a:t>基础设置</a:t>
            </a:r>
            <a:r>
              <a:rPr lang="en-US" altLang="zh-CN" dirty="0"/>
              <a:t>-</a:t>
            </a:r>
            <a:r>
              <a:rPr lang="zh-CN" altLang="en-US" dirty="0"/>
              <a:t>账套与权限</a:t>
            </a:r>
            <a:r>
              <a:rPr lang="en-US" altLang="zh-CN" dirty="0"/>
              <a:t>-</a:t>
            </a:r>
            <a:r>
              <a:rPr lang="zh-CN" altLang="en-US" dirty="0"/>
              <a:t>登录角色</a:t>
            </a:r>
          </a:p>
        </p:txBody>
      </p:sp>
      <p:sp>
        <p:nvSpPr>
          <p:cNvPr id="76803" name="内容占位符 2">
            <a:extLst>
              <a:ext uri="{FF2B5EF4-FFF2-40B4-BE49-F238E27FC236}">
                <a16:creationId xmlns:a16="http://schemas.microsoft.com/office/drawing/2014/main" id="{D33B8F07-F747-4E42-9C7E-DB99267EB5B8}"/>
              </a:ext>
            </a:extLst>
          </p:cNvPr>
          <p:cNvSpPr>
            <a:spLocks noGrp="1"/>
          </p:cNvSpPr>
          <p:nvPr>
            <p:ph sz="quarter" idx="13"/>
          </p:nvPr>
        </p:nvSpPr>
        <p:spPr/>
        <p:txBody>
          <a:bodyPr/>
          <a:lstStyle/>
          <a:p>
            <a:r>
              <a:rPr lang="zh-CN" altLang="en-US" dirty="0"/>
              <a:t>登录</a:t>
            </a:r>
            <a:r>
              <a:rPr lang="en-US" altLang="zh-CN" dirty="0"/>
              <a:t>【</a:t>
            </a:r>
            <a:r>
              <a:rPr lang="zh-CN" altLang="en-US" dirty="0"/>
              <a:t>系统管理</a:t>
            </a:r>
            <a:r>
              <a:rPr lang="en-US" altLang="zh-CN" dirty="0"/>
              <a:t>】</a:t>
            </a:r>
            <a:r>
              <a:rPr lang="zh-CN" altLang="en-US" dirty="0"/>
              <a:t>的人员分为两类</a:t>
            </a:r>
            <a:endParaRPr lang="en-US" altLang="zh-CN" dirty="0"/>
          </a:p>
          <a:p>
            <a:pPr lvl="1"/>
            <a:r>
              <a:rPr lang="zh-CN" altLang="en-US" dirty="0"/>
              <a:t>系统管理员（用户名：</a:t>
            </a:r>
            <a:r>
              <a:rPr lang="en-US" altLang="zh-CN" dirty="0"/>
              <a:t>admin</a:t>
            </a:r>
            <a:r>
              <a:rPr lang="zh-CN" altLang="en-US" dirty="0"/>
              <a:t>，默认密码为空）</a:t>
            </a:r>
            <a:endParaRPr lang="en-US" altLang="zh-CN" dirty="0"/>
          </a:p>
          <a:p>
            <a:pPr lvl="2"/>
            <a:r>
              <a:rPr lang="zh-CN" altLang="en-US" dirty="0"/>
              <a:t>从技术角度管理服务器里所有账套</a:t>
            </a:r>
            <a:endParaRPr lang="en-US" altLang="zh-CN" dirty="0"/>
          </a:p>
          <a:p>
            <a:pPr lvl="1"/>
            <a:r>
              <a:rPr lang="zh-CN" altLang="en-US" dirty="0"/>
              <a:t>账套主管（建立账套时，系统管理员将设置账套主管）</a:t>
            </a:r>
            <a:endParaRPr lang="en-US" altLang="zh-CN" dirty="0"/>
          </a:p>
          <a:p>
            <a:pPr lvl="2"/>
            <a:r>
              <a:rPr lang="zh-CN" altLang="en-US" dirty="0"/>
              <a:t>从应用角度维护账套内成员的权限、账套不同年度账数据、相应账套所有功能权限</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B1AFE31B-32A2-487D-B140-4AFCA07CFB43}"/>
              </a:ext>
            </a:extLst>
          </p:cNvPr>
          <p:cNvSpPr>
            <a:spLocks noGrp="1" noChangeArrowheads="1"/>
          </p:cNvSpPr>
          <p:nvPr>
            <p:ph type="title"/>
          </p:nvPr>
        </p:nvSpPr>
        <p:spPr/>
        <p:txBody>
          <a:bodyPr/>
          <a:lstStyle/>
          <a:p>
            <a:pPr>
              <a:defRPr/>
            </a:pPr>
            <a:r>
              <a:rPr lang="zh-CN" altLang="en-US" dirty="0"/>
              <a:t>基础设置</a:t>
            </a:r>
            <a:r>
              <a:rPr lang="en-US" altLang="zh-CN" dirty="0"/>
              <a:t>-</a:t>
            </a:r>
            <a:r>
              <a:rPr lang="zh-CN" altLang="en-US" dirty="0"/>
              <a:t>账套与权限</a:t>
            </a:r>
            <a:r>
              <a:rPr lang="en-US" altLang="zh-CN" dirty="0"/>
              <a:t>-</a:t>
            </a:r>
            <a:r>
              <a:rPr lang="zh-CN" altLang="en-US" dirty="0"/>
              <a:t>系统管理员（</a:t>
            </a:r>
            <a:r>
              <a:rPr lang="en-US" altLang="zh-CN" dirty="0"/>
              <a:t>admin)</a:t>
            </a:r>
            <a:endParaRPr lang="en-US" altLang="zh-CN" sz="3200" dirty="0"/>
          </a:p>
        </p:txBody>
      </p:sp>
      <p:sp>
        <p:nvSpPr>
          <p:cNvPr id="74755" name="Rectangle 3">
            <a:extLst>
              <a:ext uri="{FF2B5EF4-FFF2-40B4-BE49-F238E27FC236}">
                <a16:creationId xmlns:a16="http://schemas.microsoft.com/office/drawing/2014/main" id="{D3EAE5F1-AC6A-47EE-9C4F-F7D16A76ED5E}"/>
              </a:ext>
            </a:extLst>
          </p:cNvPr>
          <p:cNvSpPr>
            <a:spLocks noGrp="1" noChangeArrowheads="1"/>
          </p:cNvSpPr>
          <p:nvPr>
            <p:ph sz="quarter" idx="13"/>
          </p:nvPr>
        </p:nvSpPr>
        <p:spPr/>
        <p:txBody>
          <a:bodyPr>
            <a:normAutofit fontScale="92500" lnSpcReduction="10000"/>
          </a:bodyPr>
          <a:lstStyle/>
          <a:p>
            <a:pPr eaLnBrk="1" hangingPunct="1">
              <a:lnSpc>
                <a:spcPct val="150000"/>
              </a:lnSpc>
            </a:pPr>
            <a:r>
              <a:rPr lang="zh-CN" altLang="en-US" dirty="0"/>
              <a:t>建立账套，主要定义账套的以下参数</a:t>
            </a:r>
          </a:p>
          <a:p>
            <a:pPr lvl="1" eaLnBrk="1" hangingPunct="1">
              <a:lnSpc>
                <a:spcPct val="150000"/>
              </a:lnSpc>
            </a:pPr>
            <a:r>
              <a:rPr lang="zh-CN" altLang="en-US" dirty="0"/>
              <a:t>账套：账套号、账套名称、单位名称、企业性质等</a:t>
            </a:r>
          </a:p>
          <a:p>
            <a:pPr lvl="1" eaLnBrk="1" hangingPunct="1">
              <a:lnSpc>
                <a:spcPct val="150000"/>
              </a:lnSpc>
            </a:pPr>
            <a:r>
              <a:rPr lang="zh-CN" altLang="en-US" dirty="0"/>
              <a:t>会计科目编码方案</a:t>
            </a:r>
          </a:p>
          <a:p>
            <a:pPr lvl="1" eaLnBrk="1" hangingPunct="1">
              <a:lnSpc>
                <a:spcPct val="150000"/>
              </a:lnSpc>
            </a:pPr>
            <a:r>
              <a:rPr lang="zh-CN" altLang="en-US" dirty="0"/>
              <a:t>账套启用日期</a:t>
            </a:r>
          </a:p>
          <a:p>
            <a:pPr lvl="1" eaLnBrk="1" hangingPunct="1">
              <a:lnSpc>
                <a:spcPct val="150000"/>
              </a:lnSpc>
            </a:pPr>
            <a:r>
              <a:rPr lang="zh-CN" altLang="en-US" dirty="0"/>
              <a:t>记账本位币</a:t>
            </a:r>
          </a:p>
          <a:p>
            <a:pPr lvl="1" eaLnBrk="1" hangingPunct="1">
              <a:lnSpc>
                <a:spcPct val="150000"/>
              </a:lnSpc>
            </a:pPr>
            <a:r>
              <a:rPr lang="zh-CN" altLang="en-US" dirty="0"/>
              <a:t>会计主管姓名等</a:t>
            </a:r>
          </a:p>
        </p:txBody>
      </p:sp>
    </p:spTree>
  </p:cSld>
  <p:clrMapOvr>
    <a:masterClrMapping/>
  </p:clrMapOvr>
  <p:transition advClick="0"/>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14EC44C1-C3DB-49A9-9F38-85CA88C4159C}"/>
              </a:ext>
            </a:extLst>
          </p:cNvPr>
          <p:cNvSpPr>
            <a:spLocks noGrp="1" noChangeArrowheads="1"/>
          </p:cNvSpPr>
          <p:nvPr>
            <p:ph type="title"/>
          </p:nvPr>
        </p:nvSpPr>
        <p:spPr/>
        <p:txBody>
          <a:bodyPr/>
          <a:lstStyle/>
          <a:p>
            <a:pPr>
              <a:defRPr/>
            </a:pPr>
            <a:r>
              <a:rPr lang="zh-CN" altLang="en-US" dirty="0"/>
              <a:t>基础设置</a:t>
            </a:r>
            <a:r>
              <a:rPr lang="en-US" altLang="zh-CN" sz="3200" dirty="0"/>
              <a:t>-</a:t>
            </a:r>
            <a:r>
              <a:rPr lang="zh-CN" altLang="en-US" sz="3200" dirty="0"/>
              <a:t>账套与权限</a:t>
            </a:r>
            <a:r>
              <a:rPr lang="en-US" altLang="zh-CN" sz="3200" dirty="0"/>
              <a:t>-</a:t>
            </a:r>
            <a:r>
              <a:rPr lang="zh-CN" altLang="en-US" sz="3200" dirty="0"/>
              <a:t>系统管理员（</a:t>
            </a:r>
            <a:r>
              <a:rPr lang="en-US" altLang="zh-CN" sz="3200" dirty="0"/>
              <a:t>admin)</a:t>
            </a:r>
            <a:endParaRPr lang="zh-CN" altLang="en-US" sz="3200" dirty="0"/>
          </a:p>
        </p:txBody>
      </p:sp>
      <p:sp>
        <p:nvSpPr>
          <p:cNvPr id="75779" name="Rectangle 3">
            <a:extLst>
              <a:ext uri="{FF2B5EF4-FFF2-40B4-BE49-F238E27FC236}">
                <a16:creationId xmlns:a16="http://schemas.microsoft.com/office/drawing/2014/main" id="{B060FFAC-509B-46C6-99EF-9B53E400B150}"/>
              </a:ext>
            </a:extLst>
          </p:cNvPr>
          <p:cNvSpPr>
            <a:spLocks noGrp="1" noChangeArrowheads="1"/>
          </p:cNvSpPr>
          <p:nvPr>
            <p:ph sz="quarter" idx="13"/>
          </p:nvPr>
        </p:nvSpPr>
        <p:spPr/>
        <p:txBody>
          <a:bodyPr>
            <a:normAutofit/>
          </a:bodyPr>
          <a:lstStyle/>
          <a:p>
            <a:pPr eaLnBrk="1" hangingPunct="1"/>
            <a:r>
              <a:rPr lang="zh-CN" altLang="en-US" dirty="0"/>
              <a:t>账套管理</a:t>
            </a:r>
          </a:p>
          <a:p>
            <a:pPr lvl="1" eaLnBrk="1" hangingPunct="1"/>
            <a:r>
              <a:rPr lang="zh-CN" altLang="en-US" dirty="0"/>
              <a:t>账套的维护</a:t>
            </a:r>
          </a:p>
          <a:p>
            <a:pPr lvl="1" eaLnBrk="1" hangingPunct="1"/>
            <a:r>
              <a:rPr lang="zh-CN" altLang="en-US" dirty="0"/>
              <a:t>账套数据的输出（备份）与引入（恢复）</a:t>
            </a:r>
          </a:p>
          <a:p>
            <a:pPr eaLnBrk="1" hangingPunct="1"/>
            <a:r>
              <a:rPr lang="zh-CN" altLang="en-US" dirty="0"/>
              <a:t>用户与权限</a:t>
            </a:r>
          </a:p>
          <a:p>
            <a:pPr lvl="1" eaLnBrk="1" hangingPunct="1"/>
            <a:r>
              <a:rPr lang="zh-CN" altLang="en-US" dirty="0"/>
              <a:t>用户的建立</a:t>
            </a:r>
          </a:p>
          <a:p>
            <a:pPr lvl="1" eaLnBrk="1" hangingPunct="1"/>
            <a:r>
              <a:rPr lang="zh-CN" altLang="en-US" dirty="0"/>
              <a:t>授权</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0691E463-CA6A-4B66-A7C2-82DEACF6DEAC}"/>
              </a:ext>
            </a:extLst>
          </p:cNvPr>
          <p:cNvSpPr>
            <a:spLocks noGrp="1" noChangeArrowheads="1"/>
          </p:cNvSpPr>
          <p:nvPr>
            <p:ph type="title"/>
          </p:nvPr>
        </p:nvSpPr>
        <p:spPr/>
        <p:txBody>
          <a:bodyPr/>
          <a:lstStyle/>
          <a:p>
            <a:pPr>
              <a:defRPr/>
            </a:pPr>
            <a:r>
              <a:rPr lang="zh-CN" altLang="en-US" dirty="0"/>
              <a:t>基础设置</a:t>
            </a:r>
            <a:r>
              <a:rPr lang="en-US" altLang="zh-CN" sz="3200" dirty="0"/>
              <a:t>-</a:t>
            </a:r>
            <a:r>
              <a:rPr lang="zh-CN" altLang="en-US" sz="3200" dirty="0"/>
              <a:t>账套与权限</a:t>
            </a:r>
            <a:r>
              <a:rPr lang="en-US" altLang="zh-CN" sz="3200" dirty="0"/>
              <a:t>-</a:t>
            </a:r>
            <a:r>
              <a:rPr lang="zh-CN" altLang="en-US" sz="3200" dirty="0"/>
              <a:t>系统管理员</a:t>
            </a:r>
            <a:r>
              <a:rPr lang="en-US" altLang="zh-CN" sz="3200" dirty="0"/>
              <a:t>(admin)</a:t>
            </a:r>
          </a:p>
        </p:txBody>
      </p:sp>
      <p:pic>
        <p:nvPicPr>
          <p:cNvPr id="10" name="内容占位符 9">
            <a:extLst>
              <a:ext uri="{FF2B5EF4-FFF2-40B4-BE49-F238E27FC236}">
                <a16:creationId xmlns:a16="http://schemas.microsoft.com/office/drawing/2014/main" id="{AC51E398-6B63-436E-8E52-DAF223D4AB79}"/>
              </a:ext>
            </a:extLst>
          </p:cNvPr>
          <p:cNvPicPr>
            <a:picLocks noGrp="1" noChangeAspect="1"/>
          </p:cNvPicPr>
          <p:nvPr>
            <p:ph sz="quarter" idx="13"/>
          </p:nvPr>
        </p:nvPicPr>
        <p:blipFill>
          <a:blip r:embed="rId3"/>
          <a:stretch>
            <a:fillRect/>
          </a:stretch>
        </p:blipFill>
        <p:spPr>
          <a:xfrm>
            <a:off x="4654982" y="1792604"/>
            <a:ext cx="7537018" cy="4801189"/>
          </a:xfrm>
          <a:prstGeom prst="rect">
            <a:avLst/>
          </a:prstGeom>
        </p:spPr>
      </p:pic>
      <p:sp>
        <p:nvSpPr>
          <p:cNvPr id="11" name="内容占位符 2">
            <a:extLst>
              <a:ext uri="{FF2B5EF4-FFF2-40B4-BE49-F238E27FC236}">
                <a16:creationId xmlns:a16="http://schemas.microsoft.com/office/drawing/2014/main" id="{8DC61B64-0ACB-463F-BC74-142D4908DADD}"/>
              </a:ext>
            </a:extLst>
          </p:cNvPr>
          <p:cNvSpPr txBox="1">
            <a:spLocks/>
          </p:cNvSpPr>
          <p:nvPr/>
        </p:nvSpPr>
        <p:spPr>
          <a:xfrm>
            <a:off x="197494" y="2005686"/>
            <a:ext cx="3905250" cy="3816632"/>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lang="zh-CN" altLang="en-US" sz="2800" kern="1200" cap="all" baseline="0">
                <a:solidFill>
                  <a:schemeClr val="tx1"/>
                </a:solidFill>
                <a:effectLst/>
                <a:latin typeface="楷体" panose="02010609060101010101" pitchFamily="49" charset="-122"/>
                <a:ea typeface="楷体" panose="02010609060101010101" pitchFamily="49" charset="-122"/>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lang="en-US" altLang="en-US" sz="2800" kern="1200" cap="all" baseline="0">
                <a:solidFill>
                  <a:schemeClr val="tx1"/>
                </a:solidFill>
                <a:effectLst/>
                <a:latin typeface="楷体" panose="02010609060101010101" pitchFamily="49" charset="-122"/>
                <a:ea typeface="楷体" panose="02010609060101010101" pitchFamily="49" charset="-122"/>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r>
              <a:rPr lang="zh-CN" altLang="en-US" dirty="0"/>
              <a:t>主要职责之一：建立、输出（备份）、引入（恢复）账套</a:t>
            </a:r>
          </a:p>
        </p:txBody>
      </p:sp>
    </p:spTree>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9E8BDE7-AF83-4075-A670-4094EE228657}"/>
              </a:ext>
            </a:extLst>
          </p:cNvPr>
          <p:cNvSpPr>
            <a:spLocks noGrp="1"/>
          </p:cNvSpPr>
          <p:nvPr>
            <p:ph type="title"/>
          </p:nvPr>
        </p:nvSpPr>
        <p:spPr/>
        <p:txBody>
          <a:bodyPr/>
          <a:lstStyle/>
          <a:p>
            <a:r>
              <a:rPr lang="zh-CN" altLang="en-US" dirty="0"/>
              <a:t>账务处理概述</a:t>
            </a:r>
          </a:p>
        </p:txBody>
      </p:sp>
      <p:sp>
        <p:nvSpPr>
          <p:cNvPr id="3" name="内容占位符 2">
            <a:extLst>
              <a:ext uri="{FF2B5EF4-FFF2-40B4-BE49-F238E27FC236}">
                <a16:creationId xmlns:a16="http://schemas.microsoft.com/office/drawing/2014/main" id="{DA2B467B-E85E-47BD-B69F-4714CA3F11FB}"/>
              </a:ext>
            </a:extLst>
          </p:cNvPr>
          <p:cNvSpPr>
            <a:spLocks noGrp="1"/>
          </p:cNvSpPr>
          <p:nvPr>
            <p:ph sz="quarter" idx="13"/>
          </p:nvPr>
        </p:nvSpPr>
        <p:spPr>
          <a:xfrm>
            <a:off x="396940" y="1930781"/>
            <a:ext cx="5394261" cy="4517710"/>
          </a:xfrm>
        </p:spPr>
        <p:txBody>
          <a:bodyPr>
            <a:normAutofit/>
          </a:bodyPr>
          <a:lstStyle/>
          <a:p>
            <a:r>
              <a:rPr lang="zh-CN" altLang="en-US" dirty="0">
                <a:latin typeface="+mj-ea"/>
              </a:rPr>
              <a:t>账务处理是指从价值管理的视角出发，主要运用货币形式的信息计量，借助于专门的会计核算方法，对各单位（会计主体）的经济业务进行核算、控制，产生一系列财务信息和其他经济信息，为企业内部和外部的信息使用者提供服务来创造价值</a:t>
            </a:r>
            <a:endParaRPr lang="zh-CN" altLang="en-US" dirty="0"/>
          </a:p>
        </p:txBody>
      </p:sp>
      <p:pic>
        <p:nvPicPr>
          <p:cNvPr id="4" name="KJ31.EPS" descr="id:2147506660;FounderCES">
            <a:extLst>
              <a:ext uri="{FF2B5EF4-FFF2-40B4-BE49-F238E27FC236}">
                <a16:creationId xmlns:a16="http://schemas.microsoft.com/office/drawing/2014/main" id="{FBA50F82-97C1-43BB-A462-D2002810EE20}"/>
              </a:ext>
            </a:extLst>
          </p:cNvPr>
          <p:cNvPicPr/>
          <p:nvPr/>
        </p:nvPicPr>
        <p:blipFill>
          <a:blip r:embed="rId2"/>
          <a:stretch>
            <a:fillRect/>
          </a:stretch>
        </p:blipFill>
        <p:spPr>
          <a:xfrm>
            <a:off x="6308034" y="2800630"/>
            <a:ext cx="5883966" cy="2553248"/>
          </a:xfrm>
          <a:prstGeom prst="rect">
            <a:avLst/>
          </a:prstGeom>
        </p:spPr>
      </p:pic>
    </p:spTree>
    <p:extLst>
      <p:ext uri="{BB962C8B-B14F-4D97-AF65-F5344CB8AC3E}">
        <p14:creationId xmlns:p14="http://schemas.microsoft.com/office/powerpoint/2010/main" val="217194905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24C7D1E-D8D3-44CE-B8BA-B7C93E8CC5EA}"/>
              </a:ext>
            </a:extLst>
          </p:cNvPr>
          <p:cNvSpPr>
            <a:spLocks noGrp="1"/>
          </p:cNvSpPr>
          <p:nvPr>
            <p:ph type="title"/>
          </p:nvPr>
        </p:nvSpPr>
        <p:spPr/>
        <p:txBody>
          <a:bodyPr/>
          <a:lstStyle/>
          <a:p>
            <a:r>
              <a:rPr lang="zh-CN" altLang="en-US" dirty="0"/>
              <a:t>基础设置</a:t>
            </a:r>
            <a:r>
              <a:rPr lang="en-US" altLang="zh-CN" dirty="0"/>
              <a:t>-</a:t>
            </a:r>
            <a:r>
              <a:rPr lang="zh-CN" altLang="en-US" dirty="0"/>
              <a:t>账套与权限</a:t>
            </a:r>
            <a:r>
              <a:rPr lang="en-US" altLang="zh-CN" dirty="0"/>
              <a:t>-</a:t>
            </a:r>
            <a:r>
              <a:rPr lang="zh-CN" altLang="en-US" dirty="0"/>
              <a:t>系统管理员</a:t>
            </a:r>
            <a:r>
              <a:rPr lang="en-US" altLang="zh-CN" dirty="0"/>
              <a:t>(admin)</a:t>
            </a:r>
            <a:endParaRPr lang="zh-CN" altLang="en-US" dirty="0"/>
          </a:p>
        </p:txBody>
      </p:sp>
      <p:sp>
        <p:nvSpPr>
          <p:cNvPr id="3" name="内容占位符 2">
            <a:extLst>
              <a:ext uri="{FF2B5EF4-FFF2-40B4-BE49-F238E27FC236}">
                <a16:creationId xmlns:a16="http://schemas.microsoft.com/office/drawing/2014/main" id="{68AE0D0E-76CC-411E-AD17-9FDD6C34CCA8}"/>
              </a:ext>
            </a:extLst>
          </p:cNvPr>
          <p:cNvSpPr>
            <a:spLocks noGrp="1"/>
          </p:cNvSpPr>
          <p:nvPr>
            <p:ph sz="quarter" idx="13"/>
          </p:nvPr>
        </p:nvSpPr>
        <p:spPr>
          <a:xfrm>
            <a:off x="913774" y="2066643"/>
            <a:ext cx="3905250" cy="3816632"/>
          </a:xfrm>
        </p:spPr>
        <p:txBody>
          <a:bodyPr/>
          <a:lstStyle/>
          <a:p>
            <a:r>
              <a:rPr lang="zh-CN" altLang="en-US" dirty="0"/>
              <a:t>主要职责之二：管理操作员（增加、修改、删除）</a:t>
            </a:r>
          </a:p>
        </p:txBody>
      </p:sp>
      <p:pic>
        <p:nvPicPr>
          <p:cNvPr id="4" name="图片 3">
            <a:extLst>
              <a:ext uri="{FF2B5EF4-FFF2-40B4-BE49-F238E27FC236}">
                <a16:creationId xmlns:a16="http://schemas.microsoft.com/office/drawing/2014/main" id="{CD77F1F7-E417-4E94-BB90-BEBE86981299}"/>
              </a:ext>
            </a:extLst>
          </p:cNvPr>
          <p:cNvPicPr>
            <a:picLocks noChangeAspect="1"/>
          </p:cNvPicPr>
          <p:nvPr/>
        </p:nvPicPr>
        <p:blipFill>
          <a:blip r:embed="rId2"/>
          <a:stretch>
            <a:fillRect/>
          </a:stretch>
        </p:blipFill>
        <p:spPr>
          <a:xfrm>
            <a:off x="6993255" y="1482090"/>
            <a:ext cx="3905250" cy="6362700"/>
          </a:xfrm>
          <a:prstGeom prst="rect">
            <a:avLst/>
          </a:prstGeom>
        </p:spPr>
      </p:pic>
    </p:spTree>
    <p:extLst>
      <p:ext uri="{BB962C8B-B14F-4D97-AF65-F5344CB8AC3E}">
        <p14:creationId xmlns:p14="http://schemas.microsoft.com/office/powerpoint/2010/main" val="34923843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8C441E16-A086-45A2-BFD7-6298442B09F5}"/>
              </a:ext>
            </a:extLst>
          </p:cNvPr>
          <p:cNvSpPr>
            <a:spLocks noGrp="1" noChangeArrowheads="1"/>
          </p:cNvSpPr>
          <p:nvPr>
            <p:ph type="title"/>
          </p:nvPr>
        </p:nvSpPr>
        <p:spPr/>
        <p:txBody>
          <a:bodyPr/>
          <a:lstStyle/>
          <a:p>
            <a:pPr>
              <a:defRPr/>
            </a:pPr>
            <a:r>
              <a:rPr lang="zh-CN" altLang="en-US" dirty="0"/>
              <a:t>基础设置</a:t>
            </a:r>
            <a:r>
              <a:rPr lang="en-US" altLang="zh-CN" dirty="0"/>
              <a:t>-</a:t>
            </a:r>
            <a:r>
              <a:rPr lang="zh-CN" altLang="en-US" dirty="0"/>
              <a:t>账套与权限</a:t>
            </a:r>
            <a:r>
              <a:rPr lang="en-US" altLang="zh-CN" dirty="0"/>
              <a:t>-</a:t>
            </a:r>
            <a:r>
              <a:rPr lang="zh-CN" altLang="en-US" dirty="0"/>
              <a:t>账套主管</a:t>
            </a:r>
          </a:p>
        </p:txBody>
      </p:sp>
      <p:sp>
        <p:nvSpPr>
          <p:cNvPr id="79875" name="Rectangle 3">
            <a:extLst>
              <a:ext uri="{FF2B5EF4-FFF2-40B4-BE49-F238E27FC236}">
                <a16:creationId xmlns:a16="http://schemas.microsoft.com/office/drawing/2014/main" id="{C09DCB90-DDCB-4731-9FE2-B61931C1E978}"/>
              </a:ext>
            </a:extLst>
          </p:cNvPr>
          <p:cNvSpPr>
            <a:spLocks noGrp="1" noChangeArrowheads="1"/>
          </p:cNvSpPr>
          <p:nvPr>
            <p:ph sz="quarter" idx="13"/>
          </p:nvPr>
        </p:nvSpPr>
        <p:spPr/>
        <p:txBody>
          <a:bodyPr>
            <a:normAutofit lnSpcReduction="10000"/>
          </a:bodyPr>
          <a:lstStyle/>
          <a:p>
            <a:pPr eaLnBrk="1" hangingPunct="1">
              <a:lnSpc>
                <a:spcPct val="150000"/>
              </a:lnSpc>
            </a:pPr>
            <a:r>
              <a:rPr lang="zh-CN" altLang="en-US"/>
              <a:t>人员权限设置</a:t>
            </a:r>
          </a:p>
          <a:p>
            <a:pPr lvl="1" eaLnBrk="1" hangingPunct="1">
              <a:lnSpc>
                <a:spcPct val="150000"/>
              </a:lnSpc>
            </a:pPr>
            <a:r>
              <a:rPr lang="zh-CN" altLang="en-US"/>
              <a:t>根据财务人员岗位分工，分配与设置人员权限</a:t>
            </a:r>
          </a:p>
          <a:p>
            <a:pPr lvl="1" eaLnBrk="1" hangingPunct="1">
              <a:lnSpc>
                <a:spcPct val="150000"/>
              </a:lnSpc>
            </a:pPr>
            <a:r>
              <a:rPr lang="zh-CN" altLang="en-US"/>
              <a:t>在会计信息系统中，财务主管具有最高权限，可以为其他财务人员设置权限，如：</a:t>
            </a:r>
          </a:p>
          <a:p>
            <a:pPr marL="993775" lvl="2" indent="-268288">
              <a:lnSpc>
                <a:spcPct val="150000"/>
              </a:lnSpc>
              <a:spcBef>
                <a:spcPts val="1200"/>
              </a:spcBef>
              <a:buFont typeface="Wingdings" panose="05000000000000000000" pitchFamily="2" charset="2"/>
              <a:buChar char="l"/>
            </a:pPr>
            <a:r>
              <a:rPr lang="zh-CN" altLang="en-US" sz="1800">
                <a:latin typeface="Times New Roman" panose="02020603050405020304" pitchFamily="18" charset="0"/>
                <a:ea typeface="宋体" panose="02010600030101010101" pitchFamily="2" charset="-122"/>
                <a:cs typeface="Times New Roman" panose="02020603050405020304" pitchFamily="18" charset="0"/>
              </a:rPr>
              <a:t>李红，有凭证录入权、记账权、账簿查询权</a:t>
            </a:r>
          </a:p>
          <a:p>
            <a:pPr marL="993775" lvl="2" indent="-268288">
              <a:lnSpc>
                <a:spcPct val="150000"/>
              </a:lnSpc>
              <a:spcBef>
                <a:spcPts val="1200"/>
              </a:spcBef>
              <a:buFont typeface="Wingdings" panose="05000000000000000000" pitchFamily="2" charset="2"/>
              <a:buChar char="l"/>
            </a:pPr>
            <a:r>
              <a:rPr lang="zh-CN" altLang="en-US" sz="1800">
                <a:latin typeface="Times New Roman" panose="02020603050405020304" pitchFamily="18" charset="0"/>
                <a:ea typeface="宋体" panose="02010600030101010101" pitchFamily="2" charset="-122"/>
                <a:cs typeface="Times New Roman" panose="02020603050405020304" pitchFamily="18" charset="0"/>
              </a:rPr>
              <a:t>杨柳，有凭证审核权、账簿查询权</a:t>
            </a:r>
          </a:p>
        </p:txBody>
      </p:sp>
    </p:spTree>
  </p:cSld>
  <p:clrMapOvr>
    <a:masterClrMapping/>
  </p:clrMapOvr>
  <p:transition advClick="0"/>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C028CD23-BC5F-46C7-A164-26952ABADADB}"/>
              </a:ext>
            </a:extLst>
          </p:cNvPr>
          <p:cNvSpPr>
            <a:spLocks noGrp="1" noChangeArrowheads="1"/>
          </p:cNvSpPr>
          <p:nvPr>
            <p:ph type="title"/>
          </p:nvPr>
        </p:nvSpPr>
        <p:spPr>
          <a:xfrm>
            <a:off x="913774" y="39376"/>
            <a:ext cx="10364451" cy="1596177"/>
          </a:xfrm>
        </p:spPr>
        <p:txBody>
          <a:bodyPr/>
          <a:lstStyle/>
          <a:p>
            <a:pPr>
              <a:defRPr/>
            </a:pPr>
            <a:r>
              <a:rPr lang="zh-CN" altLang="en-US" dirty="0"/>
              <a:t>基础设置</a:t>
            </a:r>
            <a:r>
              <a:rPr lang="en-US" altLang="zh-CN" dirty="0"/>
              <a:t>-</a:t>
            </a:r>
            <a:r>
              <a:rPr lang="zh-CN" altLang="en-US" dirty="0"/>
              <a:t>账套与权限</a:t>
            </a:r>
            <a:r>
              <a:rPr lang="en-US" altLang="zh-CN" dirty="0"/>
              <a:t>-</a:t>
            </a:r>
            <a:r>
              <a:rPr lang="zh-CN" altLang="en-US" dirty="0"/>
              <a:t>账套主管</a:t>
            </a:r>
          </a:p>
        </p:txBody>
      </p:sp>
      <p:pic>
        <p:nvPicPr>
          <p:cNvPr id="4" name="内容占位符 3">
            <a:extLst>
              <a:ext uri="{FF2B5EF4-FFF2-40B4-BE49-F238E27FC236}">
                <a16:creationId xmlns:a16="http://schemas.microsoft.com/office/drawing/2014/main" id="{7FBAF6D4-EFD7-492F-A0C9-7EC3B7F4B2C9}"/>
              </a:ext>
            </a:extLst>
          </p:cNvPr>
          <p:cNvPicPr>
            <a:picLocks noGrp="1" noChangeAspect="1"/>
          </p:cNvPicPr>
          <p:nvPr>
            <p:ph sz="quarter" idx="13"/>
          </p:nvPr>
        </p:nvPicPr>
        <p:blipFill>
          <a:blip r:embed="rId2"/>
          <a:stretch>
            <a:fillRect/>
          </a:stretch>
        </p:blipFill>
        <p:spPr>
          <a:xfrm>
            <a:off x="2178916" y="1295401"/>
            <a:ext cx="7775857" cy="5562600"/>
          </a:xfrm>
          <a:prstGeom prst="rect">
            <a:avLst/>
          </a:prstGeom>
        </p:spPr>
      </p:pic>
    </p:spTree>
  </p:cSld>
  <p:clrMapOvr>
    <a:masterClrMapping/>
  </p:clrMapOvr>
  <p:transition advClick="0"/>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0195A90-1BBB-480C-A7D3-C77429FDC622}"/>
              </a:ext>
            </a:extLst>
          </p:cNvPr>
          <p:cNvSpPr>
            <a:spLocks noGrp="1"/>
          </p:cNvSpPr>
          <p:nvPr>
            <p:ph type="title"/>
          </p:nvPr>
        </p:nvSpPr>
        <p:spPr/>
        <p:txBody>
          <a:bodyPr/>
          <a:lstStyle/>
          <a:p>
            <a:r>
              <a:rPr lang="zh-CN" altLang="en-US" dirty="0"/>
              <a:t>基础设置</a:t>
            </a:r>
            <a:r>
              <a:rPr lang="en-US" altLang="zh-CN" dirty="0"/>
              <a:t>-</a:t>
            </a:r>
            <a:r>
              <a:rPr lang="zh-CN" altLang="en-US" dirty="0"/>
              <a:t>启用子系统</a:t>
            </a:r>
          </a:p>
        </p:txBody>
      </p:sp>
      <p:sp>
        <p:nvSpPr>
          <p:cNvPr id="3" name="内容占位符 2">
            <a:extLst>
              <a:ext uri="{FF2B5EF4-FFF2-40B4-BE49-F238E27FC236}">
                <a16:creationId xmlns:a16="http://schemas.microsoft.com/office/drawing/2014/main" id="{D62F919C-2F6B-4212-9E1D-6FFC7FDADBD7}"/>
              </a:ext>
            </a:extLst>
          </p:cNvPr>
          <p:cNvSpPr>
            <a:spLocks noGrp="1"/>
          </p:cNvSpPr>
          <p:nvPr>
            <p:ph sz="quarter" idx="13"/>
          </p:nvPr>
        </p:nvSpPr>
        <p:spPr>
          <a:xfrm>
            <a:off x="913774" y="2066643"/>
            <a:ext cx="5807066" cy="3282597"/>
          </a:xfrm>
        </p:spPr>
        <p:txBody>
          <a:bodyPr>
            <a:normAutofit/>
          </a:bodyPr>
          <a:lstStyle/>
          <a:p>
            <a:r>
              <a:rPr lang="en-US" altLang="zh-CN" dirty="0"/>
              <a:t>Admin</a:t>
            </a:r>
            <a:r>
              <a:rPr lang="zh-CN" altLang="en-US" dirty="0"/>
              <a:t>建立账套后，系统会提示选择需要启用的子系统</a:t>
            </a:r>
            <a:endParaRPr lang="en-US" altLang="zh-CN" dirty="0"/>
          </a:p>
          <a:p>
            <a:r>
              <a:rPr lang="zh-CN" altLang="en-US" dirty="0"/>
              <a:t>账套主管可以进入“</a:t>
            </a:r>
            <a:r>
              <a:rPr lang="en-US" altLang="zh-CN" dirty="0"/>
              <a:t>U8</a:t>
            </a:r>
            <a:r>
              <a:rPr lang="zh-CN" altLang="en-US" dirty="0"/>
              <a:t>企业应用平台”启用子系统</a:t>
            </a:r>
          </a:p>
        </p:txBody>
      </p:sp>
      <p:pic>
        <p:nvPicPr>
          <p:cNvPr id="4" name="图片 3">
            <a:extLst>
              <a:ext uri="{FF2B5EF4-FFF2-40B4-BE49-F238E27FC236}">
                <a16:creationId xmlns:a16="http://schemas.microsoft.com/office/drawing/2014/main" id="{36D7D3DB-06B7-4712-A801-AC02FA86A4EF}"/>
              </a:ext>
            </a:extLst>
          </p:cNvPr>
          <p:cNvPicPr>
            <a:picLocks noChangeAspect="1"/>
          </p:cNvPicPr>
          <p:nvPr/>
        </p:nvPicPr>
        <p:blipFill>
          <a:blip r:embed="rId2"/>
          <a:stretch>
            <a:fillRect/>
          </a:stretch>
        </p:blipFill>
        <p:spPr>
          <a:xfrm>
            <a:off x="8458200" y="0"/>
            <a:ext cx="3401377" cy="7273041"/>
          </a:xfrm>
          <a:prstGeom prst="rect">
            <a:avLst/>
          </a:prstGeom>
        </p:spPr>
      </p:pic>
      <p:sp>
        <p:nvSpPr>
          <p:cNvPr id="5" name="椭圆 4">
            <a:extLst>
              <a:ext uri="{FF2B5EF4-FFF2-40B4-BE49-F238E27FC236}">
                <a16:creationId xmlns:a16="http://schemas.microsoft.com/office/drawing/2014/main" id="{E8E2DA51-A738-4341-9BC6-AE2C62E43A64}"/>
              </a:ext>
            </a:extLst>
          </p:cNvPr>
          <p:cNvSpPr/>
          <p:nvPr/>
        </p:nvSpPr>
        <p:spPr>
          <a:xfrm>
            <a:off x="9540240" y="1207597"/>
            <a:ext cx="1158240" cy="43832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a:extLst>
              <a:ext uri="{FF2B5EF4-FFF2-40B4-BE49-F238E27FC236}">
                <a16:creationId xmlns:a16="http://schemas.microsoft.com/office/drawing/2014/main" id="{22D3294D-088C-44DE-898A-6CBA61D1A4D1}"/>
              </a:ext>
            </a:extLst>
          </p:cNvPr>
          <p:cNvSpPr/>
          <p:nvPr/>
        </p:nvSpPr>
        <p:spPr>
          <a:xfrm>
            <a:off x="10119360" y="6448491"/>
            <a:ext cx="1158240" cy="43832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3544136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903CFE-AE20-47CD-A255-169443DDDC49}"/>
              </a:ext>
            </a:extLst>
          </p:cNvPr>
          <p:cNvSpPr>
            <a:spLocks noGrp="1"/>
          </p:cNvSpPr>
          <p:nvPr>
            <p:ph type="title"/>
          </p:nvPr>
        </p:nvSpPr>
        <p:spPr/>
        <p:txBody>
          <a:bodyPr/>
          <a:lstStyle/>
          <a:p>
            <a:r>
              <a:rPr lang="zh-CN" altLang="en-US" dirty="0"/>
              <a:t>基础设置</a:t>
            </a:r>
            <a:r>
              <a:rPr lang="en-US" altLang="zh-CN" dirty="0"/>
              <a:t>-</a:t>
            </a:r>
            <a:r>
              <a:rPr lang="zh-CN" altLang="en-US" dirty="0"/>
              <a:t>科目设置</a:t>
            </a:r>
          </a:p>
        </p:txBody>
      </p:sp>
      <p:sp>
        <p:nvSpPr>
          <p:cNvPr id="3" name="内容占位符 2">
            <a:extLst>
              <a:ext uri="{FF2B5EF4-FFF2-40B4-BE49-F238E27FC236}">
                <a16:creationId xmlns:a16="http://schemas.microsoft.com/office/drawing/2014/main" id="{2C6A0100-735D-4DB4-BB62-0370DA83DF69}"/>
              </a:ext>
            </a:extLst>
          </p:cNvPr>
          <p:cNvSpPr>
            <a:spLocks noGrp="1"/>
          </p:cNvSpPr>
          <p:nvPr>
            <p:ph sz="quarter" idx="13"/>
          </p:nvPr>
        </p:nvSpPr>
        <p:spPr/>
        <p:txBody>
          <a:bodyPr>
            <a:normAutofit fontScale="92500"/>
          </a:bodyPr>
          <a:lstStyle/>
          <a:p>
            <a:r>
              <a:rPr lang="zh-CN" altLang="zh-CN" dirty="0"/>
              <a:t>会计科目是填制会计凭证、登记会计账簿和编制会计报表的基础。</a:t>
            </a:r>
            <a:endParaRPr lang="en-US" altLang="zh-CN" dirty="0"/>
          </a:p>
          <a:p>
            <a:r>
              <a:rPr lang="zh-CN" altLang="zh-CN" dirty="0"/>
              <a:t>科目设置模块的功能是将单位会计核算中使用的会计科目逐一按要求描述给系统</a:t>
            </a:r>
            <a:r>
              <a:rPr lang="en-US" altLang="zh-CN" dirty="0"/>
              <a:t>,</a:t>
            </a:r>
            <a:r>
              <a:rPr lang="zh-CN" altLang="zh-CN" dirty="0"/>
              <a:t>并将科目设置的结果保存在科目文件中</a:t>
            </a:r>
            <a:r>
              <a:rPr lang="en-US" altLang="zh-CN" dirty="0"/>
              <a:t>,</a:t>
            </a:r>
            <a:r>
              <a:rPr lang="zh-CN" altLang="zh-CN" dirty="0"/>
              <a:t>实现对会计科目体系的管理。</a:t>
            </a:r>
            <a:endParaRPr lang="en-US" altLang="zh-CN" dirty="0"/>
          </a:p>
          <a:p>
            <a:endParaRPr lang="en-US" altLang="zh-CN" dirty="0"/>
          </a:p>
          <a:p>
            <a:r>
              <a:rPr lang="zh-CN" altLang="en-US" dirty="0"/>
              <a:t>除账套与权限外的其他基础设置功能，使用子系统</a:t>
            </a:r>
            <a:r>
              <a:rPr lang="en-US" altLang="zh-CN" dirty="0"/>
              <a:t>【u8</a:t>
            </a:r>
            <a:r>
              <a:rPr lang="zh-CN" altLang="en-US" dirty="0"/>
              <a:t>企业应用平台</a:t>
            </a:r>
            <a:r>
              <a:rPr lang="en-US" altLang="zh-CN" dirty="0"/>
              <a:t>】</a:t>
            </a:r>
          </a:p>
        </p:txBody>
      </p:sp>
    </p:spTree>
    <p:extLst>
      <p:ext uri="{BB962C8B-B14F-4D97-AF65-F5344CB8AC3E}">
        <p14:creationId xmlns:p14="http://schemas.microsoft.com/office/powerpoint/2010/main" val="387098276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694AA4F-B1A9-4064-ADB2-C0E120B2202E}"/>
              </a:ext>
            </a:extLst>
          </p:cNvPr>
          <p:cNvSpPr>
            <a:spLocks noGrp="1"/>
          </p:cNvSpPr>
          <p:nvPr>
            <p:ph type="title"/>
          </p:nvPr>
        </p:nvSpPr>
        <p:spPr/>
        <p:txBody>
          <a:bodyPr/>
          <a:lstStyle/>
          <a:p>
            <a:r>
              <a:rPr lang="zh-CN" altLang="en-US" dirty="0"/>
              <a:t>基础设置</a:t>
            </a:r>
            <a:r>
              <a:rPr lang="en-US" altLang="zh-CN" dirty="0"/>
              <a:t>-</a:t>
            </a:r>
            <a:r>
              <a:rPr lang="zh-CN" altLang="en-US" dirty="0"/>
              <a:t>科目设置</a:t>
            </a:r>
          </a:p>
        </p:txBody>
      </p:sp>
      <p:pic>
        <p:nvPicPr>
          <p:cNvPr id="4" name="内容占位符 3">
            <a:extLst>
              <a:ext uri="{FF2B5EF4-FFF2-40B4-BE49-F238E27FC236}">
                <a16:creationId xmlns:a16="http://schemas.microsoft.com/office/drawing/2014/main" id="{9EEF33DB-C29F-49EC-B8AB-1D1DF048B01D}"/>
              </a:ext>
            </a:extLst>
          </p:cNvPr>
          <p:cNvPicPr>
            <a:picLocks noGrp="1" noChangeAspect="1"/>
          </p:cNvPicPr>
          <p:nvPr>
            <p:ph sz="quarter" idx="13"/>
          </p:nvPr>
        </p:nvPicPr>
        <p:blipFill>
          <a:blip r:embed="rId3"/>
          <a:stretch>
            <a:fillRect/>
          </a:stretch>
        </p:blipFill>
        <p:spPr>
          <a:xfrm>
            <a:off x="6507480" y="1733540"/>
            <a:ext cx="5684520" cy="4656469"/>
          </a:xfrm>
          <a:prstGeom prst="rect">
            <a:avLst/>
          </a:prstGeom>
        </p:spPr>
      </p:pic>
      <p:sp>
        <p:nvSpPr>
          <p:cNvPr id="5" name="内容占位符 4">
            <a:extLst>
              <a:ext uri="{FF2B5EF4-FFF2-40B4-BE49-F238E27FC236}">
                <a16:creationId xmlns:a16="http://schemas.microsoft.com/office/drawing/2014/main" id="{FFE33824-EEBD-4D28-A071-0305AEC1F22E}"/>
              </a:ext>
            </a:extLst>
          </p:cNvPr>
          <p:cNvSpPr>
            <a:spLocks noGrp="1"/>
          </p:cNvSpPr>
          <p:nvPr>
            <p:ph sz="quarter" idx="14"/>
          </p:nvPr>
        </p:nvSpPr>
        <p:spPr>
          <a:xfrm>
            <a:off x="913775" y="2052754"/>
            <a:ext cx="5105400" cy="4656469"/>
          </a:xfrm>
        </p:spPr>
        <p:txBody>
          <a:bodyPr/>
          <a:lstStyle/>
          <a:p>
            <a:r>
              <a:rPr lang="zh-CN" altLang="en-US" dirty="0"/>
              <a:t>余额方向：影响余额查询</a:t>
            </a:r>
            <a:endParaRPr lang="en-US" altLang="zh-CN" dirty="0"/>
          </a:p>
          <a:p>
            <a:r>
              <a:rPr lang="zh-CN" altLang="en-US" dirty="0"/>
              <a:t>日记账：勾选才能查询日记账</a:t>
            </a:r>
            <a:endParaRPr lang="en-US" altLang="zh-CN" dirty="0"/>
          </a:p>
          <a:p>
            <a:r>
              <a:rPr lang="zh-CN" altLang="en-US" dirty="0"/>
              <a:t>银行账：勾选才能执行</a:t>
            </a:r>
            <a:r>
              <a:rPr lang="en-US" altLang="zh-CN" dirty="0"/>
              <a:t>【</a:t>
            </a:r>
            <a:r>
              <a:rPr lang="zh-CN" altLang="en-US" dirty="0"/>
              <a:t>银行对账</a:t>
            </a:r>
            <a:r>
              <a:rPr lang="en-US" altLang="zh-CN" dirty="0"/>
              <a:t>】</a:t>
            </a:r>
          </a:p>
          <a:p>
            <a:r>
              <a:rPr lang="zh-CN" altLang="en-US" dirty="0"/>
              <a:t>辅助核算：根据管理需求，选择是否需要进行辅助核算</a:t>
            </a:r>
            <a:endParaRPr lang="en-US" altLang="zh-CN" dirty="0"/>
          </a:p>
          <a:p>
            <a:r>
              <a:rPr lang="zh-CN" altLang="en-US" dirty="0"/>
              <a:t>增加、删除科目的合规性和正确性检查</a:t>
            </a:r>
          </a:p>
        </p:txBody>
      </p:sp>
    </p:spTree>
    <p:extLst>
      <p:ext uri="{BB962C8B-B14F-4D97-AF65-F5344CB8AC3E}">
        <p14:creationId xmlns:p14="http://schemas.microsoft.com/office/powerpoint/2010/main" val="274867219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a:extLst>
              <a:ext uri="{FF2B5EF4-FFF2-40B4-BE49-F238E27FC236}">
                <a16:creationId xmlns:a16="http://schemas.microsoft.com/office/drawing/2014/main" id="{DF3A6285-F474-4DE3-9837-87A67AFC5F36}"/>
              </a:ext>
            </a:extLst>
          </p:cNvPr>
          <p:cNvSpPr>
            <a:spLocks noGrp="1" noChangeArrowheads="1"/>
          </p:cNvSpPr>
          <p:nvPr>
            <p:ph type="title"/>
          </p:nvPr>
        </p:nvSpPr>
        <p:spPr/>
        <p:txBody>
          <a:bodyPr/>
          <a:lstStyle/>
          <a:p>
            <a:pPr>
              <a:defRPr/>
            </a:pPr>
            <a:r>
              <a:rPr lang="zh-CN" altLang="en-US" dirty="0"/>
              <a:t>基础设置</a:t>
            </a:r>
            <a:r>
              <a:rPr lang="en-US" altLang="zh-CN" dirty="0"/>
              <a:t>-</a:t>
            </a:r>
            <a:r>
              <a:rPr lang="zh-CN" altLang="en-US" dirty="0"/>
              <a:t>科目设置</a:t>
            </a:r>
          </a:p>
        </p:txBody>
      </p:sp>
      <p:sp>
        <p:nvSpPr>
          <p:cNvPr id="83971" name="Rectangle 3">
            <a:extLst>
              <a:ext uri="{FF2B5EF4-FFF2-40B4-BE49-F238E27FC236}">
                <a16:creationId xmlns:a16="http://schemas.microsoft.com/office/drawing/2014/main" id="{BFA920A9-8D4E-49BF-A6A3-8F01D196D08B}"/>
              </a:ext>
            </a:extLst>
          </p:cNvPr>
          <p:cNvSpPr>
            <a:spLocks noGrp="1" noChangeArrowheads="1"/>
          </p:cNvSpPr>
          <p:nvPr>
            <p:ph sz="quarter" idx="13"/>
          </p:nvPr>
        </p:nvSpPr>
        <p:spPr/>
        <p:txBody>
          <a:bodyPr>
            <a:normAutofit lnSpcReduction="10000"/>
          </a:bodyPr>
          <a:lstStyle/>
          <a:p>
            <a:pPr eaLnBrk="1" hangingPunct="1"/>
            <a:r>
              <a:rPr lang="zh-CN" altLang="en-US" dirty="0"/>
              <a:t>增加科目的合规性检查</a:t>
            </a:r>
            <a:endParaRPr lang="en-US" altLang="zh-CN" dirty="0"/>
          </a:p>
          <a:p>
            <a:pPr lvl="1"/>
            <a:r>
              <a:rPr lang="zh-CN" altLang="en-US" dirty="0"/>
              <a:t>是否符合编码规则？</a:t>
            </a:r>
          </a:p>
          <a:p>
            <a:pPr lvl="1"/>
            <a:r>
              <a:rPr lang="zh-CN" altLang="en-US" dirty="0"/>
              <a:t>是否重复编码？</a:t>
            </a:r>
          </a:p>
          <a:p>
            <a:pPr lvl="1"/>
            <a:r>
              <a:rPr lang="zh-CN" altLang="en-US" dirty="0"/>
              <a:t>是否为一级科目？</a:t>
            </a:r>
          </a:p>
          <a:p>
            <a:pPr lvl="2"/>
            <a:r>
              <a:rPr lang="zh-CN" altLang="en-US" dirty="0"/>
              <a:t>否</a:t>
            </a:r>
            <a:r>
              <a:rPr lang="en-US" altLang="zh-CN" dirty="0"/>
              <a:t>,</a:t>
            </a:r>
            <a:r>
              <a:rPr lang="zh-CN" altLang="en-US" dirty="0"/>
              <a:t>上级科目编码必须存在</a:t>
            </a:r>
          </a:p>
          <a:p>
            <a:pPr lvl="1"/>
            <a:r>
              <a:rPr lang="zh-CN" altLang="en-US" dirty="0"/>
              <a:t>科目是否已经使用？</a:t>
            </a:r>
          </a:p>
          <a:p>
            <a:pPr lvl="2"/>
            <a:r>
              <a:rPr lang="zh-CN" altLang="en-US" dirty="0"/>
              <a:t>是</a:t>
            </a:r>
            <a:r>
              <a:rPr lang="en-US" altLang="zh-CN" dirty="0"/>
              <a:t>,</a:t>
            </a:r>
            <a:r>
              <a:rPr lang="zh-CN" altLang="en-US" dirty="0"/>
              <a:t>只能增加平级科目</a:t>
            </a:r>
            <a:r>
              <a:rPr lang="en-US" altLang="zh-CN" dirty="0"/>
              <a:t>,</a:t>
            </a:r>
            <a:r>
              <a:rPr lang="zh-CN" altLang="en-US" dirty="0"/>
              <a:t>不能增加下级科目</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a:extLst>
              <a:ext uri="{FF2B5EF4-FFF2-40B4-BE49-F238E27FC236}">
                <a16:creationId xmlns:a16="http://schemas.microsoft.com/office/drawing/2014/main" id="{DF3A6285-F474-4DE3-9837-87A67AFC5F36}"/>
              </a:ext>
            </a:extLst>
          </p:cNvPr>
          <p:cNvSpPr>
            <a:spLocks noGrp="1" noChangeArrowheads="1"/>
          </p:cNvSpPr>
          <p:nvPr>
            <p:ph type="title"/>
          </p:nvPr>
        </p:nvSpPr>
        <p:spPr/>
        <p:txBody>
          <a:bodyPr/>
          <a:lstStyle/>
          <a:p>
            <a:pPr>
              <a:defRPr/>
            </a:pPr>
            <a:r>
              <a:rPr lang="zh-CN" altLang="en-US" dirty="0"/>
              <a:t>基础设置</a:t>
            </a:r>
            <a:r>
              <a:rPr lang="en-US" altLang="zh-CN" dirty="0"/>
              <a:t>-</a:t>
            </a:r>
            <a:r>
              <a:rPr lang="zh-CN" altLang="en-US" dirty="0"/>
              <a:t>科目设置</a:t>
            </a:r>
          </a:p>
        </p:txBody>
      </p:sp>
      <p:sp>
        <p:nvSpPr>
          <p:cNvPr id="83971" name="Rectangle 3">
            <a:extLst>
              <a:ext uri="{FF2B5EF4-FFF2-40B4-BE49-F238E27FC236}">
                <a16:creationId xmlns:a16="http://schemas.microsoft.com/office/drawing/2014/main" id="{BFA920A9-8D4E-49BF-A6A3-8F01D196D08B}"/>
              </a:ext>
            </a:extLst>
          </p:cNvPr>
          <p:cNvSpPr>
            <a:spLocks noGrp="1" noChangeArrowheads="1"/>
          </p:cNvSpPr>
          <p:nvPr>
            <p:ph sz="quarter" idx="13"/>
          </p:nvPr>
        </p:nvSpPr>
        <p:spPr/>
        <p:txBody>
          <a:bodyPr>
            <a:normAutofit/>
          </a:bodyPr>
          <a:lstStyle/>
          <a:p>
            <a:pPr eaLnBrk="1" hangingPunct="1"/>
            <a:r>
              <a:rPr lang="zh-CN" altLang="en-US" dirty="0"/>
              <a:t>删除科目的合规性检查</a:t>
            </a:r>
            <a:endParaRPr lang="en-US" altLang="zh-CN" dirty="0"/>
          </a:p>
          <a:p>
            <a:pPr lvl="1"/>
            <a:r>
              <a:rPr lang="zh-CN" altLang="en-US" dirty="0"/>
              <a:t>科目是否已经使用？</a:t>
            </a:r>
          </a:p>
          <a:p>
            <a:pPr lvl="2"/>
            <a:r>
              <a:rPr lang="zh-CN" altLang="en-US" dirty="0"/>
              <a:t>录入余额或凭证后，不能删除</a:t>
            </a:r>
            <a:endParaRPr lang="en-US" altLang="zh-CN" dirty="0"/>
          </a:p>
          <a:p>
            <a:pPr lvl="1"/>
            <a:r>
              <a:rPr lang="zh-CN" altLang="en-US" dirty="0"/>
              <a:t>是否为末级科目</a:t>
            </a:r>
            <a:endParaRPr lang="en-US" altLang="zh-CN" dirty="0"/>
          </a:p>
          <a:p>
            <a:pPr lvl="2"/>
            <a:r>
              <a:rPr lang="zh-CN" altLang="en-US" dirty="0"/>
              <a:t>如有上级科目，不能删除下级科目</a:t>
            </a:r>
          </a:p>
        </p:txBody>
      </p:sp>
    </p:spTree>
    <p:extLst>
      <p:ext uri="{BB962C8B-B14F-4D97-AF65-F5344CB8AC3E}">
        <p14:creationId xmlns:p14="http://schemas.microsoft.com/office/powerpoint/2010/main" val="300669488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DAF039B-8459-45DC-8FBF-98E53845BEFF}"/>
              </a:ext>
            </a:extLst>
          </p:cNvPr>
          <p:cNvSpPr>
            <a:spLocks noGrp="1"/>
          </p:cNvSpPr>
          <p:nvPr>
            <p:ph type="title"/>
          </p:nvPr>
        </p:nvSpPr>
        <p:spPr/>
        <p:txBody>
          <a:bodyPr/>
          <a:lstStyle/>
          <a:p>
            <a:r>
              <a:rPr lang="zh-CN" altLang="en-US" dirty="0"/>
              <a:t>基础设置</a:t>
            </a:r>
            <a:r>
              <a:rPr lang="en-US" altLang="zh-CN" dirty="0"/>
              <a:t>-</a:t>
            </a:r>
            <a:r>
              <a:rPr lang="zh-CN" altLang="en-US" dirty="0"/>
              <a:t>凭证类别</a:t>
            </a:r>
          </a:p>
        </p:txBody>
      </p:sp>
      <p:sp>
        <p:nvSpPr>
          <p:cNvPr id="3" name="内容占位符 2">
            <a:extLst>
              <a:ext uri="{FF2B5EF4-FFF2-40B4-BE49-F238E27FC236}">
                <a16:creationId xmlns:a16="http://schemas.microsoft.com/office/drawing/2014/main" id="{421DBFAE-4393-4F13-8C7F-0D1E10C73BED}"/>
              </a:ext>
            </a:extLst>
          </p:cNvPr>
          <p:cNvSpPr>
            <a:spLocks noGrp="1"/>
          </p:cNvSpPr>
          <p:nvPr>
            <p:ph sz="quarter" idx="13"/>
          </p:nvPr>
        </p:nvSpPr>
        <p:spPr>
          <a:xfrm>
            <a:off x="0" y="2053580"/>
            <a:ext cx="6019800" cy="4697740"/>
          </a:xfrm>
        </p:spPr>
        <p:txBody>
          <a:bodyPr>
            <a:normAutofit/>
          </a:bodyPr>
          <a:lstStyle/>
          <a:p>
            <a:r>
              <a:rPr lang="zh-CN" altLang="en-US" dirty="0"/>
              <a:t>凭证可以</a:t>
            </a:r>
            <a:r>
              <a:rPr lang="zh-CN" altLang="zh-CN" dirty="0"/>
              <a:t>不分类，使用“记账凭证”一个类别。</a:t>
            </a:r>
            <a:endParaRPr lang="en-US" altLang="zh-CN" dirty="0"/>
          </a:p>
          <a:p>
            <a:r>
              <a:rPr lang="zh-CN" altLang="zh-CN" dirty="0"/>
              <a:t>最常见的分类方式分为收款凭证、付款凭证和转账凭证三个类别。</a:t>
            </a:r>
            <a:endParaRPr lang="en-US" altLang="zh-CN" dirty="0"/>
          </a:p>
          <a:p>
            <a:pPr lvl="1"/>
            <a:r>
              <a:rPr lang="zh-CN" altLang="en-US" dirty="0"/>
              <a:t>收款凭证、付款凭证和转账凭证的限制类型和限制科目</a:t>
            </a:r>
            <a:endParaRPr lang="zh-CN" altLang="zh-CN" dirty="0"/>
          </a:p>
        </p:txBody>
      </p:sp>
      <p:pic>
        <p:nvPicPr>
          <p:cNvPr id="5" name="内容占位符 4">
            <a:extLst>
              <a:ext uri="{FF2B5EF4-FFF2-40B4-BE49-F238E27FC236}">
                <a16:creationId xmlns:a16="http://schemas.microsoft.com/office/drawing/2014/main" id="{EC37EA5B-EABA-4E4E-8FE3-C8A31B992451}"/>
              </a:ext>
            </a:extLst>
          </p:cNvPr>
          <p:cNvPicPr>
            <a:picLocks noGrp="1" noChangeAspect="1"/>
          </p:cNvPicPr>
          <p:nvPr>
            <p:ph sz="quarter" idx="14"/>
          </p:nvPr>
        </p:nvPicPr>
        <p:blipFill>
          <a:blip r:embed="rId3"/>
          <a:stretch>
            <a:fillRect/>
          </a:stretch>
        </p:blipFill>
        <p:spPr>
          <a:xfrm>
            <a:off x="6419850" y="2528102"/>
            <a:ext cx="5772150" cy="2349408"/>
          </a:xfrm>
          <a:prstGeom prst="rect">
            <a:avLst/>
          </a:prstGeom>
        </p:spPr>
      </p:pic>
    </p:spTree>
    <p:extLst>
      <p:ext uri="{BB962C8B-B14F-4D97-AF65-F5344CB8AC3E}">
        <p14:creationId xmlns:p14="http://schemas.microsoft.com/office/powerpoint/2010/main" val="91743801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F63AC6A-D04E-4B75-8376-3A4FD1E78364}"/>
              </a:ext>
            </a:extLst>
          </p:cNvPr>
          <p:cNvSpPr>
            <a:spLocks noGrp="1"/>
          </p:cNvSpPr>
          <p:nvPr>
            <p:ph type="title"/>
          </p:nvPr>
        </p:nvSpPr>
        <p:spPr/>
        <p:txBody>
          <a:bodyPr/>
          <a:lstStyle/>
          <a:p>
            <a:r>
              <a:rPr lang="zh-CN" altLang="en-US" dirty="0"/>
              <a:t>基础设置</a:t>
            </a:r>
            <a:r>
              <a:rPr lang="en-US" altLang="zh-CN" dirty="0"/>
              <a:t>-</a:t>
            </a:r>
            <a:r>
              <a:rPr lang="zh-CN" altLang="en-US" dirty="0"/>
              <a:t>结算方式</a:t>
            </a:r>
          </a:p>
        </p:txBody>
      </p:sp>
      <p:sp>
        <p:nvSpPr>
          <p:cNvPr id="3" name="内容占位符 2">
            <a:extLst>
              <a:ext uri="{FF2B5EF4-FFF2-40B4-BE49-F238E27FC236}">
                <a16:creationId xmlns:a16="http://schemas.microsoft.com/office/drawing/2014/main" id="{9E37F3D8-B08A-4CAC-AAD2-05654FAA207D}"/>
              </a:ext>
            </a:extLst>
          </p:cNvPr>
          <p:cNvSpPr>
            <a:spLocks noGrp="1"/>
          </p:cNvSpPr>
          <p:nvPr>
            <p:ph sz="quarter" idx="13"/>
          </p:nvPr>
        </p:nvSpPr>
        <p:spPr>
          <a:xfrm>
            <a:off x="243214" y="2053580"/>
            <a:ext cx="5106026" cy="4499415"/>
          </a:xfrm>
        </p:spPr>
        <p:txBody>
          <a:bodyPr>
            <a:normAutofit/>
          </a:bodyPr>
          <a:lstStyle/>
          <a:p>
            <a:r>
              <a:rPr lang="zh-CN" altLang="zh-CN" dirty="0"/>
              <a:t>结算方式是指在企业经营过程中使用的收款及付款方式。</a:t>
            </a:r>
            <a:endParaRPr lang="en-US" altLang="zh-CN" dirty="0"/>
          </a:p>
          <a:p>
            <a:r>
              <a:rPr lang="zh-CN" altLang="en-US" dirty="0"/>
              <a:t>结算方式被运用于总账、销售与应收、采购与应付等系统中</a:t>
            </a:r>
          </a:p>
        </p:txBody>
      </p:sp>
      <p:pic>
        <p:nvPicPr>
          <p:cNvPr id="5" name="内容占位符 4">
            <a:extLst>
              <a:ext uri="{FF2B5EF4-FFF2-40B4-BE49-F238E27FC236}">
                <a16:creationId xmlns:a16="http://schemas.microsoft.com/office/drawing/2014/main" id="{7490DAF0-1CE4-40F0-9B5D-8B6009D957FD}"/>
              </a:ext>
            </a:extLst>
          </p:cNvPr>
          <p:cNvPicPr>
            <a:picLocks noGrp="1" noChangeAspect="1"/>
          </p:cNvPicPr>
          <p:nvPr>
            <p:ph sz="quarter" idx="14"/>
          </p:nvPr>
        </p:nvPicPr>
        <p:blipFill>
          <a:blip r:embed="rId3"/>
          <a:stretch>
            <a:fillRect/>
          </a:stretch>
        </p:blipFill>
        <p:spPr>
          <a:xfrm>
            <a:off x="6172200" y="2130679"/>
            <a:ext cx="5915740" cy="4072001"/>
          </a:xfrm>
          <a:prstGeom prst="rect">
            <a:avLst/>
          </a:prstGeom>
        </p:spPr>
      </p:pic>
    </p:spTree>
    <p:extLst>
      <p:ext uri="{BB962C8B-B14F-4D97-AF65-F5344CB8AC3E}">
        <p14:creationId xmlns:p14="http://schemas.microsoft.com/office/powerpoint/2010/main" val="1488397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9E8BDE7-AF83-4075-A670-4094EE228657}"/>
              </a:ext>
            </a:extLst>
          </p:cNvPr>
          <p:cNvSpPr>
            <a:spLocks noGrp="1"/>
          </p:cNvSpPr>
          <p:nvPr>
            <p:ph type="title"/>
          </p:nvPr>
        </p:nvSpPr>
        <p:spPr/>
        <p:txBody>
          <a:bodyPr/>
          <a:lstStyle/>
          <a:p>
            <a:r>
              <a:rPr lang="zh-CN" altLang="en-US" dirty="0"/>
              <a:t>账务处理概述</a:t>
            </a:r>
          </a:p>
        </p:txBody>
      </p:sp>
      <p:sp>
        <p:nvSpPr>
          <p:cNvPr id="3" name="内容占位符 2">
            <a:extLst>
              <a:ext uri="{FF2B5EF4-FFF2-40B4-BE49-F238E27FC236}">
                <a16:creationId xmlns:a16="http://schemas.microsoft.com/office/drawing/2014/main" id="{DA2B467B-E85E-47BD-B69F-4714CA3F11FB}"/>
              </a:ext>
            </a:extLst>
          </p:cNvPr>
          <p:cNvSpPr>
            <a:spLocks noGrp="1"/>
          </p:cNvSpPr>
          <p:nvPr>
            <p:ph sz="quarter" idx="13"/>
          </p:nvPr>
        </p:nvSpPr>
        <p:spPr>
          <a:xfrm>
            <a:off x="396940" y="1930781"/>
            <a:ext cx="5394261" cy="4517710"/>
          </a:xfrm>
        </p:spPr>
        <p:txBody>
          <a:bodyPr>
            <a:normAutofit/>
          </a:bodyPr>
          <a:lstStyle/>
          <a:p>
            <a:r>
              <a:rPr lang="zh-CN" altLang="en-US" dirty="0">
                <a:latin typeface="+mj-ea"/>
              </a:rPr>
              <a:t>账务处理是指从价值管理的视角出发，主要运用货币形式的信息计量，借助于专门的会计核算方法，对各单位（会计主体）的经济业务进行核算、控制，产生一系列财务信息和其他经济信息，为企业内部和外部的信息使用者提供服务来创造价值</a:t>
            </a:r>
            <a:endParaRPr lang="zh-CN" altLang="en-US" dirty="0"/>
          </a:p>
        </p:txBody>
      </p:sp>
      <p:pic>
        <p:nvPicPr>
          <p:cNvPr id="4" name="KJ31.EPS" descr="id:2147506660;FounderCES">
            <a:extLst>
              <a:ext uri="{FF2B5EF4-FFF2-40B4-BE49-F238E27FC236}">
                <a16:creationId xmlns:a16="http://schemas.microsoft.com/office/drawing/2014/main" id="{FBA50F82-97C1-43BB-A462-D2002810EE20}"/>
              </a:ext>
            </a:extLst>
          </p:cNvPr>
          <p:cNvPicPr/>
          <p:nvPr/>
        </p:nvPicPr>
        <p:blipFill>
          <a:blip r:embed="rId2"/>
          <a:stretch>
            <a:fillRect/>
          </a:stretch>
        </p:blipFill>
        <p:spPr>
          <a:xfrm>
            <a:off x="6308034" y="2800630"/>
            <a:ext cx="5883966" cy="2553248"/>
          </a:xfrm>
          <a:prstGeom prst="rect">
            <a:avLst/>
          </a:prstGeom>
        </p:spPr>
      </p:pic>
    </p:spTree>
    <p:extLst>
      <p:ext uri="{BB962C8B-B14F-4D97-AF65-F5344CB8AC3E}">
        <p14:creationId xmlns:p14="http://schemas.microsoft.com/office/powerpoint/2010/main" val="51660122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F63AC6A-D04E-4B75-8376-3A4FD1E78364}"/>
              </a:ext>
            </a:extLst>
          </p:cNvPr>
          <p:cNvSpPr>
            <a:spLocks noGrp="1"/>
          </p:cNvSpPr>
          <p:nvPr>
            <p:ph type="title"/>
          </p:nvPr>
        </p:nvSpPr>
        <p:spPr/>
        <p:txBody>
          <a:bodyPr/>
          <a:lstStyle/>
          <a:p>
            <a:r>
              <a:rPr lang="zh-CN" altLang="en-US" dirty="0"/>
              <a:t>基础设置</a:t>
            </a:r>
            <a:r>
              <a:rPr lang="en-US" altLang="zh-CN" dirty="0"/>
              <a:t>-</a:t>
            </a:r>
            <a:r>
              <a:rPr lang="zh-CN" altLang="en-US" dirty="0"/>
              <a:t>结算方式</a:t>
            </a:r>
          </a:p>
        </p:txBody>
      </p:sp>
      <p:sp>
        <p:nvSpPr>
          <p:cNvPr id="3" name="内容占位符 2">
            <a:extLst>
              <a:ext uri="{FF2B5EF4-FFF2-40B4-BE49-F238E27FC236}">
                <a16:creationId xmlns:a16="http://schemas.microsoft.com/office/drawing/2014/main" id="{9E37F3D8-B08A-4CAC-AAD2-05654FAA207D}"/>
              </a:ext>
            </a:extLst>
          </p:cNvPr>
          <p:cNvSpPr>
            <a:spLocks noGrp="1"/>
          </p:cNvSpPr>
          <p:nvPr>
            <p:ph sz="quarter" idx="13"/>
          </p:nvPr>
        </p:nvSpPr>
        <p:spPr>
          <a:xfrm>
            <a:off x="913774" y="2066642"/>
            <a:ext cx="10363826" cy="4517037"/>
          </a:xfrm>
        </p:spPr>
        <p:txBody>
          <a:bodyPr>
            <a:normAutofit/>
          </a:bodyPr>
          <a:lstStyle/>
          <a:p>
            <a:r>
              <a:rPr lang="zh-CN" altLang="en-US" dirty="0"/>
              <a:t>结算方式在总账的应用</a:t>
            </a:r>
            <a:r>
              <a:rPr lang="en-US" altLang="zh-CN" dirty="0"/>
              <a:t>:</a:t>
            </a:r>
          </a:p>
          <a:p>
            <a:pPr lvl="1"/>
            <a:r>
              <a:rPr lang="en-US" altLang="zh-CN" dirty="0"/>
              <a:t>【</a:t>
            </a:r>
            <a:r>
              <a:rPr lang="zh-CN" altLang="en-US" dirty="0"/>
              <a:t>科目设置</a:t>
            </a:r>
            <a:r>
              <a:rPr lang="en-US" altLang="zh-CN" dirty="0"/>
              <a:t>】</a:t>
            </a:r>
            <a:r>
              <a:rPr lang="zh-CN" altLang="en-US" dirty="0"/>
              <a:t>时，需要进行银行对账的银行存款类科目设置为“银行账”</a:t>
            </a:r>
            <a:endParaRPr lang="en-US" altLang="zh-CN" dirty="0"/>
          </a:p>
          <a:p>
            <a:pPr lvl="1"/>
            <a:r>
              <a:rPr lang="en-US" altLang="zh-CN" dirty="0"/>
              <a:t>【</a:t>
            </a:r>
            <a:r>
              <a:rPr lang="zh-CN" altLang="en-US" dirty="0"/>
              <a:t>凭证管理</a:t>
            </a:r>
            <a:r>
              <a:rPr lang="en-US" altLang="zh-CN" dirty="0"/>
              <a:t>】</a:t>
            </a:r>
            <a:r>
              <a:rPr lang="zh-CN" altLang="en-US" dirty="0"/>
              <a:t>，录入记账凭证时，如使用银行账科目，系统提示录入结算方式、结算日期和结算票号</a:t>
            </a:r>
            <a:endParaRPr lang="en-US" altLang="zh-CN" dirty="0"/>
          </a:p>
          <a:p>
            <a:pPr lvl="1"/>
            <a:r>
              <a:rPr lang="en-US" altLang="zh-CN" dirty="0"/>
              <a:t>【</a:t>
            </a:r>
            <a:r>
              <a:rPr lang="zh-CN" altLang="en-US" dirty="0"/>
              <a:t>银行对账</a:t>
            </a:r>
            <a:r>
              <a:rPr lang="en-US" altLang="zh-CN" dirty="0"/>
              <a:t>】</a:t>
            </a:r>
            <a:r>
              <a:rPr lang="zh-CN" altLang="en-US" dirty="0"/>
              <a:t>时，系统利用银企双方各自记录的结算方式、结算票号、结算金额、结算日期等信息自动进行银行对账</a:t>
            </a:r>
          </a:p>
        </p:txBody>
      </p:sp>
    </p:spTree>
    <p:extLst>
      <p:ext uri="{BB962C8B-B14F-4D97-AF65-F5344CB8AC3E}">
        <p14:creationId xmlns:p14="http://schemas.microsoft.com/office/powerpoint/2010/main" val="124912077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C9AAFA6F-5523-440F-AF3A-F5F0732113DD}"/>
              </a:ext>
            </a:extLst>
          </p:cNvPr>
          <p:cNvSpPr>
            <a:spLocks noGrp="1" noChangeArrowheads="1"/>
          </p:cNvSpPr>
          <p:nvPr>
            <p:ph type="title"/>
          </p:nvPr>
        </p:nvSpPr>
        <p:spPr/>
        <p:txBody>
          <a:bodyPr/>
          <a:lstStyle/>
          <a:p>
            <a:pPr eaLnBrk="1" hangingPunct="1">
              <a:defRPr/>
            </a:pPr>
            <a:r>
              <a:rPr lang="zh-CN" altLang="en-US" dirty="0"/>
              <a:t>基础设置</a:t>
            </a:r>
            <a:r>
              <a:rPr lang="en-US" altLang="zh-CN" dirty="0"/>
              <a:t>-</a:t>
            </a:r>
            <a:r>
              <a:rPr lang="zh-CN" altLang="en-US" dirty="0"/>
              <a:t>录入期初余额</a:t>
            </a:r>
          </a:p>
        </p:txBody>
      </p:sp>
      <p:sp>
        <p:nvSpPr>
          <p:cNvPr id="84995" name="Rectangle 3">
            <a:extLst>
              <a:ext uri="{FF2B5EF4-FFF2-40B4-BE49-F238E27FC236}">
                <a16:creationId xmlns:a16="http://schemas.microsoft.com/office/drawing/2014/main" id="{D3D19C29-E916-4FFE-A69A-4B8C5FCF3F45}"/>
              </a:ext>
            </a:extLst>
          </p:cNvPr>
          <p:cNvSpPr>
            <a:spLocks noGrp="1" noChangeArrowheads="1"/>
          </p:cNvSpPr>
          <p:nvPr>
            <p:ph sz="quarter" idx="13"/>
          </p:nvPr>
        </p:nvSpPr>
        <p:spPr>
          <a:xfrm>
            <a:off x="913774" y="2066643"/>
            <a:ext cx="10363826" cy="4381848"/>
          </a:xfrm>
        </p:spPr>
        <p:txBody>
          <a:bodyPr>
            <a:normAutofit fontScale="92500" lnSpcReduction="10000"/>
          </a:bodyPr>
          <a:lstStyle/>
          <a:p>
            <a:pPr eaLnBrk="1" hangingPunct="1">
              <a:lnSpc>
                <a:spcPct val="150000"/>
              </a:lnSpc>
            </a:pPr>
            <a:r>
              <a:rPr lang="zh-CN" altLang="en-US" dirty="0"/>
              <a:t>方法一：录入账套启用月份的期初余额</a:t>
            </a:r>
          </a:p>
          <a:p>
            <a:pPr eaLnBrk="1" hangingPunct="1">
              <a:lnSpc>
                <a:spcPct val="150000"/>
              </a:lnSpc>
            </a:pPr>
            <a:r>
              <a:rPr lang="zh-CN" altLang="en-US" dirty="0"/>
              <a:t>方法二：录入账套启用月份的期初余额和截至启用月份期初的累计借方发生额和累计贷方发生额</a:t>
            </a:r>
          </a:p>
          <a:p>
            <a:pPr eaLnBrk="1" hangingPunct="1">
              <a:lnSpc>
                <a:spcPct val="150000"/>
              </a:lnSpc>
            </a:pPr>
            <a:r>
              <a:rPr lang="zh-CN" altLang="en-US" dirty="0"/>
              <a:t>余额录入完毕，试算平衡</a:t>
            </a:r>
          </a:p>
          <a:p>
            <a:pPr lvl="1" eaLnBrk="1" hangingPunct="1">
              <a:lnSpc>
                <a:spcPct val="150000"/>
              </a:lnSpc>
            </a:pPr>
            <a:r>
              <a:rPr lang="zh-CN" altLang="en-US" dirty="0"/>
              <a:t>资产</a:t>
            </a:r>
            <a:r>
              <a:rPr lang="en-US" altLang="zh-CN" dirty="0"/>
              <a:t>=</a:t>
            </a:r>
            <a:r>
              <a:rPr lang="zh-CN" altLang="en-US" dirty="0"/>
              <a:t>负债</a:t>
            </a:r>
            <a:r>
              <a:rPr lang="en-US" altLang="zh-CN" dirty="0"/>
              <a:t>+</a:t>
            </a:r>
            <a:r>
              <a:rPr lang="zh-CN" altLang="en-US" dirty="0"/>
              <a:t>所有者权益</a:t>
            </a:r>
            <a:r>
              <a:rPr lang="en-US" altLang="zh-CN" dirty="0"/>
              <a:t>+</a:t>
            </a:r>
            <a:r>
              <a:rPr lang="zh-CN" altLang="en-US" dirty="0"/>
              <a:t>（收入</a:t>
            </a:r>
            <a:r>
              <a:rPr lang="en-US" altLang="zh-CN" dirty="0"/>
              <a:t>-</a:t>
            </a:r>
            <a:r>
              <a:rPr lang="zh-CN" altLang="en-US" dirty="0"/>
              <a:t>费用）</a:t>
            </a:r>
          </a:p>
          <a:p>
            <a:pPr lvl="1" eaLnBrk="1" hangingPunct="1">
              <a:lnSpc>
                <a:spcPct val="150000"/>
              </a:lnSpc>
            </a:pPr>
            <a:r>
              <a:rPr lang="zh-CN" altLang="en-US" dirty="0"/>
              <a:t>总账</a:t>
            </a:r>
            <a:r>
              <a:rPr lang="en-US" altLang="zh-CN" dirty="0"/>
              <a:t>=</a:t>
            </a:r>
            <a:r>
              <a:rPr lang="zh-CN" altLang="en-US" dirty="0"/>
              <a:t>下属明细科目之和</a:t>
            </a:r>
          </a:p>
          <a:p>
            <a:pPr lvl="1" eaLnBrk="1" hangingPunct="1">
              <a:lnSpc>
                <a:spcPct val="150000"/>
              </a:lnSpc>
            </a:pPr>
            <a:r>
              <a:rPr lang="zh-CN" altLang="en-US" dirty="0"/>
              <a:t>借方合计</a:t>
            </a:r>
            <a:r>
              <a:rPr lang="en-US" altLang="zh-CN" dirty="0"/>
              <a:t>=</a:t>
            </a:r>
            <a:r>
              <a:rPr lang="zh-CN" altLang="en-US" dirty="0"/>
              <a:t>贷方合计</a:t>
            </a:r>
          </a:p>
        </p:txBody>
      </p:sp>
    </p:spTree>
    <p:extLst>
      <p:ext uri="{BB962C8B-B14F-4D97-AF65-F5344CB8AC3E}">
        <p14:creationId xmlns:p14="http://schemas.microsoft.com/office/powerpoint/2010/main" val="2560385615"/>
      </p:ext>
    </p:extLst>
  </p:cSld>
  <p:clrMapOvr>
    <a:masterClrMapping/>
  </p:clrMapOvr>
  <p:transition advClick="0"/>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C9AAFA6F-5523-440F-AF3A-F5F0732113DD}"/>
              </a:ext>
            </a:extLst>
          </p:cNvPr>
          <p:cNvSpPr>
            <a:spLocks noGrp="1" noChangeArrowheads="1"/>
          </p:cNvSpPr>
          <p:nvPr>
            <p:ph type="title"/>
          </p:nvPr>
        </p:nvSpPr>
        <p:spPr/>
        <p:txBody>
          <a:bodyPr/>
          <a:lstStyle/>
          <a:p>
            <a:pPr eaLnBrk="1" hangingPunct="1">
              <a:defRPr/>
            </a:pPr>
            <a:r>
              <a:rPr lang="zh-CN" altLang="en-US" dirty="0"/>
              <a:t>基础设置</a:t>
            </a:r>
            <a:r>
              <a:rPr lang="en-US" altLang="zh-CN" dirty="0"/>
              <a:t>-</a:t>
            </a:r>
            <a:r>
              <a:rPr lang="zh-CN" altLang="en-US" dirty="0"/>
              <a:t>录入期初余额</a:t>
            </a:r>
          </a:p>
        </p:txBody>
      </p:sp>
      <p:pic>
        <p:nvPicPr>
          <p:cNvPr id="2" name="内容占位符 1">
            <a:extLst>
              <a:ext uri="{FF2B5EF4-FFF2-40B4-BE49-F238E27FC236}">
                <a16:creationId xmlns:a16="http://schemas.microsoft.com/office/drawing/2014/main" id="{8AA6494A-5AF4-47DB-96DC-55CCD396474B}"/>
              </a:ext>
            </a:extLst>
          </p:cNvPr>
          <p:cNvPicPr>
            <a:picLocks noGrp="1" noChangeAspect="1"/>
          </p:cNvPicPr>
          <p:nvPr>
            <p:ph sz="quarter" idx="13"/>
          </p:nvPr>
        </p:nvPicPr>
        <p:blipFill>
          <a:blip r:embed="rId2"/>
          <a:stretch>
            <a:fillRect/>
          </a:stretch>
        </p:blipFill>
        <p:spPr>
          <a:xfrm>
            <a:off x="5557733" y="2190479"/>
            <a:ext cx="6634267" cy="4133915"/>
          </a:xfrm>
          <a:prstGeom prst="rect">
            <a:avLst/>
          </a:prstGeom>
        </p:spPr>
      </p:pic>
      <p:sp>
        <p:nvSpPr>
          <p:cNvPr id="3" name="内容占位符 2">
            <a:extLst>
              <a:ext uri="{FF2B5EF4-FFF2-40B4-BE49-F238E27FC236}">
                <a16:creationId xmlns:a16="http://schemas.microsoft.com/office/drawing/2014/main" id="{2EAC5F0F-401E-475B-A060-30EBCB4F7042}"/>
              </a:ext>
            </a:extLst>
          </p:cNvPr>
          <p:cNvSpPr>
            <a:spLocks noGrp="1"/>
          </p:cNvSpPr>
          <p:nvPr>
            <p:ph sz="quarter" idx="14"/>
          </p:nvPr>
        </p:nvSpPr>
        <p:spPr>
          <a:xfrm>
            <a:off x="259080" y="2323822"/>
            <a:ext cx="5105400" cy="3667951"/>
          </a:xfrm>
        </p:spPr>
        <p:txBody>
          <a:bodyPr/>
          <a:lstStyle/>
          <a:p>
            <a:r>
              <a:rPr lang="zh-CN" altLang="en-US" dirty="0"/>
              <a:t>上级科目余额由下级科目余额系统自动汇总生成</a:t>
            </a:r>
            <a:endParaRPr lang="en-US" altLang="zh-CN" dirty="0"/>
          </a:p>
          <a:p>
            <a:r>
              <a:rPr lang="zh-CN" altLang="en-US" dirty="0"/>
              <a:t>科目进行辅助核算时，需要录入辅助核算明细数据，总账科目余额系统自动汇总生成</a:t>
            </a:r>
          </a:p>
        </p:txBody>
      </p:sp>
    </p:spTree>
  </p:cSld>
  <p:clrMapOvr>
    <a:masterClrMapping/>
  </p:clrMapOvr>
  <p:transition advClick="0"/>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73159B9-051E-4DAA-A76D-BC179159AC03}"/>
              </a:ext>
            </a:extLst>
          </p:cNvPr>
          <p:cNvSpPr>
            <a:spLocks noGrp="1"/>
          </p:cNvSpPr>
          <p:nvPr>
            <p:ph type="title"/>
          </p:nvPr>
        </p:nvSpPr>
        <p:spPr/>
        <p:txBody>
          <a:bodyPr/>
          <a:lstStyle/>
          <a:p>
            <a:r>
              <a:rPr lang="zh-CN" altLang="en-US" dirty="0"/>
              <a:t>总账子系统的基本功能</a:t>
            </a:r>
          </a:p>
        </p:txBody>
      </p:sp>
      <p:graphicFrame>
        <p:nvGraphicFramePr>
          <p:cNvPr id="4" name="内容占位符 3">
            <a:extLst>
              <a:ext uri="{FF2B5EF4-FFF2-40B4-BE49-F238E27FC236}">
                <a16:creationId xmlns:a16="http://schemas.microsoft.com/office/drawing/2014/main" id="{1C0A1652-F33D-4B64-929F-8B3DE6EAE6F8}"/>
              </a:ext>
            </a:extLst>
          </p:cNvPr>
          <p:cNvGraphicFramePr>
            <a:graphicFrameLocks noGrp="1"/>
          </p:cNvGraphicFramePr>
          <p:nvPr>
            <p:ph sz="quarter" idx="13"/>
          </p:nvPr>
        </p:nvGraphicFramePr>
        <p:xfrm>
          <a:off x="212033" y="1970537"/>
          <a:ext cx="11754678" cy="40820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5886234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06A96E27-0546-4CD6-96BA-AC825D09EE69}"/>
              </a:ext>
            </a:extLst>
          </p:cNvPr>
          <p:cNvSpPr>
            <a:spLocks noGrp="1" noChangeArrowheads="1"/>
          </p:cNvSpPr>
          <p:nvPr>
            <p:ph type="title"/>
          </p:nvPr>
        </p:nvSpPr>
        <p:spPr/>
        <p:txBody>
          <a:bodyPr/>
          <a:lstStyle/>
          <a:p>
            <a:pPr eaLnBrk="1" hangingPunct="1">
              <a:defRPr/>
            </a:pPr>
            <a:r>
              <a:rPr lang="zh-CN" altLang="en-US" dirty="0"/>
              <a:t>凭证管理</a:t>
            </a:r>
            <a:r>
              <a:rPr lang="en-US" altLang="zh-CN" dirty="0"/>
              <a:t>-</a:t>
            </a:r>
            <a:r>
              <a:rPr lang="zh-CN" altLang="en-US" dirty="0"/>
              <a:t>凭证录入</a:t>
            </a:r>
          </a:p>
        </p:txBody>
      </p:sp>
      <p:pic>
        <p:nvPicPr>
          <p:cNvPr id="7" name="内容占位符 6">
            <a:extLst>
              <a:ext uri="{FF2B5EF4-FFF2-40B4-BE49-F238E27FC236}">
                <a16:creationId xmlns:a16="http://schemas.microsoft.com/office/drawing/2014/main" id="{65DD8E46-8504-4EDB-A650-4001595493B0}"/>
              </a:ext>
            </a:extLst>
          </p:cNvPr>
          <p:cNvPicPr>
            <a:picLocks noGrp="1"/>
          </p:cNvPicPr>
          <p:nvPr>
            <p:ph sz="quarter" idx="13"/>
          </p:nvPr>
        </p:nvPicPr>
        <p:blipFill>
          <a:blip r:embed="rId2">
            <a:extLst>
              <a:ext uri="{28A0092B-C50C-407E-A947-70E740481C1C}">
                <a14:useLocalDpi xmlns:a14="http://schemas.microsoft.com/office/drawing/2010/main" val="0"/>
              </a:ext>
            </a:extLst>
          </a:blip>
          <a:stretch>
            <a:fillRect/>
          </a:stretch>
        </p:blipFill>
        <p:spPr>
          <a:xfrm>
            <a:off x="1817068" y="2012785"/>
            <a:ext cx="8287052" cy="4374746"/>
          </a:xfrm>
          <a:prstGeom prst="rect">
            <a:avLst/>
          </a:prstGeom>
        </p:spPr>
      </p:pic>
    </p:spTree>
  </p:cSld>
  <p:clrMapOvr>
    <a:masterClrMapping/>
  </p:clrMapOvr>
  <p:transition advClick="0"/>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B898CCC-D1A0-4C70-8F90-2CA0AED9A680}"/>
              </a:ext>
            </a:extLst>
          </p:cNvPr>
          <p:cNvSpPr>
            <a:spLocks noGrp="1"/>
          </p:cNvSpPr>
          <p:nvPr>
            <p:ph type="title"/>
          </p:nvPr>
        </p:nvSpPr>
        <p:spPr/>
        <p:txBody>
          <a:bodyPr/>
          <a:lstStyle/>
          <a:p>
            <a:r>
              <a:rPr lang="zh-CN" altLang="en-US" dirty="0"/>
              <a:t>凭证管理</a:t>
            </a:r>
            <a:r>
              <a:rPr lang="en-US" altLang="zh-CN" dirty="0"/>
              <a:t>-</a:t>
            </a:r>
            <a:r>
              <a:rPr lang="zh-CN" altLang="en-US" dirty="0"/>
              <a:t>凭证录入</a:t>
            </a:r>
          </a:p>
        </p:txBody>
      </p:sp>
      <p:sp>
        <p:nvSpPr>
          <p:cNvPr id="3" name="内容占位符 2">
            <a:extLst>
              <a:ext uri="{FF2B5EF4-FFF2-40B4-BE49-F238E27FC236}">
                <a16:creationId xmlns:a16="http://schemas.microsoft.com/office/drawing/2014/main" id="{DCE5B4D3-9ECE-4BF4-8EAE-E22B6B56171D}"/>
              </a:ext>
            </a:extLst>
          </p:cNvPr>
          <p:cNvSpPr>
            <a:spLocks noGrp="1"/>
          </p:cNvSpPr>
          <p:nvPr>
            <p:ph sz="quarter" idx="13"/>
          </p:nvPr>
        </p:nvSpPr>
        <p:spPr>
          <a:xfrm>
            <a:off x="913774" y="1807562"/>
            <a:ext cx="10363826" cy="4791357"/>
          </a:xfrm>
        </p:spPr>
        <p:txBody>
          <a:bodyPr>
            <a:normAutofit/>
          </a:bodyPr>
          <a:lstStyle/>
          <a:p>
            <a:r>
              <a:rPr lang="zh-CN" altLang="en-US" dirty="0"/>
              <a:t>记账凭证正确性检查</a:t>
            </a:r>
          </a:p>
          <a:p>
            <a:pPr lvl="1"/>
            <a:r>
              <a:rPr lang="zh-CN" altLang="en-US" dirty="0"/>
              <a:t>凭证号是否连续</a:t>
            </a:r>
          </a:p>
          <a:p>
            <a:pPr lvl="1"/>
            <a:r>
              <a:rPr lang="zh-CN" altLang="en-US" dirty="0"/>
              <a:t>凭证日期是否序时</a:t>
            </a:r>
          </a:p>
          <a:p>
            <a:pPr lvl="1"/>
            <a:r>
              <a:rPr lang="zh-CN" altLang="en-US" dirty="0"/>
              <a:t>科目编码检查</a:t>
            </a:r>
          </a:p>
          <a:p>
            <a:pPr lvl="2"/>
            <a:r>
              <a:rPr lang="zh-CN" altLang="en-US" dirty="0"/>
              <a:t>在科目文件中是否存在</a:t>
            </a:r>
          </a:p>
          <a:p>
            <a:pPr lvl="2"/>
            <a:r>
              <a:rPr lang="zh-CN" altLang="en-US" dirty="0"/>
              <a:t>是否是明细记账科目</a:t>
            </a:r>
          </a:p>
          <a:p>
            <a:pPr lvl="2"/>
            <a:r>
              <a:rPr lang="zh-CN" altLang="en-US" dirty="0"/>
              <a:t>是否符合凭证类别的限制</a:t>
            </a:r>
          </a:p>
          <a:p>
            <a:pPr lvl="1"/>
            <a:r>
              <a:rPr lang="zh-CN" altLang="en-US" dirty="0"/>
              <a:t>借贷金额是否平衡</a:t>
            </a:r>
          </a:p>
          <a:p>
            <a:endParaRPr lang="zh-CN" altLang="en-US" dirty="0"/>
          </a:p>
        </p:txBody>
      </p:sp>
    </p:spTree>
    <p:extLst>
      <p:ext uri="{BB962C8B-B14F-4D97-AF65-F5344CB8AC3E}">
        <p14:creationId xmlns:p14="http://schemas.microsoft.com/office/powerpoint/2010/main" val="413205933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Rectangle 3">
            <a:extLst>
              <a:ext uri="{FF2B5EF4-FFF2-40B4-BE49-F238E27FC236}">
                <a16:creationId xmlns:a16="http://schemas.microsoft.com/office/drawing/2014/main" id="{E4AC798D-11C1-4FAC-A60B-8615C2EF2248}"/>
              </a:ext>
            </a:extLst>
          </p:cNvPr>
          <p:cNvSpPr>
            <a:spLocks noGrp="1" noRot="1" noChangeArrowheads="1"/>
          </p:cNvSpPr>
          <p:nvPr>
            <p:ph type="title"/>
          </p:nvPr>
        </p:nvSpPr>
        <p:spPr/>
        <p:txBody>
          <a:bodyPr/>
          <a:lstStyle/>
          <a:p>
            <a:pPr>
              <a:defRPr/>
            </a:pPr>
            <a:r>
              <a:rPr lang="zh-CN" altLang="en-US" dirty="0"/>
              <a:t>凭证管理</a:t>
            </a:r>
            <a:r>
              <a:rPr lang="en-US" altLang="zh-CN" dirty="0"/>
              <a:t>-</a:t>
            </a:r>
            <a:r>
              <a:rPr lang="zh-CN" altLang="en-US" dirty="0"/>
              <a:t>凭证录入</a:t>
            </a:r>
          </a:p>
        </p:txBody>
      </p:sp>
      <p:sp>
        <p:nvSpPr>
          <p:cNvPr id="94211" name="Rectangle 2">
            <a:extLst>
              <a:ext uri="{FF2B5EF4-FFF2-40B4-BE49-F238E27FC236}">
                <a16:creationId xmlns:a16="http://schemas.microsoft.com/office/drawing/2014/main" id="{4372B30A-3206-41CC-82B2-40805A2618A6}"/>
              </a:ext>
            </a:extLst>
          </p:cNvPr>
          <p:cNvSpPr>
            <a:spLocks noGrp="1" noChangeArrowheads="1"/>
          </p:cNvSpPr>
          <p:nvPr>
            <p:ph sz="quarter" idx="13"/>
          </p:nvPr>
        </p:nvSpPr>
        <p:spPr/>
        <p:txBody>
          <a:bodyPr>
            <a:normAutofit lnSpcReduction="10000"/>
          </a:bodyPr>
          <a:lstStyle/>
          <a:p>
            <a:pPr eaLnBrk="1" hangingPunct="1"/>
            <a:r>
              <a:rPr lang="zh-CN" altLang="en-US" dirty="0"/>
              <a:t>辅助核算和管理数据的输入</a:t>
            </a:r>
          </a:p>
          <a:p>
            <a:pPr lvl="1" eaLnBrk="1" hangingPunct="1"/>
            <a:r>
              <a:rPr lang="zh-CN" altLang="en-US" dirty="0"/>
              <a:t>科目性质为数量，录入发生额的同时录入数量</a:t>
            </a:r>
          </a:p>
          <a:p>
            <a:pPr lvl="1" eaLnBrk="1" hangingPunct="1"/>
            <a:r>
              <a:rPr lang="zh-CN" altLang="en-US" dirty="0"/>
              <a:t>科目性质为外币，录入本币发生额的同时录入原币发生额</a:t>
            </a:r>
          </a:p>
          <a:p>
            <a:pPr lvl="1" eaLnBrk="1" hangingPunct="1"/>
            <a:r>
              <a:rPr lang="zh-CN" altLang="en-US" dirty="0"/>
              <a:t>科目性质为单位往来，录入供应商或者客户信息</a:t>
            </a:r>
          </a:p>
          <a:p>
            <a:pPr lvl="1" eaLnBrk="1" hangingPunct="1"/>
            <a:r>
              <a:rPr lang="zh-CN" altLang="en-US" dirty="0"/>
              <a:t>科目性质为部门往来，录入部门信息</a:t>
            </a:r>
          </a:p>
          <a:p>
            <a:pPr lvl="1" eaLnBrk="1" hangingPunct="1"/>
            <a:r>
              <a:rPr lang="zh-CN" altLang="en-US" dirty="0"/>
              <a:t>科目性质为个人往来，录入职员信息</a:t>
            </a:r>
          </a:p>
          <a:p>
            <a:pPr lvl="1" eaLnBrk="1" hangingPunct="1"/>
            <a:r>
              <a:rPr lang="zh-CN" altLang="en-US" dirty="0"/>
              <a:t>科目性质为项目，录入项目信息</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610A989-C91A-4BD0-B7AE-BCC0AB0213F8}"/>
              </a:ext>
            </a:extLst>
          </p:cNvPr>
          <p:cNvSpPr>
            <a:spLocks noGrp="1"/>
          </p:cNvSpPr>
          <p:nvPr>
            <p:ph type="title"/>
          </p:nvPr>
        </p:nvSpPr>
        <p:spPr/>
        <p:txBody>
          <a:bodyPr/>
          <a:lstStyle/>
          <a:p>
            <a:r>
              <a:rPr lang="zh-CN" altLang="en-US" dirty="0"/>
              <a:t>凭证管理</a:t>
            </a:r>
            <a:r>
              <a:rPr lang="en-US" altLang="zh-CN" dirty="0"/>
              <a:t>-</a:t>
            </a:r>
            <a:r>
              <a:rPr lang="zh-CN" altLang="en-US" dirty="0"/>
              <a:t>凭证录入</a:t>
            </a:r>
          </a:p>
        </p:txBody>
      </p:sp>
      <p:sp>
        <p:nvSpPr>
          <p:cNvPr id="3" name="内容占位符 2">
            <a:extLst>
              <a:ext uri="{FF2B5EF4-FFF2-40B4-BE49-F238E27FC236}">
                <a16:creationId xmlns:a16="http://schemas.microsoft.com/office/drawing/2014/main" id="{2F910F96-016C-4806-8CD7-64EDBB54C7E7}"/>
              </a:ext>
            </a:extLst>
          </p:cNvPr>
          <p:cNvSpPr>
            <a:spLocks noGrp="1"/>
          </p:cNvSpPr>
          <p:nvPr>
            <p:ph sz="quarter" idx="13"/>
          </p:nvPr>
        </p:nvSpPr>
        <p:spPr>
          <a:xfrm>
            <a:off x="913774" y="2066642"/>
            <a:ext cx="10363826" cy="4669437"/>
          </a:xfrm>
        </p:spPr>
        <p:txBody>
          <a:bodyPr>
            <a:normAutofit fontScale="92500"/>
          </a:bodyPr>
          <a:lstStyle/>
          <a:p>
            <a:r>
              <a:rPr lang="zh-CN" altLang="zh-CN" dirty="0"/>
              <a:t>科目联机查询功能</a:t>
            </a:r>
            <a:endParaRPr lang="en-US" altLang="zh-CN" dirty="0"/>
          </a:p>
          <a:p>
            <a:pPr lvl="1"/>
            <a:r>
              <a:rPr lang="zh-CN" altLang="zh-CN" dirty="0"/>
              <a:t>调出科目编码与科目名称对照表</a:t>
            </a:r>
            <a:r>
              <a:rPr lang="en-US" altLang="zh-CN" dirty="0"/>
              <a:t>,</a:t>
            </a:r>
            <a:r>
              <a:rPr lang="zh-CN" altLang="zh-CN" dirty="0"/>
              <a:t>当会计人员选择其中某一科目编码时</a:t>
            </a:r>
            <a:r>
              <a:rPr lang="en-US" altLang="zh-CN" dirty="0"/>
              <a:t>,</a:t>
            </a:r>
            <a:r>
              <a:rPr lang="zh-CN" altLang="zh-CN" dirty="0"/>
              <a:t>该科目编码便自动填入凭证中</a:t>
            </a:r>
            <a:endParaRPr lang="en-US" altLang="zh-CN" dirty="0"/>
          </a:p>
          <a:p>
            <a:r>
              <a:rPr lang="zh-CN" altLang="zh-CN" dirty="0"/>
              <a:t>常用摘要输入功能</a:t>
            </a:r>
            <a:endParaRPr lang="en-US" altLang="zh-CN" dirty="0"/>
          </a:p>
          <a:p>
            <a:pPr lvl="1"/>
            <a:r>
              <a:rPr lang="zh-CN" altLang="zh-CN" dirty="0"/>
              <a:t>通过基础设置定义常用摘要</a:t>
            </a:r>
            <a:r>
              <a:rPr lang="zh-CN" altLang="en-US" dirty="0"/>
              <a:t>档案</a:t>
            </a:r>
            <a:r>
              <a:rPr lang="en-US" altLang="zh-CN" dirty="0"/>
              <a:t>,</a:t>
            </a:r>
            <a:r>
              <a:rPr lang="zh-CN" altLang="en-US" dirty="0"/>
              <a:t>录入凭证时，调用常用摘要档案</a:t>
            </a:r>
            <a:endParaRPr lang="en-US" altLang="zh-CN" dirty="0"/>
          </a:p>
          <a:p>
            <a:r>
              <a:rPr lang="zh-CN" altLang="zh-CN" dirty="0"/>
              <a:t>常用凭证</a:t>
            </a:r>
            <a:endParaRPr lang="en-US" altLang="zh-CN" dirty="0"/>
          </a:p>
          <a:p>
            <a:pPr lvl="1"/>
            <a:r>
              <a:rPr lang="zh-CN" altLang="zh-CN" dirty="0"/>
              <a:t>常用凭证就是要将这类凭证设置为凭证模板，填制凭证时随时调用常用凭证</a:t>
            </a:r>
            <a:endParaRPr lang="zh-CN" altLang="en-US" dirty="0"/>
          </a:p>
        </p:txBody>
      </p:sp>
    </p:spTree>
    <p:extLst>
      <p:ext uri="{BB962C8B-B14F-4D97-AF65-F5344CB8AC3E}">
        <p14:creationId xmlns:p14="http://schemas.microsoft.com/office/powerpoint/2010/main" val="54638253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00576CD-3327-4165-9E1B-74C03A71A494}"/>
              </a:ext>
            </a:extLst>
          </p:cNvPr>
          <p:cNvSpPr>
            <a:spLocks noGrp="1"/>
          </p:cNvSpPr>
          <p:nvPr>
            <p:ph type="title"/>
          </p:nvPr>
        </p:nvSpPr>
        <p:spPr/>
        <p:txBody>
          <a:bodyPr/>
          <a:lstStyle/>
          <a:p>
            <a:r>
              <a:rPr lang="zh-CN" altLang="en-US" dirty="0"/>
              <a:t>凭证管理</a:t>
            </a:r>
            <a:r>
              <a:rPr lang="en-US" altLang="zh-CN" dirty="0"/>
              <a:t>-</a:t>
            </a:r>
            <a:r>
              <a:rPr lang="zh-CN" altLang="en-US" dirty="0"/>
              <a:t>凭证录入</a:t>
            </a:r>
          </a:p>
        </p:txBody>
      </p:sp>
      <p:sp>
        <p:nvSpPr>
          <p:cNvPr id="3" name="内容占位符 2">
            <a:extLst>
              <a:ext uri="{FF2B5EF4-FFF2-40B4-BE49-F238E27FC236}">
                <a16:creationId xmlns:a16="http://schemas.microsoft.com/office/drawing/2014/main" id="{1B59D39E-6CB2-4669-9B29-5828720272FD}"/>
              </a:ext>
            </a:extLst>
          </p:cNvPr>
          <p:cNvSpPr>
            <a:spLocks noGrp="1"/>
          </p:cNvSpPr>
          <p:nvPr>
            <p:ph sz="quarter" idx="13"/>
          </p:nvPr>
        </p:nvSpPr>
        <p:spPr>
          <a:xfrm>
            <a:off x="913774" y="2066643"/>
            <a:ext cx="10363826" cy="4654198"/>
          </a:xfrm>
        </p:spPr>
        <p:txBody>
          <a:bodyPr>
            <a:normAutofit/>
          </a:bodyPr>
          <a:lstStyle/>
          <a:p>
            <a:r>
              <a:rPr lang="zh-CN" altLang="en-US" dirty="0"/>
              <a:t>凭证修改</a:t>
            </a:r>
            <a:endParaRPr lang="en-US" altLang="zh-CN" dirty="0"/>
          </a:p>
          <a:p>
            <a:pPr lvl="1"/>
            <a:r>
              <a:rPr lang="zh-CN" altLang="zh-CN" dirty="0"/>
              <a:t>错误凭证的</a:t>
            </a:r>
            <a:r>
              <a:rPr lang="en-US" altLang="zh-CN" dirty="0"/>
              <a:t>“</a:t>
            </a:r>
            <a:r>
              <a:rPr lang="zh-CN" altLang="zh-CN" dirty="0"/>
              <a:t>无痕迹</a:t>
            </a:r>
            <a:r>
              <a:rPr lang="en-US" altLang="zh-CN" dirty="0"/>
              <a:t>”</a:t>
            </a:r>
            <a:r>
              <a:rPr lang="zh-CN" altLang="zh-CN" dirty="0"/>
              <a:t>修改</a:t>
            </a:r>
            <a:endParaRPr lang="en-US" altLang="zh-CN" dirty="0"/>
          </a:p>
          <a:p>
            <a:pPr lvl="2"/>
            <a:r>
              <a:rPr lang="zh-CN" altLang="zh-CN" dirty="0"/>
              <a:t>凭证输入后</a:t>
            </a:r>
            <a:r>
              <a:rPr lang="en-US" altLang="zh-CN" dirty="0"/>
              <a:t>,</a:t>
            </a:r>
            <a:r>
              <a:rPr lang="zh-CN" altLang="zh-CN" dirty="0"/>
              <a:t>还未审核或审核未通过的凭证</a:t>
            </a:r>
            <a:r>
              <a:rPr lang="zh-CN" altLang="en-US" dirty="0"/>
              <a:t>，可直接修改</a:t>
            </a:r>
            <a:endParaRPr lang="en-US" altLang="zh-CN" dirty="0"/>
          </a:p>
          <a:p>
            <a:pPr lvl="2"/>
            <a:r>
              <a:rPr lang="zh-CN" altLang="zh-CN" dirty="0"/>
              <a:t>已通过审核但还未记账的凭证</a:t>
            </a:r>
            <a:r>
              <a:rPr lang="en-US" altLang="zh-CN" dirty="0"/>
              <a:t>,</a:t>
            </a:r>
            <a:r>
              <a:rPr lang="zh-CN" altLang="en-US" dirty="0"/>
              <a:t> </a:t>
            </a:r>
            <a:r>
              <a:rPr lang="zh-CN" altLang="zh-CN" dirty="0"/>
              <a:t>使用审核凭证功能取消审核后</a:t>
            </a:r>
            <a:r>
              <a:rPr lang="en-US" altLang="zh-CN" dirty="0"/>
              <a:t>,</a:t>
            </a:r>
            <a:r>
              <a:rPr lang="zh-CN" altLang="en-US" dirty="0"/>
              <a:t> </a:t>
            </a:r>
            <a:r>
              <a:rPr lang="zh-CN" altLang="zh-CN" dirty="0"/>
              <a:t>使用凭证录入模块修改凭证。</a:t>
            </a:r>
            <a:endParaRPr lang="en-US" altLang="zh-CN" dirty="0"/>
          </a:p>
        </p:txBody>
      </p:sp>
    </p:spTree>
    <p:extLst>
      <p:ext uri="{BB962C8B-B14F-4D97-AF65-F5344CB8AC3E}">
        <p14:creationId xmlns:p14="http://schemas.microsoft.com/office/powerpoint/2010/main" val="72895233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00576CD-3327-4165-9E1B-74C03A71A494}"/>
              </a:ext>
            </a:extLst>
          </p:cNvPr>
          <p:cNvSpPr>
            <a:spLocks noGrp="1"/>
          </p:cNvSpPr>
          <p:nvPr>
            <p:ph type="title"/>
          </p:nvPr>
        </p:nvSpPr>
        <p:spPr/>
        <p:txBody>
          <a:bodyPr/>
          <a:lstStyle/>
          <a:p>
            <a:r>
              <a:rPr lang="zh-CN" altLang="en-US" dirty="0"/>
              <a:t>凭证管理</a:t>
            </a:r>
            <a:r>
              <a:rPr lang="en-US" altLang="zh-CN" dirty="0"/>
              <a:t>-</a:t>
            </a:r>
            <a:r>
              <a:rPr lang="zh-CN" altLang="en-US" dirty="0"/>
              <a:t>凭证录入</a:t>
            </a:r>
          </a:p>
        </p:txBody>
      </p:sp>
      <p:sp>
        <p:nvSpPr>
          <p:cNvPr id="3" name="内容占位符 2">
            <a:extLst>
              <a:ext uri="{FF2B5EF4-FFF2-40B4-BE49-F238E27FC236}">
                <a16:creationId xmlns:a16="http://schemas.microsoft.com/office/drawing/2014/main" id="{1B59D39E-6CB2-4669-9B29-5828720272FD}"/>
              </a:ext>
            </a:extLst>
          </p:cNvPr>
          <p:cNvSpPr>
            <a:spLocks noGrp="1"/>
          </p:cNvSpPr>
          <p:nvPr>
            <p:ph sz="quarter" idx="13"/>
          </p:nvPr>
        </p:nvSpPr>
        <p:spPr>
          <a:xfrm>
            <a:off x="913774" y="2066643"/>
            <a:ext cx="10363826" cy="4654198"/>
          </a:xfrm>
        </p:spPr>
        <p:txBody>
          <a:bodyPr>
            <a:normAutofit/>
          </a:bodyPr>
          <a:lstStyle/>
          <a:p>
            <a:r>
              <a:rPr lang="zh-CN" altLang="en-US" dirty="0"/>
              <a:t>凭证修改</a:t>
            </a:r>
            <a:endParaRPr lang="en-US" altLang="zh-CN" dirty="0"/>
          </a:p>
          <a:p>
            <a:pPr lvl="1"/>
            <a:r>
              <a:rPr lang="zh-CN" altLang="zh-CN" dirty="0"/>
              <a:t>错误凭证的</a:t>
            </a:r>
            <a:r>
              <a:rPr lang="en-US" altLang="zh-CN" dirty="0"/>
              <a:t>“</a:t>
            </a:r>
            <a:r>
              <a:rPr lang="zh-CN" altLang="zh-CN" dirty="0"/>
              <a:t>有痕迹</a:t>
            </a:r>
            <a:r>
              <a:rPr lang="en-US" altLang="zh-CN" dirty="0"/>
              <a:t>”</a:t>
            </a:r>
            <a:r>
              <a:rPr lang="zh-CN" altLang="zh-CN" dirty="0"/>
              <a:t>修改</a:t>
            </a:r>
            <a:endParaRPr lang="en-US" altLang="zh-CN" dirty="0"/>
          </a:p>
          <a:p>
            <a:pPr lvl="2"/>
            <a:r>
              <a:rPr lang="zh-CN" altLang="zh-CN" dirty="0"/>
              <a:t>凭证已录入但未审核时，如果发现错误，可以使用</a:t>
            </a:r>
            <a:r>
              <a:rPr lang="en-US" altLang="zh-CN" dirty="0"/>
              <a:t>“</a:t>
            </a:r>
            <a:r>
              <a:rPr lang="zh-CN" altLang="zh-CN" dirty="0"/>
              <a:t>作废</a:t>
            </a:r>
            <a:r>
              <a:rPr lang="en-US" altLang="zh-CN" dirty="0"/>
              <a:t>”</a:t>
            </a:r>
            <a:r>
              <a:rPr lang="zh-CN" altLang="zh-CN" dirty="0"/>
              <a:t>凭证，凭证打上</a:t>
            </a:r>
            <a:r>
              <a:rPr lang="en-US" altLang="zh-CN" dirty="0"/>
              <a:t>“</a:t>
            </a:r>
            <a:r>
              <a:rPr lang="zh-CN" altLang="zh-CN" dirty="0"/>
              <a:t>作废</a:t>
            </a:r>
            <a:r>
              <a:rPr lang="en-US" altLang="zh-CN" dirty="0"/>
              <a:t>”</a:t>
            </a:r>
            <a:r>
              <a:rPr lang="zh-CN" altLang="zh-CN" dirty="0"/>
              <a:t>标记，再增加一张新的正确凭证。</a:t>
            </a:r>
            <a:endParaRPr lang="en-US" altLang="zh-CN" dirty="0"/>
          </a:p>
          <a:p>
            <a:pPr lvl="2"/>
            <a:r>
              <a:rPr lang="zh-CN" altLang="zh-CN" dirty="0"/>
              <a:t>凭证已录入且已审核时，如果发现错误，可以“冲销”凭证，系统将增加一张与错误凭证对应的红字凭证，再根据业务情况填制一张正确凭证。</a:t>
            </a:r>
            <a:endParaRPr lang="en-US" altLang="zh-CN" dirty="0"/>
          </a:p>
        </p:txBody>
      </p:sp>
    </p:spTree>
    <p:extLst>
      <p:ext uri="{BB962C8B-B14F-4D97-AF65-F5344CB8AC3E}">
        <p14:creationId xmlns:p14="http://schemas.microsoft.com/office/powerpoint/2010/main" val="2311914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4D8A1F3-E1D6-4971-B2B5-0733CC93A98F}"/>
              </a:ext>
            </a:extLst>
          </p:cNvPr>
          <p:cNvSpPr>
            <a:spLocks noGrp="1"/>
          </p:cNvSpPr>
          <p:nvPr>
            <p:ph type="title"/>
          </p:nvPr>
        </p:nvSpPr>
        <p:spPr/>
        <p:txBody>
          <a:bodyPr/>
          <a:lstStyle/>
          <a:p>
            <a:r>
              <a:rPr lang="zh-CN" altLang="en-US" dirty="0"/>
              <a:t>账务处理概述</a:t>
            </a:r>
          </a:p>
        </p:txBody>
      </p:sp>
      <p:sp>
        <p:nvSpPr>
          <p:cNvPr id="3" name="内容占位符 2">
            <a:extLst>
              <a:ext uri="{FF2B5EF4-FFF2-40B4-BE49-F238E27FC236}">
                <a16:creationId xmlns:a16="http://schemas.microsoft.com/office/drawing/2014/main" id="{BE5AD51A-A5E1-4A94-839C-03C2ADB3A8F1}"/>
              </a:ext>
            </a:extLst>
          </p:cNvPr>
          <p:cNvSpPr>
            <a:spLocks noGrp="1"/>
          </p:cNvSpPr>
          <p:nvPr>
            <p:ph sz="quarter" idx="13"/>
          </p:nvPr>
        </p:nvSpPr>
        <p:spPr/>
        <p:txBody>
          <a:bodyPr>
            <a:normAutofit/>
          </a:bodyPr>
          <a:lstStyle/>
          <a:p>
            <a:r>
              <a:rPr lang="zh-CN" altLang="zh-CN" dirty="0"/>
              <a:t>数据采集主要是从经济业务流程中采集数据</a:t>
            </a:r>
            <a:r>
              <a:rPr lang="en-US" altLang="zh-CN" dirty="0"/>
              <a:t>,</a:t>
            </a:r>
            <a:r>
              <a:rPr lang="zh-CN" altLang="zh-CN" dirty="0"/>
              <a:t>这些数据包括</a:t>
            </a:r>
            <a:r>
              <a:rPr lang="en-US" altLang="zh-CN" dirty="0"/>
              <a:t>:</a:t>
            </a:r>
            <a:endParaRPr lang="zh-CN" altLang="zh-CN" dirty="0"/>
          </a:p>
          <a:p>
            <a:pPr lvl="1"/>
            <a:r>
              <a:rPr lang="zh-CN" altLang="zh-CN" dirty="0"/>
              <a:t>采购</a:t>
            </a:r>
            <a:r>
              <a:rPr lang="en-US" altLang="zh-CN" dirty="0"/>
              <a:t>/</a:t>
            </a:r>
            <a:r>
              <a:rPr lang="zh-CN" altLang="zh-CN" dirty="0"/>
              <a:t>支付流程的数据</a:t>
            </a:r>
          </a:p>
          <a:p>
            <a:pPr lvl="1"/>
            <a:r>
              <a:rPr lang="zh-CN" altLang="en-US" dirty="0"/>
              <a:t>生产等</a:t>
            </a:r>
            <a:r>
              <a:rPr lang="zh-CN" altLang="zh-CN" dirty="0"/>
              <a:t>转换流程的数据</a:t>
            </a:r>
          </a:p>
          <a:p>
            <a:pPr lvl="1"/>
            <a:r>
              <a:rPr lang="zh-CN" altLang="zh-CN" dirty="0"/>
              <a:t>销售</a:t>
            </a:r>
            <a:r>
              <a:rPr lang="en-US" altLang="zh-CN" dirty="0"/>
              <a:t>/</a:t>
            </a:r>
            <a:r>
              <a:rPr lang="zh-CN" altLang="zh-CN" dirty="0"/>
              <a:t>收款流程的数据</a:t>
            </a:r>
            <a:endParaRPr lang="en-US" altLang="zh-CN" dirty="0"/>
          </a:p>
          <a:p>
            <a:r>
              <a:rPr lang="zh-CN" altLang="zh-CN" dirty="0"/>
              <a:t>总账子系统从业务流程采集数据</a:t>
            </a:r>
            <a:r>
              <a:rPr lang="en-US" altLang="zh-CN" dirty="0"/>
              <a:t>,</a:t>
            </a:r>
            <a:r>
              <a:rPr lang="zh-CN" altLang="zh-CN" dirty="0"/>
              <a:t>其数据的载体主要为原始凭证</a:t>
            </a:r>
            <a:r>
              <a:rPr lang="en-US" altLang="zh-CN" dirty="0"/>
              <a:t>(</a:t>
            </a:r>
            <a:r>
              <a:rPr lang="zh-CN" altLang="zh-CN" dirty="0"/>
              <a:t>采购发票、销售发票、出入库单等</a:t>
            </a:r>
            <a:r>
              <a:rPr lang="en-US" altLang="zh-CN" dirty="0"/>
              <a:t>)</a:t>
            </a:r>
            <a:r>
              <a:rPr lang="zh-CN" altLang="zh-CN" dirty="0"/>
              <a:t>。</a:t>
            </a:r>
          </a:p>
          <a:p>
            <a:endParaRPr lang="zh-CN" altLang="en-US" dirty="0"/>
          </a:p>
        </p:txBody>
      </p:sp>
    </p:spTree>
    <p:extLst>
      <p:ext uri="{BB962C8B-B14F-4D97-AF65-F5344CB8AC3E}">
        <p14:creationId xmlns:p14="http://schemas.microsoft.com/office/powerpoint/2010/main" val="1767513933"/>
      </p:ext>
    </p:extLst>
  </p:cSld>
  <p:clrMapOvr>
    <a:overrideClrMapping bg1="lt1" tx1="dk1" bg2="lt2" tx2="dk2" accent1="accent1" accent2="accent2" accent3="accent3" accent4="accent4" accent5="accent5" accent6="accent6" hlink="hlink" folHlink="folHlink"/>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a:extLst>
              <a:ext uri="{FF2B5EF4-FFF2-40B4-BE49-F238E27FC236}">
                <a16:creationId xmlns:a16="http://schemas.microsoft.com/office/drawing/2014/main" id="{3E1E8664-14C1-4BC9-A6A8-26E41F78623B}"/>
              </a:ext>
            </a:extLst>
          </p:cNvPr>
          <p:cNvSpPr>
            <a:spLocks noGrp="1" noChangeArrowheads="1"/>
          </p:cNvSpPr>
          <p:nvPr>
            <p:ph type="title"/>
          </p:nvPr>
        </p:nvSpPr>
        <p:spPr/>
        <p:txBody>
          <a:bodyPr/>
          <a:lstStyle/>
          <a:p>
            <a:pPr eaLnBrk="1" hangingPunct="1">
              <a:defRPr/>
            </a:pPr>
            <a:r>
              <a:rPr lang="zh-CN" altLang="en-US"/>
              <a:t>凭证管理</a:t>
            </a:r>
            <a:r>
              <a:rPr lang="en-US" altLang="zh-CN"/>
              <a:t>_</a:t>
            </a:r>
            <a:r>
              <a:rPr lang="zh-CN" altLang="en-US"/>
              <a:t>凭证审核</a:t>
            </a:r>
          </a:p>
        </p:txBody>
      </p:sp>
      <p:sp>
        <p:nvSpPr>
          <p:cNvPr id="95235" name="Rectangle 3">
            <a:extLst>
              <a:ext uri="{FF2B5EF4-FFF2-40B4-BE49-F238E27FC236}">
                <a16:creationId xmlns:a16="http://schemas.microsoft.com/office/drawing/2014/main" id="{DDDC1818-7D99-47BF-9EA3-C5D1F7316661}"/>
              </a:ext>
            </a:extLst>
          </p:cNvPr>
          <p:cNvSpPr>
            <a:spLocks noGrp="1" noChangeArrowheads="1"/>
          </p:cNvSpPr>
          <p:nvPr>
            <p:ph sz="quarter" idx="13"/>
          </p:nvPr>
        </p:nvSpPr>
        <p:spPr>
          <a:xfrm>
            <a:off x="913774" y="2066642"/>
            <a:ext cx="10363826" cy="4501797"/>
          </a:xfrm>
        </p:spPr>
        <p:txBody>
          <a:bodyPr>
            <a:normAutofit lnSpcReduction="10000"/>
          </a:bodyPr>
          <a:lstStyle/>
          <a:p>
            <a:pPr eaLnBrk="1" hangingPunct="1">
              <a:lnSpc>
                <a:spcPct val="90000"/>
              </a:lnSpc>
            </a:pPr>
            <a:r>
              <a:rPr lang="zh-CN" altLang="en-US" dirty="0"/>
              <a:t>凭证审核的目的</a:t>
            </a:r>
          </a:p>
          <a:p>
            <a:pPr lvl="1" eaLnBrk="1" hangingPunct="1">
              <a:lnSpc>
                <a:spcPct val="90000"/>
              </a:lnSpc>
            </a:pPr>
            <a:r>
              <a:rPr lang="zh-CN" altLang="en-US" dirty="0"/>
              <a:t>发现凭证输入时出现的错误</a:t>
            </a:r>
          </a:p>
          <a:p>
            <a:pPr lvl="1"/>
            <a:r>
              <a:rPr lang="zh-CN" altLang="zh-CN" dirty="0"/>
              <a:t>只有经过审核的凭证才能记账</a:t>
            </a:r>
          </a:p>
          <a:p>
            <a:pPr eaLnBrk="1" hangingPunct="1">
              <a:lnSpc>
                <a:spcPct val="90000"/>
              </a:lnSpc>
            </a:pPr>
            <a:r>
              <a:rPr lang="zh-CN" altLang="en-US" dirty="0"/>
              <a:t>凭证审核的方法</a:t>
            </a:r>
          </a:p>
          <a:p>
            <a:pPr lvl="1" eaLnBrk="1" hangingPunct="1">
              <a:lnSpc>
                <a:spcPct val="90000"/>
              </a:lnSpc>
            </a:pPr>
            <a:r>
              <a:rPr lang="zh-CN" altLang="en-US" dirty="0"/>
              <a:t>静态屏幕审核法</a:t>
            </a:r>
          </a:p>
          <a:p>
            <a:pPr lvl="1" eaLnBrk="1" hangingPunct="1">
              <a:lnSpc>
                <a:spcPct val="90000"/>
              </a:lnSpc>
            </a:pPr>
            <a:r>
              <a:rPr lang="zh-CN" altLang="en-US" dirty="0"/>
              <a:t>二次输入校验法</a:t>
            </a:r>
          </a:p>
          <a:p>
            <a:pPr eaLnBrk="1" hangingPunct="1">
              <a:lnSpc>
                <a:spcPct val="90000"/>
              </a:lnSpc>
            </a:pPr>
            <a:r>
              <a:rPr lang="zh-CN" altLang="en-US" dirty="0"/>
              <a:t>凭证审核的控制</a:t>
            </a:r>
          </a:p>
          <a:p>
            <a:pPr lvl="1" eaLnBrk="1" hangingPunct="1">
              <a:lnSpc>
                <a:spcPct val="90000"/>
              </a:lnSpc>
            </a:pPr>
            <a:r>
              <a:rPr lang="zh-CN" altLang="en-US" dirty="0"/>
              <a:t>审核与制单不能为同一人</a:t>
            </a:r>
          </a:p>
          <a:p>
            <a:pPr lvl="1" eaLnBrk="1" hangingPunct="1">
              <a:lnSpc>
                <a:spcPct val="90000"/>
              </a:lnSpc>
            </a:pPr>
            <a:r>
              <a:rPr lang="zh-CN" altLang="en-US" dirty="0"/>
              <a:t>凭证审核后不能修改、删除</a:t>
            </a:r>
          </a:p>
          <a:p>
            <a:pPr lvl="1" eaLnBrk="1" hangingPunct="1">
              <a:lnSpc>
                <a:spcPct val="90000"/>
              </a:lnSpc>
            </a:pPr>
            <a:r>
              <a:rPr lang="zh-CN" altLang="en-US" dirty="0"/>
              <a:t>取消审核只能由审核人完成</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a:extLst>
              <a:ext uri="{FF2B5EF4-FFF2-40B4-BE49-F238E27FC236}">
                <a16:creationId xmlns:a16="http://schemas.microsoft.com/office/drawing/2014/main" id="{97C07C81-8CD5-4FAD-B05B-1393C538CC03}"/>
              </a:ext>
            </a:extLst>
          </p:cNvPr>
          <p:cNvSpPr>
            <a:spLocks noGrp="1" noChangeArrowheads="1"/>
          </p:cNvSpPr>
          <p:nvPr>
            <p:ph type="title"/>
          </p:nvPr>
        </p:nvSpPr>
        <p:spPr/>
        <p:txBody>
          <a:bodyPr/>
          <a:lstStyle/>
          <a:p>
            <a:pPr eaLnBrk="1" hangingPunct="1">
              <a:defRPr/>
            </a:pPr>
            <a:r>
              <a:rPr lang="zh-CN" altLang="en-US" dirty="0"/>
              <a:t>凭证管理</a:t>
            </a:r>
            <a:r>
              <a:rPr lang="en-US" altLang="zh-CN" dirty="0"/>
              <a:t>_</a:t>
            </a:r>
            <a:r>
              <a:rPr lang="zh-CN" altLang="en-US" dirty="0"/>
              <a:t>凭证记账</a:t>
            </a:r>
          </a:p>
        </p:txBody>
      </p:sp>
      <p:sp>
        <p:nvSpPr>
          <p:cNvPr id="96259" name="Rectangle 3">
            <a:extLst>
              <a:ext uri="{FF2B5EF4-FFF2-40B4-BE49-F238E27FC236}">
                <a16:creationId xmlns:a16="http://schemas.microsoft.com/office/drawing/2014/main" id="{7FC54CF0-2698-403A-94A4-E3D8964AD9E1}"/>
              </a:ext>
            </a:extLst>
          </p:cNvPr>
          <p:cNvSpPr>
            <a:spLocks noGrp="1" noChangeArrowheads="1"/>
          </p:cNvSpPr>
          <p:nvPr>
            <p:ph sz="quarter" idx="13"/>
          </p:nvPr>
        </p:nvSpPr>
        <p:spPr/>
        <p:txBody>
          <a:bodyPr/>
          <a:lstStyle/>
          <a:p>
            <a:pPr eaLnBrk="1" hangingPunct="1"/>
            <a:r>
              <a:rPr lang="zh-CN" altLang="en-US" dirty="0"/>
              <a:t>记账方式</a:t>
            </a:r>
          </a:p>
          <a:p>
            <a:pPr lvl="1" eaLnBrk="1" hangingPunct="1"/>
            <a:r>
              <a:rPr lang="zh-CN" altLang="en-US" dirty="0"/>
              <a:t>按单</a:t>
            </a:r>
          </a:p>
          <a:p>
            <a:pPr lvl="1" eaLnBrk="1" hangingPunct="1"/>
            <a:r>
              <a:rPr lang="zh-CN" altLang="en-US" dirty="0"/>
              <a:t>按天</a:t>
            </a:r>
          </a:p>
          <a:p>
            <a:pPr lvl="1" eaLnBrk="1" hangingPunct="1"/>
            <a:r>
              <a:rPr lang="zh-CN" altLang="en-US" dirty="0"/>
              <a:t>多天记账</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a:extLst>
              <a:ext uri="{FF2B5EF4-FFF2-40B4-BE49-F238E27FC236}">
                <a16:creationId xmlns:a16="http://schemas.microsoft.com/office/drawing/2014/main" id="{E95A84BD-F200-4540-B84A-68D38D22A54B}"/>
              </a:ext>
            </a:extLst>
          </p:cNvPr>
          <p:cNvSpPr>
            <a:spLocks noGrp="1" noChangeArrowheads="1"/>
          </p:cNvSpPr>
          <p:nvPr>
            <p:ph type="title"/>
          </p:nvPr>
        </p:nvSpPr>
        <p:spPr/>
        <p:txBody>
          <a:bodyPr/>
          <a:lstStyle/>
          <a:p>
            <a:r>
              <a:rPr lang="zh-CN" altLang="en-US" dirty="0"/>
              <a:t>凭证管理</a:t>
            </a:r>
            <a:r>
              <a:rPr lang="en-US" altLang="zh-CN" dirty="0"/>
              <a:t>_</a:t>
            </a:r>
            <a:r>
              <a:rPr lang="zh-CN" altLang="en-US" dirty="0"/>
              <a:t>凭证记账</a:t>
            </a:r>
            <a:br>
              <a:rPr lang="zh-CN" altLang="en-US" b="1" dirty="0"/>
            </a:br>
            <a:endParaRPr lang="zh-CN" altLang="en-US" b="1" dirty="0"/>
          </a:p>
        </p:txBody>
      </p:sp>
      <p:pic>
        <p:nvPicPr>
          <p:cNvPr id="4" name="内容占位符 3">
            <a:extLst>
              <a:ext uri="{FF2B5EF4-FFF2-40B4-BE49-F238E27FC236}">
                <a16:creationId xmlns:a16="http://schemas.microsoft.com/office/drawing/2014/main" id="{C5368C7C-79C1-4A64-B655-442263810260}"/>
              </a:ext>
            </a:extLst>
          </p:cNvPr>
          <p:cNvPicPr>
            <a:picLocks noGrp="1" noChangeAspect="1"/>
          </p:cNvPicPr>
          <p:nvPr>
            <p:ph sz="quarter" idx="13"/>
          </p:nvPr>
        </p:nvPicPr>
        <p:blipFill>
          <a:blip r:embed="rId2"/>
          <a:stretch>
            <a:fillRect/>
          </a:stretch>
        </p:blipFill>
        <p:spPr>
          <a:xfrm>
            <a:off x="2407921" y="1514220"/>
            <a:ext cx="7589520" cy="5343780"/>
          </a:xfrm>
          <a:prstGeom prst="rect">
            <a:avLst/>
          </a:prstGeom>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73159B9-051E-4DAA-A76D-BC179159AC03}"/>
              </a:ext>
            </a:extLst>
          </p:cNvPr>
          <p:cNvSpPr>
            <a:spLocks noGrp="1"/>
          </p:cNvSpPr>
          <p:nvPr>
            <p:ph type="title"/>
          </p:nvPr>
        </p:nvSpPr>
        <p:spPr/>
        <p:txBody>
          <a:bodyPr/>
          <a:lstStyle/>
          <a:p>
            <a:r>
              <a:rPr lang="zh-CN" altLang="en-US" dirty="0"/>
              <a:t>总账子系统的基本功能</a:t>
            </a:r>
          </a:p>
        </p:txBody>
      </p:sp>
      <p:graphicFrame>
        <p:nvGraphicFramePr>
          <p:cNvPr id="4" name="内容占位符 3">
            <a:extLst>
              <a:ext uri="{FF2B5EF4-FFF2-40B4-BE49-F238E27FC236}">
                <a16:creationId xmlns:a16="http://schemas.microsoft.com/office/drawing/2014/main" id="{1C0A1652-F33D-4B64-929F-8B3DE6EAE6F8}"/>
              </a:ext>
            </a:extLst>
          </p:cNvPr>
          <p:cNvGraphicFramePr>
            <a:graphicFrameLocks noGrp="1"/>
          </p:cNvGraphicFramePr>
          <p:nvPr>
            <p:ph sz="quarter" idx="13"/>
          </p:nvPr>
        </p:nvGraphicFramePr>
        <p:xfrm>
          <a:off x="212033" y="1970537"/>
          <a:ext cx="11754678" cy="40820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8443558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897D90F7-A852-4B9D-B709-77E3D72EFAC1}"/>
              </a:ext>
            </a:extLst>
          </p:cNvPr>
          <p:cNvSpPr>
            <a:spLocks noGrp="1" noChangeArrowheads="1"/>
          </p:cNvSpPr>
          <p:nvPr>
            <p:ph type="title"/>
          </p:nvPr>
        </p:nvSpPr>
        <p:spPr/>
        <p:txBody>
          <a:bodyPr/>
          <a:lstStyle/>
          <a:p>
            <a:pPr eaLnBrk="1" hangingPunct="1">
              <a:defRPr/>
            </a:pPr>
            <a:r>
              <a:rPr lang="zh-CN" altLang="en-US" dirty="0"/>
              <a:t>出纳管理</a:t>
            </a:r>
            <a:r>
              <a:rPr lang="en-US" altLang="zh-CN" dirty="0"/>
              <a:t>-</a:t>
            </a:r>
            <a:r>
              <a:rPr lang="zh-CN" altLang="en-US" dirty="0"/>
              <a:t>银行对账</a:t>
            </a:r>
          </a:p>
        </p:txBody>
      </p:sp>
      <p:sp>
        <p:nvSpPr>
          <p:cNvPr id="100355" name="Rectangle 3">
            <a:extLst>
              <a:ext uri="{FF2B5EF4-FFF2-40B4-BE49-F238E27FC236}">
                <a16:creationId xmlns:a16="http://schemas.microsoft.com/office/drawing/2014/main" id="{0A0AD70E-1DE7-4E56-BB9F-D6566027D873}"/>
              </a:ext>
            </a:extLst>
          </p:cNvPr>
          <p:cNvSpPr>
            <a:spLocks noGrp="1" noChangeArrowheads="1"/>
          </p:cNvSpPr>
          <p:nvPr>
            <p:ph sz="quarter" idx="13"/>
          </p:nvPr>
        </p:nvSpPr>
        <p:spPr/>
        <p:txBody>
          <a:bodyPr/>
          <a:lstStyle/>
          <a:p>
            <a:r>
              <a:rPr lang="zh-CN" altLang="en-US" dirty="0"/>
              <a:t>初始化余额调节表</a:t>
            </a:r>
            <a:endParaRPr lang="en-US" altLang="zh-CN" dirty="0"/>
          </a:p>
          <a:p>
            <a:pPr lvl="1"/>
            <a:r>
              <a:rPr lang="zh-CN" altLang="en-US" dirty="0"/>
              <a:t>启用银行对账前，最后一张余额调节表上的未达账项</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00355">
                                            <p:txEl>
                                              <p:pRg st="0" end="0"/>
                                            </p:txEl>
                                          </p:spTgt>
                                        </p:tgtEl>
                                        <p:attrNameLst>
                                          <p:attrName>style.visibility</p:attrName>
                                        </p:attrNameLst>
                                      </p:cBhvr>
                                      <p:to>
                                        <p:strVal val="visible"/>
                                      </p:to>
                                    </p:set>
                                    <p:anim calcmode="lin" valueType="num">
                                      <p:cBhvr additive="base">
                                        <p:cTn id="7" dur="1000" fill="hold"/>
                                        <p:tgtEl>
                                          <p:spTgt spid="100355">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1003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00355">
                                            <p:txEl>
                                              <p:pRg st="1" end="1"/>
                                            </p:txEl>
                                          </p:spTgt>
                                        </p:tgtEl>
                                        <p:attrNameLst>
                                          <p:attrName>style.visibility</p:attrName>
                                        </p:attrNameLst>
                                      </p:cBhvr>
                                      <p:to>
                                        <p:strVal val="visible"/>
                                      </p:to>
                                    </p:set>
                                    <p:anim calcmode="lin" valueType="num">
                                      <p:cBhvr additive="base">
                                        <p:cTn id="13" dur="1000" fill="hold"/>
                                        <p:tgtEl>
                                          <p:spTgt spid="100355">
                                            <p:txEl>
                                              <p:pRg st="1" end="1"/>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10035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B384025E-9AC2-4502-A740-3E7A0016F5D9}"/>
              </a:ext>
            </a:extLst>
          </p:cNvPr>
          <p:cNvSpPr>
            <a:spLocks noGrp="1" noChangeArrowheads="1"/>
          </p:cNvSpPr>
          <p:nvPr>
            <p:ph type="title"/>
          </p:nvPr>
        </p:nvSpPr>
        <p:spPr/>
        <p:txBody>
          <a:bodyPr/>
          <a:lstStyle/>
          <a:p>
            <a:pPr>
              <a:defRPr/>
            </a:pPr>
            <a:r>
              <a:rPr lang="zh-CN" altLang="en-US" dirty="0"/>
              <a:t>出纳管理</a:t>
            </a:r>
            <a:r>
              <a:rPr lang="en-US" altLang="zh-CN" dirty="0"/>
              <a:t>-</a:t>
            </a:r>
            <a:r>
              <a:rPr lang="zh-CN" altLang="en-US" dirty="0"/>
              <a:t>银行对账</a:t>
            </a:r>
          </a:p>
        </p:txBody>
      </p:sp>
      <p:sp>
        <p:nvSpPr>
          <p:cNvPr id="102403" name="Rectangle 3">
            <a:extLst>
              <a:ext uri="{FF2B5EF4-FFF2-40B4-BE49-F238E27FC236}">
                <a16:creationId xmlns:a16="http://schemas.microsoft.com/office/drawing/2014/main" id="{C1093F30-31E3-492E-A2C3-FD712DA338F9}"/>
              </a:ext>
            </a:extLst>
          </p:cNvPr>
          <p:cNvSpPr>
            <a:spLocks noGrp="1" noChangeArrowheads="1"/>
          </p:cNvSpPr>
          <p:nvPr>
            <p:ph sz="quarter" idx="13"/>
          </p:nvPr>
        </p:nvSpPr>
        <p:spPr/>
        <p:txBody>
          <a:bodyPr/>
          <a:lstStyle/>
          <a:p>
            <a:r>
              <a:rPr lang="zh-CN" altLang="en-US" dirty="0"/>
              <a:t>获取银行对账单，获取方式</a:t>
            </a:r>
          </a:p>
          <a:p>
            <a:pPr lvl="1" eaLnBrk="1" hangingPunct="1"/>
            <a:r>
              <a:rPr lang="zh-CN" altLang="en-US" dirty="0"/>
              <a:t>手工录入银行对账单</a:t>
            </a:r>
          </a:p>
          <a:p>
            <a:pPr lvl="1" eaLnBrk="1" hangingPunct="1"/>
            <a:r>
              <a:rPr lang="zh-CN" altLang="en-US" dirty="0"/>
              <a:t>软盘获取对账单</a:t>
            </a:r>
          </a:p>
          <a:p>
            <a:pPr lvl="1" eaLnBrk="1" hangingPunct="1"/>
            <a:r>
              <a:rPr lang="zh-CN" altLang="en-US" dirty="0"/>
              <a:t>网络获取对账单</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F95F827B-2DFF-4732-A2A8-1AD73354DDAA}"/>
              </a:ext>
            </a:extLst>
          </p:cNvPr>
          <p:cNvSpPr>
            <a:spLocks noGrp="1" noChangeArrowheads="1"/>
          </p:cNvSpPr>
          <p:nvPr>
            <p:ph type="title"/>
          </p:nvPr>
        </p:nvSpPr>
        <p:spPr/>
        <p:txBody>
          <a:bodyPr/>
          <a:lstStyle/>
          <a:p>
            <a:pPr>
              <a:defRPr/>
            </a:pPr>
            <a:r>
              <a:rPr lang="zh-CN" altLang="en-US" dirty="0"/>
              <a:t>出纳管理</a:t>
            </a:r>
            <a:r>
              <a:rPr lang="en-US" altLang="zh-CN" dirty="0"/>
              <a:t>-</a:t>
            </a:r>
            <a:r>
              <a:rPr lang="zh-CN" altLang="en-US" dirty="0"/>
              <a:t>银行对账</a:t>
            </a:r>
          </a:p>
        </p:txBody>
      </p:sp>
      <p:sp>
        <p:nvSpPr>
          <p:cNvPr id="103427" name="Rectangle 3">
            <a:extLst>
              <a:ext uri="{FF2B5EF4-FFF2-40B4-BE49-F238E27FC236}">
                <a16:creationId xmlns:a16="http://schemas.microsoft.com/office/drawing/2014/main" id="{46FD4E93-F732-422F-ACF6-1C29A3A40ED2}"/>
              </a:ext>
            </a:extLst>
          </p:cNvPr>
          <p:cNvSpPr>
            <a:spLocks noGrp="1" noChangeArrowheads="1"/>
          </p:cNvSpPr>
          <p:nvPr>
            <p:ph sz="quarter" idx="13"/>
          </p:nvPr>
        </p:nvSpPr>
        <p:spPr/>
        <p:txBody>
          <a:bodyPr/>
          <a:lstStyle/>
          <a:p>
            <a:pPr eaLnBrk="1" hangingPunct="1"/>
            <a:r>
              <a:rPr lang="zh-CN" altLang="en-US" dirty="0"/>
              <a:t>自动对账</a:t>
            </a:r>
          </a:p>
          <a:p>
            <a:pPr lvl="1" eaLnBrk="1" hangingPunct="1"/>
            <a:r>
              <a:rPr lang="zh-CN" altLang="en-US" dirty="0"/>
              <a:t>结算方式</a:t>
            </a:r>
            <a:r>
              <a:rPr lang="en-US" altLang="zh-CN" dirty="0"/>
              <a:t>+</a:t>
            </a:r>
            <a:r>
              <a:rPr lang="zh-CN" altLang="en-US" dirty="0"/>
              <a:t>结算号</a:t>
            </a:r>
            <a:r>
              <a:rPr lang="en-US" altLang="zh-CN" dirty="0"/>
              <a:t>+</a:t>
            </a:r>
            <a:r>
              <a:rPr lang="zh-CN" altLang="en-US" dirty="0"/>
              <a:t>金额</a:t>
            </a:r>
          </a:p>
          <a:p>
            <a:pPr eaLnBrk="1" hangingPunct="1"/>
            <a:r>
              <a:rPr lang="zh-CN" altLang="en-US" dirty="0"/>
              <a:t>手工对账</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939EDAED-0551-4D15-A9DD-98798D5A0211}"/>
              </a:ext>
            </a:extLst>
          </p:cNvPr>
          <p:cNvSpPr>
            <a:spLocks noGrp="1" noChangeArrowheads="1"/>
          </p:cNvSpPr>
          <p:nvPr>
            <p:ph type="title"/>
          </p:nvPr>
        </p:nvSpPr>
        <p:spPr/>
        <p:txBody>
          <a:bodyPr/>
          <a:lstStyle/>
          <a:p>
            <a:pPr>
              <a:defRPr/>
            </a:pPr>
            <a:r>
              <a:rPr lang="zh-CN" altLang="en-US" dirty="0"/>
              <a:t>出纳管理</a:t>
            </a:r>
            <a:r>
              <a:rPr lang="en-US" altLang="zh-CN" dirty="0"/>
              <a:t>-</a:t>
            </a:r>
            <a:r>
              <a:rPr lang="zh-CN" altLang="en-US" dirty="0"/>
              <a:t>银行对账</a:t>
            </a:r>
            <a:r>
              <a:rPr lang="en-US" altLang="zh-CN" dirty="0"/>
              <a:t>_</a:t>
            </a:r>
            <a:r>
              <a:rPr lang="zh-CN" altLang="en-US" dirty="0"/>
              <a:t>输出对账结果</a:t>
            </a:r>
          </a:p>
        </p:txBody>
      </p:sp>
      <p:pic>
        <p:nvPicPr>
          <p:cNvPr id="104451" name="内容占位符 7">
            <a:extLst>
              <a:ext uri="{FF2B5EF4-FFF2-40B4-BE49-F238E27FC236}">
                <a16:creationId xmlns:a16="http://schemas.microsoft.com/office/drawing/2014/main" id="{71FE35E2-F82F-41D6-8F2F-8136A526A2E3}"/>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493611" y="2066925"/>
            <a:ext cx="7204779" cy="3816350"/>
          </a:xfrm>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044E3A8E-48A0-4A57-B81E-204D2ED58937}"/>
              </a:ext>
            </a:extLst>
          </p:cNvPr>
          <p:cNvSpPr>
            <a:spLocks noGrp="1" noChangeArrowheads="1"/>
          </p:cNvSpPr>
          <p:nvPr>
            <p:ph type="title"/>
          </p:nvPr>
        </p:nvSpPr>
        <p:spPr/>
        <p:txBody>
          <a:bodyPr/>
          <a:lstStyle/>
          <a:p>
            <a:pPr>
              <a:defRPr/>
            </a:pPr>
            <a:r>
              <a:rPr lang="zh-CN" altLang="en-US" dirty="0"/>
              <a:t>出纳管理</a:t>
            </a:r>
            <a:r>
              <a:rPr lang="en-US" altLang="zh-CN" dirty="0"/>
              <a:t>-</a:t>
            </a:r>
            <a:r>
              <a:rPr lang="zh-CN" altLang="en-US" dirty="0"/>
              <a:t>银行对账</a:t>
            </a:r>
          </a:p>
        </p:txBody>
      </p:sp>
      <p:sp>
        <p:nvSpPr>
          <p:cNvPr id="105475" name="Rectangle 3">
            <a:extLst>
              <a:ext uri="{FF2B5EF4-FFF2-40B4-BE49-F238E27FC236}">
                <a16:creationId xmlns:a16="http://schemas.microsoft.com/office/drawing/2014/main" id="{3FD7F4E3-26AA-4151-AB94-AB46C3DF8C22}"/>
              </a:ext>
            </a:extLst>
          </p:cNvPr>
          <p:cNvSpPr>
            <a:spLocks noGrp="1" noChangeArrowheads="1"/>
          </p:cNvSpPr>
          <p:nvPr>
            <p:ph sz="quarter" idx="13"/>
          </p:nvPr>
        </p:nvSpPr>
        <p:spPr/>
        <p:txBody>
          <a:bodyPr/>
          <a:lstStyle/>
          <a:p>
            <a:pPr eaLnBrk="1" hangingPunct="1"/>
            <a:r>
              <a:rPr lang="zh-CN" altLang="en-US" dirty="0"/>
              <a:t>删除已达账项</a:t>
            </a:r>
            <a:endParaRPr lang="en-US" altLang="zh-CN" dirty="0"/>
          </a:p>
          <a:p>
            <a:pPr lvl="1"/>
            <a:r>
              <a:rPr lang="zh-CN" altLang="en-US" dirty="0"/>
              <a:t>删除银行对账单文件已达记录</a:t>
            </a:r>
          </a:p>
          <a:p>
            <a:pPr lvl="1"/>
            <a:r>
              <a:rPr lang="zh-CN" altLang="en-US" dirty="0"/>
              <a:t>删除单位银行对账文件已达记录</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10F8CBFF-263E-4BD0-BFED-43448F45ECB2}"/>
              </a:ext>
            </a:extLst>
          </p:cNvPr>
          <p:cNvSpPr>
            <a:spLocks noGrp="1" noChangeArrowheads="1"/>
          </p:cNvSpPr>
          <p:nvPr>
            <p:ph type="title"/>
          </p:nvPr>
        </p:nvSpPr>
        <p:spPr/>
        <p:txBody>
          <a:bodyPr/>
          <a:lstStyle/>
          <a:p>
            <a:pPr eaLnBrk="1" hangingPunct="1">
              <a:defRPr/>
            </a:pPr>
            <a:r>
              <a:rPr lang="zh-CN" altLang="en-US"/>
              <a:t>出纳管理</a:t>
            </a:r>
            <a:r>
              <a:rPr lang="en-US" altLang="zh-CN"/>
              <a:t>_</a:t>
            </a:r>
            <a:r>
              <a:rPr lang="zh-CN" altLang="en-US"/>
              <a:t>支票管理</a:t>
            </a:r>
          </a:p>
        </p:txBody>
      </p:sp>
      <p:sp>
        <p:nvSpPr>
          <p:cNvPr id="99331" name="Rectangle 3">
            <a:extLst>
              <a:ext uri="{FF2B5EF4-FFF2-40B4-BE49-F238E27FC236}">
                <a16:creationId xmlns:a16="http://schemas.microsoft.com/office/drawing/2014/main" id="{C8352F82-8270-4905-9CA3-97D35698C2F3}"/>
              </a:ext>
            </a:extLst>
          </p:cNvPr>
          <p:cNvSpPr>
            <a:spLocks noGrp="1" noChangeArrowheads="1"/>
          </p:cNvSpPr>
          <p:nvPr>
            <p:ph sz="quarter" idx="13"/>
          </p:nvPr>
        </p:nvSpPr>
        <p:spPr/>
        <p:txBody>
          <a:bodyPr/>
          <a:lstStyle/>
          <a:p>
            <a:pPr eaLnBrk="1" hangingPunct="1"/>
            <a:r>
              <a:rPr lang="zh-CN" altLang="en-US" dirty="0"/>
              <a:t>领用支票</a:t>
            </a:r>
          </a:p>
          <a:p>
            <a:pPr eaLnBrk="1" hangingPunct="1"/>
            <a:r>
              <a:rPr lang="zh-CN" altLang="en-US" dirty="0"/>
              <a:t>修改支票</a:t>
            </a:r>
          </a:p>
          <a:p>
            <a:pPr eaLnBrk="1" hangingPunct="1"/>
            <a:r>
              <a:rPr lang="zh-CN" altLang="en-US" dirty="0"/>
              <a:t>统计</a:t>
            </a:r>
          </a:p>
          <a:p>
            <a:pPr eaLnBrk="1" hangingPunct="1"/>
            <a:r>
              <a:rPr lang="zh-CN" altLang="en-US" dirty="0"/>
              <a:t>删除已报销支票</a:t>
            </a:r>
          </a:p>
        </p:txBody>
      </p:sp>
    </p:spTree>
    <p:extLst>
      <p:ext uri="{BB962C8B-B14F-4D97-AF65-F5344CB8AC3E}">
        <p14:creationId xmlns:p14="http://schemas.microsoft.com/office/powerpoint/2010/main" val="41848890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anim calcmode="lin" valueType="num">
                                      <p:cBhvr additive="base">
                                        <p:cTn id="7" dur="1000" fill="hold"/>
                                        <p:tgtEl>
                                          <p:spTgt spid="99331">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993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99331">
                                            <p:txEl>
                                              <p:pRg st="1" end="1"/>
                                            </p:txEl>
                                          </p:spTgt>
                                        </p:tgtEl>
                                        <p:attrNameLst>
                                          <p:attrName>style.visibility</p:attrName>
                                        </p:attrNameLst>
                                      </p:cBhvr>
                                      <p:to>
                                        <p:strVal val="visible"/>
                                      </p:to>
                                    </p:set>
                                    <p:anim calcmode="lin" valueType="num">
                                      <p:cBhvr additive="base">
                                        <p:cTn id="13" dur="1000" fill="hold"/>
                                        <p:tgtEl>
                                          <p:spTgt spid="99331">
                                            <p:txEl>
                                              <p:pRg st="1" end="1"/>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9933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99331">
                                            <p:txEl>
                                              <p:pRg st="2" end="2"/>
                                            </p:txEl>
                                          </p:spTgt>
                                        </p:tgtEl>
                                        <p:attrNameLst>
                                          <p:attrName>style.visibility</p:attrName>
                                        </p:attrNameLst>
                                      </p:cBhvr>
                                      <p:to>
                                        <p:strVal val="visible"/>
                                      </p:to>
                                    </p:set>
                                    <p:anim calcmode="lin" valueType="num">
                                      <p:cBhvr additive="base">
                                        <p:cTn id="19" dur="1000" fill="hold"/>
                                        <p:tgtEl>
                                          <p:spTgt spid="99331">
                                            <p:txEl>
                                              <p:pRg st="2" end="2"/>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9933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99331">
                                            <p:txEl>
                                              <p:pRg st="3" end="3"/>
                                            </p:txEl>
                                          </p:spTgt>
                                        </p:tgtEl>
                                        <p:attrNameLst>
                                          <p:attrName>style.visibility</p:attrName>
                                        </p:attrNameLst>
                                      </p:cBhvr>
                                      <p:to>
                                        <p:strVal val="visible"/>
                                      </p:to>
                                    </p:set>
                                    <p:anim calcmode="lin" valueType="num">
                                      <p:cBhvr additive="base">
                                        <p:cTn id="25" dur="1000" fill="hold"/>
                                        <p:tgtEl>
                                          <p:spTgt spid="99331">
                                            <p:txEl>
                                              <p:pRg st="3" end="3"/>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9933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4D8A1F3-E1D6-4971-B2B5-0733CC93A98F}"/>
              </a:ext>
            </a:extLst>
          </p:cNvPr>
          <p:cNvSpPr>
            <a:spLocks noGrp="1"/>
          </p:cNvSpPr>
          <p:nvPr>
            <p:ph type="title"/>
          </p:nvPr>
        </p:nvSpPr>
        <p:spPr/>
        <p:txBody>
          <a:bodyPr/>
          <a:lstStyle/>
          <a:p>
            <a:r>
              <a:rPr lang="zh-CN" altLang="en-US" dirty="0"/>
              <a:t>账务处理概述</a:t>
            </a:r>
          </a:p>
        </p:txBody>
      </p:sp>
      <p:sp>
        <p:nvSpPr>
          <p:cNvPr id="3" name="内容占位符 2">
            <a:extLst>
              <a:ext uri="{FF2B5EF4-FFF2-40B4-BE49-F238E27FC236}">
                <a16:creationId xmlns:a16="http://schemas.microsoft.com/office/drawing/2014/main" id="{BE5AD51A-A5E1-4A94-839C-03C2ADB3A8F1}"/>
              </a:ext>
            </a:extLst>
          </p:cNvPr>
          <p:cNvSpPr>
            <a:spLocks noGrp="1"/>
          </p:cNvSpPr>
          <p:nvPr>
            <p:ph sz="quarter" idx="13"/>
          </p:nvPr>
        </p:nvSpPr>
        <p:spPr/>
        <p:txBody>
          <a:bodyPr>
            <a:normAutofit fontScale="92500"/>
          </a:bodyPr>
          <a:lstStyle/>
          <a:p>
            <a:r>
              <a:rPr lang="zh-CN" altLang="zh-CN" dirty="0"/>
              <a:t>数据加工与存储</a:t>
            </a:r>
          </a:p>
          <a:p>
            <a:pPr lvl="1"/>
            <a:r>
              <a:rPr lang="zh-CN" altLang="zh-CN" dirty="0"/>
              <a:t>加工与存储是遵循</a:t>
            </a:r>
            <a:r>
              <a:rPr lang="en-US" altLang="zh-CN" dirty="0"/>
              <a:t>“</a:t>
            </a:r>
            <a:r>
              <a:rPr lang="zh-CN" altLang="zh-CN" dirty="0"/>
              <a:t>有借必有贷</a:t>
            </a:r>
            <a:r>
              <a:rPr lang="en-US" altLang="zh-CN" dirty="0"/>
              <a:t>,</a:t>
            </a:r>
            <a:r>
              <a:rPr lang="zh-CN" altLang="zh-CN" dirty="0"/>
              <a:t>借贷必相等</a:t>
            </a:r>
            <a:r>
              <a:rPr lang="en-US" altLang="zh-CN" dirty="0"/>
              <a:t>”</a:t>
            </a:r>
            <a:r>
              <a:rPr lang="zh-CN" altLang="zh-CN" dirty="0"/>
              <a:t>的记账方法，以审核无误的原始凭证为依据编制记账凭证</a:t>
            </a:r>
            <a:r>
              <a:rPr lang="en-US" altLang="zh-CN" dirty="0"/>
              <a:t>,</a:t>
            </a:r>
            <a:r>
              <a:rPr lang="zh-CN" altLang="zh-CN" dirty="0"/>
              <a:t>审核记账凭证</a:t>
            </a:r>
            <a:r>
              <a:rPr lang="en-US" altLang="zh-CN" dirty="0"/>
              <a:t>,</a:t>
            </a:r>
            <a:r>
              <a:rPr lang="zh-CN" altLang="zh-CN" dirty="0"/>
              <a:t>再按照账户对记账凭证信息进行分类与计算</a:t>
            </a:r>
            <a:r>
              <a:rPr lang="en-US" altLang="zh-CN" dirty="0"/>
              <a:t>,</a:t>
            </a:r>
            <a:r>
              <a:rPr lang="zh-CN" altLang="zh-CN" dirty="0"/>
              <a:t>并将结果保存在各类账簿中。</a:t>
            </a:r>
          </a:p>
          <a:p>
            <a:r>
              <a:rPr lang="zh-CN" altLang="zh-CN" dirty="0"/>
              <a:t>报告信息</a:t>
            </a:r>
          </a:p>
          <a:p>
            <a:pPr lvl="1"/>
            <a:r>
              <a:rPr lang="zh-CN" altLang="zh-CN" dirty="0"/>
              <a:t>报告信息是以账簿、记账凭证为依据</a:t>
            </a:r>
            <a:r>
              <a:rPr lang="en-US" altLang="zh-CN" dirty="0"/>
              <a:t>,</a:t>
            </a:r>
            <a:r>
              <a:rPr lang="zh-CN" altLang="zh-CN" dirty="0"/>
              <a:t>编制内部报表和外部报表</a:t>
            </a:r>
            <a:r>
              <a:rPr lang="en-US" altLang="zh-CN" dirty="0"/>
              <a:t>,</a:t>
            </a:r>
            <a:r>
              <a:rPr lang="zh-CN" altLang="zh-CN" dirty="0"/>
              <a:t>并提交给投资者、债权人、管理者、政府部门等利益相关者。</a:t>
            </a:r>
          </a:p>
          <a:p>
            <a:endParaRPr lang="zh-CN" altLang="en-US" dirty="0"/>
          </a:p>
        </p:txBody>
      </p:sp>
    </p:spTree>
    <p:extLst>
      <p:ext uri="{BB962C8B-B14F-4D97-AF65-F5344CB8AC3E}">
        <p14:creationId xmlns:p14="http://schemas.microsoft.com/office/powerpoint/2010/main" val="291197900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73159B9-051E-4DAA-A76D-BC179159AC03}"/>
              </a:ext>
            </a:extLst>
          </p:cNvPr>
          <p:cNvSpPr>
            <a:spLocks noGrp="1"/>
          </p:cNvSpPr>
          <p:nvPr>
            <p:ph type="title"/>
          </p:nvPr>
        </p:nvSpPr>
        <p:spPr/>
        <p:txBody>
          <a:bodyPr/>
          <a:lstStyle/>
          <a:p>
            <a:r>
              <a:rPr lang="zh-CN" altLang="en-US" dirty="0"/>
              <a:t>总账子系统的基本功能</a:t>
            </a:r>
          </a:p>
        </p:txBody>
      </p:sp>
      <p:graphicFrame>
        <p:nvGraphicFramePr>
          <p:cNvPr id="4" name="内容占位符 3">
            <a:extLst>
              <a:ext uri="{FF2B5EF4-FFF2-40B4-BE49-F238E27FC236}">
                <a16:creationId xmlns:a16="http://schemas.microsoft.com/office/drawing/2014/main" id="{1C0A1652-F33D-4B64-929F-8B3DE6EAE6F8}"/>
              </a:ext>
            </a:extLst>
          </p:cNvPr>
          <p:cNvGraphicFramePr>
            <a:graphicFrameLocks noGrp="1"/>
          </p:cNvGraphicFramePr>
          <p:nvPr>
            <p:ph sz="quarter" idx="13"/>
          </p:nvPr>
        </p:nvGraphicFramePr>
        <p:xfrm>
          <a:off x="212033" y="1970537"/>
          <a:ext cx="11754678" cy="40820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8332676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496C72B-9E79-493D-8025-34B1B0FB7320}"/>
              </a:ext>
            </a:extLst>
          </p:cNvPr>
          <p:cNvSpPr>
            <a:spLocks noGrp="1"/>
          </p:cNvSpPr>
          <p:nvPr>
            <p:ph type="title"/>
          </p:nvPr>
        </p:nvSpPr>
        <p:spPr/>
        <p:txBody>
          <a:bodyPr/>
          <a:lstStyle/>
          <a:p>
            <a:r>
              <a:rPr lang="zh-CN" altLang="en-US" dirty="0"/>
              <a:t>期末处理</a:t>
            </a:r>
            <a:r>
              <a:rPr lang="en-US" altLang="zh-CN" dirty="0"/>
              <a:t>-</a:t>
            </a:r>
            <a:r>
              <a:rPr lang="zh-CN" altLang="en-US" dirty="0"/>
              <a:t>期末转账</a:t>
            </a:r>
          </a:p>
        </p:txBody>
      </p:sp>
      <p:sp>
        <p:nvSpPr>
          <p:cNvPr id="3" name="内容占位符 2">
            <a:extLst>
              <a:ext uri="{FF2B5EF4-FFF2-40B4-BE49-F238E27FC236}">
                <a16:creationId xmlns:a16="http://schemas.microsoft.com/office/drawing/2014/main" id="{1F6DDBE5-1817-473D-B226-278F1CB49F2A}"/>
              </a:ext>
            </a:extLst>
          </p:cNvPr>
          <p:cNvSpPr>
            <a:spLocks noGrp="1"/>
          </p:cNvSpPr>
          <p:nvPr>
            <p:ph sz="quarter" idx="13"/>
          </p:nvPr>
        </p:nvSpPr>
        <p:spPr>
          <a:xfrm>
            <a:off x="913774" y="1953972"/>
            <a:ext cx="10363826" cy="4381849"/>
          </a:xfrm>
        </p:spPr>
        <p:txBody>
          <a:bodyPr>
            <a:normAutofit fontScale="92500" lnSpcReduction="10000"/>
          </a:bodyPr>
          <a:lstStyle/>
          <a:p>
            <a:r>
              <a:rPr lang="zh-CN" altLang="zh-CN" dirty="0"/>
              <a:t>期末转账</a:t>
            </a:r>
            <a:r>
              <a:rPr lang="zh-CN" altLang="en-US" dirty="0"/>
              <a:t>的</a:t>
            </a:r>
            <a:r>
              <a:rPr lang="zh-CN" altLang="zh-CN" dirty="0"/>
              <a:t>特点</a:t>
            </a:r>
            <a:r>
              <a:rPr lang="en-US" altLang="zh-CN" dirty="0"/>
              <a:t>:</a:t>
            </a:r>
            <a:endParaRPr lang="zh-CN" altLang="zh-CN" dirty="0"/>
          </a:p>
          <a:p>
            <a:pPr lvl="1"/>
            <a:r>
              <a:rPr lang="zh-CN" altLang="zh-CN" dirty="0"/>
              <a:t>期末转账业务通常在会计期末进行</a:t>
            </a:r>
            <a:r>
              <a:rPr lang="zh-CN" altLang="en-US" dirty="0"/>
              <a:t>，在多个会计期间需要重复处理此类业务。</a:t>
            </a:r>
            <a:endParaRPr lang="zh-CN" altLang="zh-CN" dirty="0"/>
          </a:p>
          <a:p>
            <a:pPr lvl="1"/>
            <a:r>
              <a:rPr lang="zh-CN" altLang="zh-CN" dirty="0"/>
              <a:t>期末转账业务通常以会计人员自制原始凭证为依据</a:t>
            </a:r>
            <a:r>
              <a:rPr lang="en-US" altLang="zh-CN" dirty="0"/>
              <a:t>,</a:t>
            </a:r>
            <a:r>
              <a:rPr lang="zh-CN" altLang="zh-CN" dirty="0"/>
              <a:t>不同于一般业务</a:t>
            </a:r>
            <a:r>
              <a:rPr lang="en-US" altLang="zh-CN" dirty="0"/>
              <a:t>,</a:t>
            </a:r>
            <a:r>
              <a:rPr lang="zh-CN" altLang="zh-CN" dirty="0"/>
              <a:t>无法从其他部门或外部获取原始凭证。</a:t>
            </a:r>
          </a:p>
          <a:p>
            <a:pPr lvl="1"/>
            <a:r>
              <a:rPr lang="zh-CN" altLang="zh-CN" dirty="0"/>
              <a:t>期末转账业务通常需要从会计账簿中提取数据</a:t>
            </a:r>
            <a:r>
              <a:rPr lang="en-US" altLang="zh-CN" dirty="0"/>
              <a:t>,</a:t>
            </a:r>
            <a:r>
              <a:rPr lang="zh-CN" altLang="zh-CN" dirty="0"/>
              <a:t>这就要求在处理期末转账业务前必须先将其他具体业务登记入账。</a:t>
            </a:r>
          </a:p>
          <a:p>
            <a:pPr lvl="1"/>
            <a:r>
              <a:rPr lang="zh-CN" altLang="zh-CN" dirty="0"/>
              <a:t>有些期末转账业务必须依据另一些期末转账业务产生的数据</a:t>
            </a:r>
            <a:r>
              <a:rPr lang="en-US" altLang="zh-CN" dirty="0"/>
              <a:t>,</a:t>
            </a:r>
            <a:r>
              <a:rPr lang="zh-CN" altLang="zh-CN" dirty="0"/>
              <a:t>这就产生了期末转账业务的分批按步骤处理问题。</a:t>
            </a:r>
          </a:p>
        </p:txBody>
      </p:sp>
    </p:spTree>
    <p:extLst>
      <p:ext uri="{BB962C8B-B14F-4D97-AF65-F5344CB8AC3E}">
        <p14:creationId xmlns:p14="http://schemas.microsoft.com/office/powerpoint/2010/main" val="366802178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496C72B-9E79-493D-8025-34B1B0FB7320}"/>
              </a:ext>
            </a:extLst>
          </p:cNvPr>
          <p:cNvSpPr>
            <a:spLocks noGrp="1"/>
          </p:cNvSpPr>
          <p:nvPr>
            <p:ph type="title"/>
          </p:nvPr>
        </p:nvSpPr>
        <p:spPr/>
        <p:txBody>
          <a:bodyPr/>
          <a:lstStyle/>
          <a:p>
            <a:r>
              <a:rPr lang="zh-CN" altLang="en-US" dirty="0"/>
              <a:t>期末处理</a:t>
            </a:r>
            <a:r>
              <a:rPr lang="en-US" altLang="zh-CN" dirty="0"/>
              <a:t>-</a:t>
            </a:r>
            <a:r>
              <a:rPr lang="zh-CN" altLang="en-US" dirty="0"/>
              <a:t>期末转账</a:t>
            </a:r>
          </a:p>
        </p:txBody>
      </p:sp>
      <p:sp>
        <p:nvSpPr>
          <p:cNvPr id="3" name="内容占位符 2">
            <a:extLst>
              <a:ext uri="{FF2B5EF4-FFF2-40B4-BE49-F238E27FC236}">
                <a16:creationId xmlns:a16="http://schemas.microsoft.com/office/drawing/2014/main" id="{1F6DDBE5-1817-473D-B226-278F1CB49F2A}"/>
              </a:ext>
            </a:extLst>
          </p:cNvPr>
          <p:cNvSpPr>
            <a:spLocks noGrp="1"/>
          </p:cNvSpPr>
          <p:nvPr>
            <p:ph sz="quarter" idx="13"/>
          </p:nvPr>
        </p:nvSpPr>
        <p:spPr/>
        <p:txBody>
          <a:bodyPr>
            <a:normAutofit lnSpcReduction="10000"/>
          </a:bodyPr>
          <a:lstStyle/>
          <a:p>
            <a:r>
              <a:rPr lang="zh-CN" altLang="zh-CN" dirty="0"/>
              <a:t>期末转账业务</a:t>
            </a:r>
            <a:r>
              <a:rPr lang="zh-CN" altLang="en-US" dirty="0"/>
              <a:t>举例</a:t>
            </a:r>
            <a:r>
              <a:rPr lang="en-US" altLang="zh-CN" dirty="0"/>
              <a:t>:</a:t>
            </a:r>
            <a:endParaRPr lang="zh-CN" altLang="zh-CN" dirty="0"/>
          </a:p>
          <a:p>
            <a:pPr lvl="1"/>
            <a:r>
              <a:rPr lang="en-US" altLang="zh-CN" dirty="0"/>
              <a:t>“</a:t>
            </a:r>
            <a:r>
              <a:rPr lang="zh-CN" altLang="zh-CN" dirty="0"/>
              <a:t>费用计提</a:t>
            </a:r>
            <a:r>
              <a:rPr lang="en-US" altLang="zh-CN" dirty="0"/>
              <a:t>”</a:t>
            </a:r>
            <a:r>
              <a:rPr lang="zh-CN" altLang="zh-CN" dirty="0"/>
              <a:t>的处理</a:t>
            </a:r>
            <a:r>
              <a:rPr lang="en-US" altLang="zh-CN" dirty="0"/>
              <a:t>,</a:t>
            </a:r>
            <a:r>
              <a:rPr lang="zh-CN" altLang="zh-CN" dirty="0"/>
              <a:t>如计提“五险一金“</a:t>
            </a:r>
            <a:r>
              <a:rPr lang="en-US" altLang="zh-CN" dirty="0"/>
              <a:t>;</a:t>
            </a:r>
            <a:endParaRPr lang="zh-CN" altLang="zh-CN" dirty="0"/>
          </a:p>
          <a:p>
            <a:pPr lvl="1"/>
            <a:r>
              <a:rPr lang="en-US" altLang="zh-CN" dirty="0"/>
              <a:t>“</a:t>
            </a:r>
            <a:r>
              <a:rPr lang="zh-CN" altLang="en-US" dirty="0"/>
              <a:t>间接成本</a:t>
            </a:r>
            <a:r>
              <a:rPr lang="zh-CN" altLang="zh-CN" dirty="0"/>
              <a:t>分摊</a:t>
            </a:r>
            <a:r>
              <a:rPr lang="en-US" altLang="zh-CN" dirty="0"/>
              <a:t>”</a:t>
            </a:r>
            <a:r>
              <a:rPr lang="zh-CN" altLang="zh-CN" dirty="0"/>
              <a:t>的处理</a:t>
            </a:r>
            <a:r>
              <a:rPr lang="en-US" altLang="zh-CN" dirty="0"/>
              <a:t>,</a:t>
            </a:r>
            <a:r>
              <a:rPr lang="zh-CN" altLang="zh-CN" dirty="0"/>
              <a:t>如制造费用分摊给不同产品</a:t>
            </a:r>
            <a:r>
              <a:rPr lang="en-US" altLang="zh-CN" dirty="0"/>
              <a:t>;</a:t>
            </a:r>
            <a:endParaRPr lang="zh-CN" altLang="zh-CN" dirty="0"/>
          </a:p>
          <a:p>
            <a:pPr lvl="1"/>
            <a:r>
              <a:rPr lang="en-US" altLang="zh-CN" dirty="0"/>
              <a:t>“</a:t>
            </a:r>
            <a:r>
              <a:rPr lang="zh-CN" altLang="zh-CN" dirty="0"/>
              <a:t>税</a:t>
            </a:r>
            <a:r>
              <a:rPr lang="zh-CN" altLang="en-US" dirty="0"/>
              <a:t>费</a:t>
            </a:r>
            <a:r>
              <a:rPr lang="zh-CN" altLang="zh-CN" dirty="0"/>
              <a:t>计算</a:t>
            </a:r>
            <a:r>
              <a:rPr lang="en-US" altLang="zh-CN" dirty="0"/>
              <a:t>”</a:t>
            </a:r>
            <a:r>
              <a:rPr lang="zh-CN" altLang="zh-CN" dirty="0"/>
              <a:t>的结转</a:t>
            </a:r>
            <a:r>
              <a:rPr lang="en-US" altLang="zh-CN" dirty="0"/>
              <a:t>,</a:t>
            </a:r>
            <a:r>
              <a:rPr lang="zh-CN" altLang="zh-CN" dirty="0"/>
              <a:t>如计提</a:t>
            </a:r>
            <a:r>
              <a:rPr lang="zh-CN" altLang="en-US" dirty="0"/>
              <a:t>城市维护建设税、教育费附加、</a:t>
            </a:r>
            <a:r>
              <a:rPr lang="zh-CN" altLang="zh-CN" dirty="0"/>
              <a:t>所得税费用</a:t>
            </a:r>
            <a:r>
              <a:rPr lang="zh-CN" altLang="en-US" dirty="0"/>
              <a:t>等</a:t>
            </a:r>
            <a:r>
              <a:rPr lang="en-US" altLang="zh-CN" dirty="0"/>
              <a:t>;</a:t>
            </a:r>
            <a:endParaRPr lang="zh-CN" altLang="zh-CN" dirty="0"/>
          </a:p>
          <a:p>
            <a:pPr lvl="1"/>
            <a:r>
              <a:rPr lang="en-US" altLang="zh-CN" dirty="0"/>
              <a:t>“</a:t>
            </a:r>
            <a:r>
              <a:rPr lang="zh-CN" altLang="zh-CN" dirty="0"/>
              <a:t>期末损益结转</a:t>
            </a:r>
            <a:r>
              <a:rPr lang="en-US" altLang="zh-CN" dirty="0"/>
              <a:t>”</a:t>
            </a:r>
            <a:r>
              <a:rPr lang="zh-CN" altLang="zh-CN" dirty="0"/>
              <a:t>的处理</a:t>
            </a:r>
            <a:r>
              <a:rPr lang="en-US" altLang="zh-CN" dirty="0"/>
              <a:t>,</a:t>
            </a:r>
            <a:r>
              <a:rPr lang="zh-CN" altLang="zh-CN" dirty="0"/>
              <a:t>如</a:t>
            </a:r>
            <a:r>
              <a:rPr lang="zh-CN" altLang="en-US" dirty="0"/>
              <a:t>每月</a:t>
            </a:r>
            <a:r>
              <a:rPr lang="zh-CN" altLang="zh-CN" dirty="0"/>
              <a:t>收入结转本年利润、</a:t>
            </a:r>
            <a:r>
              <a:rPr lang="zh-CN" altLang="en-US" dirty="0"/>
              <a:t>每月</a:t>
            </a:r>
            <a:r>
              <a:rPr lang="zh-CN" altLang="zh-CN" dirty="0"/>
              <a:t>费用结转本年利润。</a:t>
            </a:r>
          </a:p>
          <a:p>
            <a:endParaRPr lang="zh-CN" altLang="en-US" dirty="0"/>
          </a:p>
        </p:txBody>
      </p:sp>
    </p:spTree>
    <p:extLst>
      <p:ext uri="{BB962C8B-B14F-4D97-AF65-F5344CB8AC3E}">
        <p14:creationId xmlns:p14="http://schemas.microsoft.com/office/powerpoint/2010/main" val="273929888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3">
            <a:extLst>
              <a:ext uri="{FF2B5EF4-FFF2-40B4-BE49-F238E27FC236}">
                <a16:creationId xmlns:a16="http://schemas.microsoft.com/office/drawing/2014/main" id="{9C036617-2326-4995-92E7-703250FCC6D3}"/>
              </a:ext>
            </a:extLst>
          </p:cNvPr>
          <p:cNvSpPr>
            <a:spLocks noGrp="1" noChangeArrowheads="1"/>
          </p:cNvSpPr>
          <p:nvPr>
            <p:ph type="title"/>
          </p:nvPr>
        </p:nvSpPr>
        <p:spPr/>
        <p:txBody>
          <a:bodyPr/>
          <a:lstStyle/>
          <a:p>
            <a:pPr eaLnBrk="1" hangingPunct="1">
              <a:defRPr/>
            </a:pPr>
            <a:r>
              <a:rPr lang="zh-CN" altLang="en-US" dirty="0"/>
              <a:t>期末处理</a:t>
            </a:r>
            <a:r>
              <a:rPr lang="en-US" altLang="zh-CN" dirty="0"/>
              <a:t>-</a:t>
            </a:r>
            <a:r>
              <a:rPr lang="zh-CN" altLang="en-US" dirty="0"/>
              <a:t>期末转账</a:t>
            </a:r>
          </a:p>
        </p:txBody>
      </p:sp>
      <p:pic>
        <p:nvPicPr>
          <p:cNvPr id="3" name="图片 2">
            <a:extLst>
              <a:ext uri="{FF2B5EF4-FFF2-40B4-BE49-F238E27FC236}">
                <a16:creationId xmlns:a16="http://schemas.microsoft.com/office/drawing/2014/main" id="{CD04F0D2-137D-42B4-B5AC-978F49021A85}"/>
              </a:ext>
            </a:extLst>
          </p:cNvPr>
          <p:cNvPicPr>
            <a:picLocks noChangeAspect="1"/>
          </p:cNvPicPr>
          <p:nvPr/>
        </p:nvPicPr>
        <p:blipFill>
          <a:blip r:embed="rId2"/>
          <a:stretch>
            <a:fillRect/>
          </a:stretch>
        </p:blipFill>
        <p:spPr>
          <a:xfrm>
            <a:off x="2621280" y="2005686"/>
            <a:ext cx="6675120" cy="4200271"/>
          </a:xfrm>
          <a:prstGeom prst="rect">
            <a:avLst/>
          </a:prstGeom>
        </p:spPr>
      </p:pic>
    </p:spTree>
  </p:cSld>
  <p:clrMapOvr>
    <a:masterClrMapping/>
  </p:clrMapOvr>
  <p:transition advClick="0"/>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a:extLst>
              <a:ext uri="{FF2B5EF4-FFF2-40B4-BE49-F238E27FC236}">
                <a16:creationId xmlns:a16="http://schemas.microsoft.com/office/drawing/2014/main" id="{A4A68039-3B0C-47D8-BC8B-44D37C4D49A5}"/>
              </a:ext>
            </a:extLst>
          </p:cNvPr>
          <p:cNvSpPr>
            <a:spLocks noGrp="1" noChangeArrowheads="1"/>
          </p:cNvSpPr>
          <p:nvPr>
            <p:ph type="title"/>
          </p:nvPr>
        </p:nvSpPr>
        <p:spPr/>
        <p:txBody>
          <a:bodyPr/>
          <a:lstStyle/>
          <a:p>
            <a:pPr>
              <a:defRPr/>
            </a:pPr>
            <a:r>
              <a:rPr lang="zh-CN" altLang="en-US" dirty="0"/>
              <a:t>期末处理</a:t>
            </a:r>
            <a:r>
              <a:rPr lang="en-US" altLang="zh-CN" dirty="0"/>
              <a:t>-</a:t>
            </a:r>
            <a:r>
              <a:rPr lang="zh-CN" altLang="en-US" dirty="0"/>
              <a:t>期末转账</a:t>
            </a:r>
          </a:p>
        </p:txBody>
      </p:sp>
      <p:sp>
        <p:nvSpPr>
          <p:cNvPr id="109571" name="Rectangle 3">
            <a:extLst>
              <a:ext uri="{FF2B5EF4-FFF2-40B4-BE49-F238E27FC236}">
                <a16:creationId xmlns:a16="http://schemas.microsoft.com/office/drawing/2014/main" id="{A9CE2EFA-2882-4861-A5C1-3BDE98048CA8}"/>
              </a:ext>
            </a:extLst>
          </p:cNvPr>
          <p:cNvSpPr>
            <a:spLocks noGrp="1" noChangeArrowheads="1"/>
          </p:cNvSpPr>
          <p:nvPr>
            <p:ph sz="quarter" idx="13"/>
          </p:nvPr>
        </p:nvSpPr>
        <p:spPr>
          <a:xfrm>
            <a:off x="45095" y="1901182"/>
            <a:ext cx="5106026" cy="3667951"/>
          </a:xfrm>
        </p:spPr>
        <p:txBody>
          <a:bodyPr/>
          <a:lstStyle/>
          <a:p>
            <a:pPr>
              <a:lnSpc>
                <a:spcPct val="150000"/>
              </a:lnSpc>
            </a:pPr>
            <a:r>
              <a:rPr lang="zh-CN" altLang="en-US" dirty="0"/>
              <a:t>以月末损益结转为例</a:t>
            </a:r>
            <a:endParaRPr lang="en-US" altLang="zh-CN" dirty="0"/>
          </a:p>
          <a:p>
            <a:pPr>
              <a:lnSpc>
                <a:spcPct val="150000"/>
              </a:lnSpc>
            </a:pPr>
            <a:r>
              <a:rPr lang="zh-CN" altLang="en-US" dirty="0"/>
              <a:t>步骤一：设置转账规则</a:t>
            </a:r>
          </a:p>
        </p:txBody>
      </p:sp>
      <p:pic>
        <p:nvPicPr>
          <p:cNvPr id="3" name="内容占位符 2">
            <a:extLst>
              <a:ext uri="{FF2B5EF4-FFF2-40B4-BE49-F238E27FC236}">
                <a16:creationId xmlns:a16="http://schemas.microsoft.com/office/drawing/2014/main" id="{2F61743A-94A4-49B1-80D5-2D98CF9AC4A2}"/>
              </a:ext>
            </a:extLst>
          </p:cNvPr>
          <p:cNvPicPr>
            <a:picLocks noGrp="1" noChangeAspect="1"/>
          </p:cNvPicPr>
          <p:nvPr>
            <p:ph sz="quarter" idx="14"/>
          </p:nvPr>
        </p:nvPicPr>
        <p:blipFill>
          <a:blip r:embed="rId2"/>
          <a:stretch>
            <a:fillRect/>
          </a:stretch>
        </p:blipFill>
        <p:spPr>
          <a:xfrm>
            <a:off x="4681850" y="1393337"/>
            <a:ext cx="7510150" cy="5464663"/>
          </a:xfrm>
          <a:prstGeom prst="rect">
            <a:avLst/>
          </a:prstGeom>
        </p:spPr>
      </p:pic>
      <p:sp>
        <p:nvSpPr>
          <p:cNvPr id="4" name="椭圆 3">
            <a:extLst>
              <a:ext uri="{FF2B5EF4-FFF2-40B4-BE49-F238E27FC236}">
                <a16:creationId xmlns:a16="http://schemas.microsoft.com/office/drawing/2014/main" id="{7DB642E1-971B-4C4C-80CF-0F557695D027}"/>
              </a:ext>
            </a:extLst>
          </p:cNvPr>
          <p:cNvSpPr/>
          <p:nvPr/>
        </p:nvSpPr>
        <p:spPr>
          <a:xfrm>
            <a:off x="9494520" y="1645920"/>
            <a:ext cx="2652385" cy="64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279620"/>
      </p:ext>
    </p:extLst>
  </p:cSld>
  <p:clrMapOvr>
    <a:masterClrMapping/>
  </p:clrMapOvr>
  <p:transition advClick="0"/>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99682DB7-46E5-4FBF-BB9D-AD9335F24FFC}"/>
              </a:ext>
            </a:extLst>
          </p:cNvPr>
          <p:cNvPicPr>
            <a:picLocks noChangeAspect="1"/>
          </p:cNvPicPr>
          <p:nvPr/>
        </p:nvPicPr>
        <p:blipFill>
          <a:blip r:embed="rId2"/>
          <a:stretch>
            <a:fillRect/>
          </a:stretch>
        </p:blipFill>
        <p:spPr>
          <a:xfrm>
            <a:off x="4526905" y="1742870"/>
            <a:ext cx="7620000" cy="4810125"/>
          </a:xfrm>
          <a:prstGeom prst="rect">
            <a:avLst/>
          </a:prstGeom>
        </p:spPr>
      </p:pic>
      <p:sp>
        <p:nvSpPr>
          <p:cNvPr id="75778" name="Rectangle 2">
            <a:extLst>
              <a:ext uri="{FF2B5EF4-FFF2-40B4-BE49-F238E27FC236}">
                <a16:creationId xmlns:a16="http://schemas.microsoft.com/office/drawing/2014/main" id="{A4A68039-3B0C-47D8-BC8B-44D37C4D49A5}"/>
              </a:ext>
            </a:extLst>
          </p:cNvPr>
          <p:cNvSpPr>
            <a:spLocks noGrp="1" noChangeArrowheads="1"/>
          </p:cNvSpPr>
          <p:nvPr>
            <p:ph type="title"/>
          </p:nvPr>
        </p:nvSpPr>
        <p:spPr/>
        <p:txBody>
          <a:bodyPr/>
          <a:lstStyle/>
          <a:p>
            <a:pPr>
              <a:defRPr/>
            </a:pPr>
            <a:r>
              <a:rPr lang="zh-CN" altLang="en-US" dirty="0"/>
              <a:t>期末处理</a:t>
            </a:r>
            <a:r>
              <a:rPr lang="en-US" altLang="zh-CN" dirty="0"/>
              <a:t>-</a:t>
            </a:r>
            <a:r>
              <a:rPr lang="zh-CN" altLang="en-US" dirty="0"/>
              <a:t>期末转账</a:t>
            </a:r>
          </a:p>
        </p:txBody>
      </p:sp>
      <p:sp>
        <p:nvSpPr>
          <p:cNvPr id="109571" name="Rectangle 3">
            <a:extLst>
              <a:ext uri="{FF2B5EF4-FFF2-40B4-BE49-F238E27FC236}">
                <a16:creationId xmlns:a16="http://schemas.microsoft.com/office/drawing/2014/main" id="{A9CE2EFA-2882-4861-A5C1-3BDE98048CA8}"/>
              </a:ext>
            </a:extLst>
          </p:cNvPr>
          <p:cNvSpPr>
            <a:spLocks noGrp="1" noChangeArrowheads="1"/>
          </p:cNvSpPr>
          <p:nvPr>
            <p:ph sz="quarter" idx="13"/>
          </p:nvPr>
        </p:nvSpPr>
        <p:spPr>
          <a:xfrm>
            <a:off x="45095" y="1901182"/>
            <a:ext cx="4252585" cy="3667951"/>
          </a:xfrm>
        </p:spPr>
        <p:txBody>
          <a:bodyPr>
            <a:normAutofit fontScale="92500" lnSpcReduction="10000"/>
          </a:bodyPr>
          <a:lstStyle/>
          <a:p>
            <a:pPr>
              <a:lnSpc>
                <a:spcPct val="150000"/>
              </a:lnSpc>
            </a:pPr>
            <a:r>
              <a:rPr lang="zh-CN" altLang="en-US" dirty="0"/>
              <a:t>以月末收入结转本年利润为例（费用结转同理，略）</a:t>
            </a:r>
            <a:endParaRPr lang="en-US" altLang="zh-CN" dirty="0"/>
          </a:p>
          <a:p>
            <a:pPr>
              <a:lnSpc>
                <a:spcPct val="150000"/>
              </a:lnSpc>
            </a:pPr>
            <a:r>
              <a:rPr lang="zh-CN" altLang="en-US" dirty="0"/>
              <a:t>步骤二：转账生成，选择结转月份、类型“收入”，全选收入类科目，每月生成收入结转凭证</a:t>
            </a:r>
          </a:p>
        </p:txBody>
      </p:sp>
      <p:sp>
        <p:nvSpPr>
          <p:cNvPr id="9" name="椭圆 8">
            <a:extLst>
              <a:ext uri="{FF2B5EF4-FFF2-40B4-BE49-F238E27FC236}">
                <a16:creationId xmlns:a16="http://schemas.microsoft.com/office/drawing/2014/main" id="{D7DEB91B-D4BF-4CE0-BF32-31BDD8FA8D97}"/>
              </a:ext>
            </a:extLst>
          </p:cNvPr>
          <p:cNvSpPr/>
          <p:nvPr/>
        </p:nvSpPr>
        <p:spPr>
          <a:xfrm>
            <a:off x="8077200" y="1901182"/>
            <a:ext cx="3201025" cy="64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06508506"/>
      </p:ext>
    </p:extLst>
  </p:cSld>
  <p:clrMapOvr>
    <a:masterClrMapping/>
  </p:clrMapOvr>
  <p:transition advClick="0"/>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99682DB7-46E5-4FBF-BB9D-AD9335F24FFC}"/>
              </a:ext>
            </a:extLst>
          </p:cNvPr>
          <p:cNvPicPr>
            <a:picLocks noChangeAspect="1"/>
          </p:cNvPicPr>
          <p:nvPr/>
        </p:nvPicPr>
        <p:blipFill>
          <a:blip r:embed="rId2"/>
          <a:stretch>
            <a:fillRect/>
          </a:stretch>
        </p:blipFill>
        <p:spPr>
          <a:xfrm>
            <a:off x="4526905" y="1742870"/>
            <a:ext cx="7620000" cy="4810125"/>
          </a:xfrm>
          <a:prstGeom prst="rect">
            <a:avLst/>
          </a:prstGeom>
        </p:spPr>
      </p:pic>
      <p:sp>
        <p:nvSpPr>
          <p:cNvPr id="75778" name="Rectangle 2">
            <a:extLst>
              <a:ext uri="{FF2B5EF4-FFF2-40B4-BE49-F238E27FC236}">
                <a16:creationId xmlns:a16="http://schemas.microsoft.com/office/drawing/2014/main" id="{A4A68039-3B0C-47D8-BC8B-44D37C4D49A5}"/>
              </a:ext>
            </a:extLst>
          </p:cNvPr>
          <p:cNvSpPr>
            <a:spLocks noGrp="1" noChangeArrowheads="1"/>
          </p:cNvSpPr>
          <p:nvPr>
            <p:ph type="title"/>
          </p:nvPr>
        </p:nvSpPr>
        <p:spPr/>
        <p:txBody>
          <a:bodyPr/>
          <a:lstStyle/>
          <a:p>
            <a:pPr>
              <a:defRPr/>
            </a:pPr>
            <a:r>
              <a:rPr lang="zh-CN" altLang="en-US" dirty="0"/>
              <a:t>期末处理</a:t>
            </a:r>
            <a:r>
              <a:rPr lang="en-US" altLang="zh-CN" dirty="0"/>
              <a:t>-</a:t>
            </a:r>
            <a:r>
              <a:rPr lang="zh-CN" altLang="en-US" dirty="0"/>
              <a:t>期末转账</a:t>
            </a:r>
          </a:p>
        </p:txBody>
      </p:sp>
      <p:sp>
        <p:nvSpPr>
          <p:cNvPr id="109571" name="Rectangle 3">
            <a:extLst>
              <a:ext uri="{FF2B5EF4-FFF2-40B4-BE49-F238E27FC236}">
                <a16:creationId xmlns:a16="http://schemas.microsoft.com/office/drawing/2014/main" id="{A9CE2EFA-2882-4861-A5C1-3BDE98048CA8}"/>
              </a:ext>
            </a:extLst>
          </p:cNvPr>
          <p:cNvSpPr>
            <a:spLocks noGrp="1" noChangeArrowheads="1"/>
          </p:cNvSpPr>
          <p:nvPr>
            <p:ph sz="quarter" idx="13"/>
          </p:nvPr>
        </p:nvSpPr>
        <p:spPr>
          <a:xfrm>
            <a:off x="45095" y="1901182"/>
            <a:ext cx="4252585" cy="3667951"/>
          </a:xfrm>
        </p:spPr>
        <p:txBody>
          <a:bodyPr>
            <a:normAutofit fontScale="92500" lnSpcReduction="10000"/>
          </a:bodyPr>
          <a:lstStyle/>
          <a:p>
            <a:pPr>
              <a:lnSpc>
                <a:spcPct val="150000"/>
              </a:lnSpc>
            </a:pPr>
            <a:r>
              <a:rPr lang="zh-CN" altLang="en-US" dirty="0"/>
              <a:t>以月末收入结转本年利润为例（费用结转同理，略）</a:t>
            </a:r>
            <a:endParaRPr lang="en-US" altLang="zh-CN" dirty="0"/>
          </a:p>
          <a:p>
            <a:pPr>
              <a:lnSpc>
                <a:spcPct val="150000"/>
              </a:lnSpc>
            </a:pPr>
            <a:r>
              <a:rPr lang="zh-CN" altLang="en-US" dirty="0"/>
              <a:t>步骤二：转账生成，选择结转月份、类型“收入”，全选收入类科目，每月生成收入结转凭证</a:t>
            </a:r>
          </a:p>
        </p:txBody>
      </p:sp>
      <p:sp>
        <p:nvSpPr>
          <p:cNvPr id="9" name="椭圆 8">
            <a:extLst>
              <a:ext uri="{FF2B5EF4-FFF2-40B4-BE49-F238E27FC236}">
                <a16:creationId xmlns:a16="http://schemas.microsoft.com/office/drawing/2014/main" id="{D7DEB91B-D4BF-4CE0-BF32-31BDD8FA8D97}"/>
              </a:ext>
            </a:extLst>
          </p:cNvPr>
          <p:cNvSpPr/>
          <p:nvPr/>
        </p:nvSpPr>
        <p:spPr>
          <a:xfrm>
            <a:off x="8077200" y="1901182"/>
            <a:ext cx="3201025" cy="64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59591141"/>
      </p:ext>
    </p:extLst>
  </p:cSld>
  <p:clrMapOvr>
    <a:masterClrMapping/>
  </p:clrMapOvr>
  <p:transition advClick="0"/>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a:extLst>
              <a:ext uri="{FF2B5EF4-FFF2-40B4-BE49-F238E27FC236}">
                <a16:creationId xmlns:a16="http://schemas.microsoft.com/office/drawing/2014/main" id="{39208939-6686-45F9-BA3F-4D39D1491AA0}"/>
              </a:ext>
            </a:extLst>
          </p:cNvPr>
          <p:cNvSpPr>
            <a:spLocks noGrp="1" noChangeArrowheads="1"/>
          </p:cNvSpPr>
          <p:nvPr>
            <p:ph type="title"/>
          </p:nvPr>
        </p:nvSpPr>
        <p:spPr/>
        <p:txBody>
          <a:bodyPr/>
          <a:lstStyle/>
          <a:p>
            <a:pPr eaLnBrk="1" hangingPunct="1">
              <a:defRPr/>
            </a:pPr>
            <a:r>
              <a:rPr lang="zh-CN" altLang="en-US" dirty="0"/>
              <a:t>期末处理</a:t>
            </a:r>
            <a:r>
              <a:rPr lang="en-US" altLang="zh-CN" dirty="0"/>
              <a:t>-</a:t>
            </a:r>
            <a:r>
              <a:rPr lang="zh-CN" altLang="en-US" dirty="0"/>
              <a:t>结账</a:t>
            </a:r>
          </a:p>
        </p:txBody>
      </p:sp>
      <p:sp>
        <p:nvSpPr>
          <p:cNvPr id="112643" name="Rectangle 3">
            <a:extLst>
              <a:ext uri="{FF2B5EF4-FFF2-40B4-BE49-F238E27FC236}">
                <a16:creationId xmlns:a16="http://schemas.microsoft.com/office/drawing/2014/main" id="{C083B9BD-6760-4143-BFA9-69F796B1EDEC}"/>
              </a:ext>
            </a:extLst>
          </p:cNvPr>
          <p:cNvSpPr>
            <a:spLocks noGrp="1" noChangeArrowheads="1"/>
          </p:cNvSpPr>
          <p:nvPr>
            <p:ph sz="quarter" idx="13"/>
          </p:nvPr>
        </p:nvSpPr>
        <p:spPr>
          <a:xfrm>
            <a:off x="913774" y="1725369"/>
            <a:ext cx="10363826" cy="5080917"/>
          </a:xfrm>
        </p:spPr>
        <p:txBody>
          <a:bodyPr>
            <a:normAutofit fontScale="92500" lnSpcReduction="20000"/>
          </a:bodyPr>
          <a:lstStyle/>
          <a:p>
            <a:pPr eaLnBrk="1" hangingPunct="1"/>
            <a:r>
              <a:rPr lang="zh-CN" altLang="en-US" dirty="0"/>
              <a:t>月结</a:t>
            </a:r>
          </a:p>
          <a:p>
            <a:pPr lvl="1" eaLnBrk="1" hangingPunct="1"/>
            <a:r>
              <a:rPr lang="zh-CN" altLang="en-US" dirty="0"/>
              <a:t>保护结账前状态</a:t>
            </a:r>
          </a:p>
          <a:p>
            <a:pPr lvl="1"/>
            <a:r>
              <a:rPr lang="zh-CN" altLang="zh-CN" dirty="0"/>
              <a:t>上月未结账</a:t>
            </a:r>
            <a:r>
              <a:rPr lang="en-US" altLang="zh-CN" dirty="0"/>
              <a:t>,</a:t>
            </a:r>
            <a:r>
              <a:rPr lang="zh-CN" altLang="zh-CN" dirty="0"/>
              <a:t>则本月不能结账。</a:t>
            </a:r>
          </a:p>
          <a:p>
            <a:pPr lvl="1"/>
            <a:r>
              <a:rPr lang="zh-CN" altLang="zh-CN" dirty="0"/>
              <a:t>本月还有未记账凭证时</a:t>
            </a:r>
            <a:r>
              <a:rPr lang="en-US" altLang="zh-CN" dirty="0"/>
              <a:t>,</a:t>
            </a:r>
            <a:r>
              <a:rPr lang="zh-CN" altLang="zh-CN" dirty="0"/>
              <a:t>则本月不能结账。</a:t>
            </a:r>
          </a:p>
          <a:p>
            <a:pPr lvl="1"/>
            <a:r>
              <a:rPr lang="zh-CN" altLang="zh-CN" dirty="0"/>
              <a:t>检查正确</a:t>
            </a:r>
            <a:r>
              <a:rPr lang="en-US" altLang="zh-CN" dirty="0"/>
              <a:t>,</a:t>
            </a:r>
            <a:r>
              <a:rPr lang="zh-CN" altLang="zh-CN" dirty="0"/>
              <a:t>计算本月各账户发生额合计</a:t>
            </a:r>
            <a:r>
              <a:rPr lang="en-US" altLang="zh-CN" dirty="0"/>
              <a:t>,</a:t>
            </a:r>
            <a:r>
              <a:rPr lang="zh-CN" altLang="zh-CN" dirty="0"/>
              <a:t>计算本月各账户期末余额并将余额结转至下月月初。</a:t>
            </a:r>
          </a:p>
          <a:p>
            <a:pPr lvl="1"/>
            <a:r>
              <a:rPr lang="zh-CN" altLang="zh-CN" dirty="0"/>
              <a:t>如果启用了其他子系统，其他子系统先结账，总账子系统才能结账。</a:t>
            </a:r>
          </a:p>
          <a:p>
            <a:pPr lvl="1"/>
            <a:r>
              <a:rPr lang="zh-CN" altLang="zh-CN" dirty="0"/>
              <a:t>如果是结</a:t>
            </a:r>
            <a:r>
              <a:rPr lang="en-US" altLang="zh-CN" dirty="0"/>
              <a:t>12</a:t>
            </a:r>
            <a:r>
              <a:rPr lang="zh-CN" altLang="zh-CN" dirty="0"/>
              <a:t>月份的账</a:t>
            </a:r>
            <a:r>
              <a:rPr lang="en-US" altLang="zh-CN" dirty="0"/>
              <a:t>,</a:t>
            </a:r>
            <a:r>
              <a:rPr lang="zh-CN" altLang="zh-CN" dirty="0"/>
              <a:t>则必须产生下年度的空白账簿文件</a:t>
            </a:r>
            <a:r>
              <a:rPr lang="en-US" altLang="zh-CN" dirty="0"/>
              <a:t>,</a:t>
            </a:r>
            <a:r>
              <a:rPr lang="zh-CN" altLang="zh-CN" dirty="0"/>
              <a:t>并结转年度余额。</a:t>
            </a:r>
          </a:p>
          <a:p>
            <a:pPr lvl="1"/>
            <a:r>
              <a:rPr lang="zh-CN" altLang="zh-CN" dirty="0"/>
              <a:t>做结账标志。</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CD2AD3E-5522-411C-A272-4BFDD3929ED8}"/>
              </a:ext>
            </a:extLst>
          </p:cNvPr>
          <p:cNvSpPr>
            <a:spLocks noGrp="1"/>
          </p:cNvSpPr>
          <p:nvPr>
            <p:ph type="title"/>
          </p:nvPr>
        </p:nvSpPr>
        <p:spPr/>
        <p:txBody>
          <a:bodyPr/>
          <a:lstStyle/>
          <a:p>
            <a:pPr>
              <a:defRPr/>
            </a:pPr>
            <a:r>
              <a:rPr lang="zh-CN" altLang="en-US" dirty="0"/>
              <a:t>期末处理</a:t>
            </a:r>
            <a:r>
              <a:rPr lang="en-US" altLang="zh-CN" dirty="0"/>
              <a:t>-</a:t>
            </a:r>
            <a:r>
              <a:rPr lang="zh-CN" altLang="en-US" dirty="0"/>
              <a:t>结账</a:t>
            </a:r>
            <a:endParaRPr lang="zh-CN" altLang="en-US" b="1" dirty="0"/>
          </a:p>
        </p:txBody>
      </p:sp>
      <p:sp>
        <p:nvSpPr>
          <p:cNvPr id="113667" name="内容占位符 18">
            <a:extLst>
              <a:ext uri="{FF2B5EF4-FFF2-40B4-BE49-F238E27FC236}">
                <a16:creationId xmlns:a16="http://schemas.microsoft.com/office/drawing/2014/main" id="{E4DE791C-B32F-41E1-B123-4D16DFF6A6CE}"/>
              </a:ext>
            </a:extLst>
          </p:cNvPr>
          <p:cNvSpPr>
            <a:spLocks noGrp="1"/>
          </p:cNvSpPr>
          <p:nvPr>
            <p:ph sz="quarter" idx="13"/>
          </p:nvPr>
        </p:nvSpPr>
        <p:spPr>
          <a:xfrm>
            <a:off x="913774" y="2066643"/>
            <a:ext cx="10363826" cy="778610"/>
          </a:xfrm>
        </p:spPr>
        <p:txBody>
          <a:bodyPr/>
          <a:lstStyle/>
          <a:p>
            <a:r>
              <a:rPr lang="zh-CN" altLang="en-US" dirty="0"/>
              <a:t>各子系统结账顺序</a:t>
            </a:r>
          </a:p>
        </p:txBody>
      </p:sp>
      <p:sp>
        <p:nvSpPr>
          <p:cNvPr id="113668" name="Rectangle 16">
            <a:extLst>
              <a:ext uri="{FF2B5EF4-FFF2-40B4-BE49-F238E27FC236}">
                <a16:creationId xmlns:a16="http://schemas.microsoft.com/office/drawing/2014/main" id="{2BB6C22A-402C-442E-BD61-70A65872EA9D}"/>
              </a:ext>
            </a:extLst>
          </p:cNvPr>
          <p:cNvSpPr>
            <a:spLocks noChangeArrowheads="1"/>
          </p:cNvSpPr>
          <p:nvPr/>
        </p:nvSpPr>
        <p:spPr bwMode="auto">
          <a:xfrm>
            <a:off x="1524001" y="-184666"/>
            <a:ext cx="184731" cy="369332"/>
          </a:xfrm>
          <a:prstGeom prst="rect">
            <a:avLst/>
          </a:prstGeom>
          <a:noFill/>
          <a:ln>
            <a:noFill/>
          </a:ln>
          <a:effectLst>
            <a:prstShdw prst="shdw13" dist="53882" dir="13500000">
              <a:schemeClr val="bg2">
                <a:alpha val="50000"/>
              </a:scheme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buClr>
                <a:schemeClr val="accent1"/>
              </a:buClr>
              <a:buSzPct val="70000"/>
              <a:buFont typeface="Wingdings 2" panose="05020102010507070707" pitchFamily="18" charset="2"/>
              <a:buChar char=""/>
              <a:defRPr sz="3200">
                <a:solidFill>
                  <a:schemeClr val="tx1"/>
                </a:solidFill>
                <a:latin typeface="Rockwell" panose="02060603020205020403" pitchFamily="18" charset="0"/>
                <a:ea typeface="方正姚体" panose="02010601030101010101" pitchFamily="2" charset="-122"/>
              </a:defRPr>
            </a:lvl1pPr>
            <a:lvl2pPr marL="742950" indent="-285750">
              <a:spcBef>
                <a:spcPts val="400"/>
              </a:spcBef>
              <a:buClr>
                <a:schemeClr val="accent2"/>
              </a:buClr>
              <a:buSzPct val="90000"/>
              <a:buChar char="•"/>
              <a:defRPr sz="2600">
                <a:solidFill>
                  <a:schemeClr val="tx1"/>
                </a:solidFill>
                <a:latin typeface="Rockwell" panose="02060603020205020403" pitchFamily="18" charset="0"/>
                <a:ea typeface="方正姚体" panose="02010601030101010101" pitchFamily="2" charset="-122"/>
              </a:defRPr>
            </a:lvl2pPr>
            <a:lvl3pPr marL="1143000" indent="-228600">
              <a:spcBef>
                <a:spcPts val="400"/>
              </a:spcBef>
              <a:buClr>
                <a:srgbClr val="A8CDD7"/>
              </a:buClr>
              <a:buSzPct val="100000"/>
              <a:buFont typeface="Wingdings 2" panose="05020102010507070707" pitchFamily="18" charset="2"/>
              <a:buChar char=""/>
              <a:defRPr sz="2300">
                <a:solidFill>
                  <a:schemeClr val="tx1"/>
                </a:solidFill>
                <a:latin typeface="Rockwell" panose="02060603020205020403" pitchFamily="18" charset="0"/>
                <a:ea typeface="方正姚体" panose="02010601030101010101" pitchFamily="2" charset="-122"/>
              </a:defRPr>
            </a:lvl3pPr>
            <a:lvl4pPr marL="1600200" indent="-228600">
              <a:spcBef>
                <a:spcPts val="400"/>
              </a:spcBef>
              <a:buClr>
                <a:srgbClr val="A8CDD7"/>
              </a:buClr>
              <a:buSzPct val="100000"/>
              <a:buFont typeface="Wingdings 2" panose="05020102010507070707" pitchFamily="18" charset="2"/>
              <a:buChar char=""/>
              <a:defRPr sz="2000">
                <a:solidFill>
                  <a:schemeClr val="tx1"/>
                </a:solidFill>
                <a:latin typeface="Rockwell" panose="02060603020205020403" pitchFamily="18" charset="0"/>
                <a:ea typeface="方正姚体" panose="02010601030101010101" pitchFamily="2" charset="-122"/>
              </a:defRPr>
            </a:lvl4pPr>
            <a:lvl5pPr marL="2057400" indent="-228600">
              <a:spcBef>
                <a:spcPts val="400"/>
              </a:spcBef>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5pPr>
            <a:lvl6pPr marL="25146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6pPr>
            <a:lvl7pPr marL="29718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7pPr>
            <a:lvl8pPr marL="34290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8pPr>
            <a:lvl9pPr marL="38862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9pPr>
          </a:lstStyle>
          <a:p>
            <a:pPr eaLnBrk="1" hangingPunct="1">
              <a:buClrTx/>
              <a:buSzTx/>
              <a:buFontTx/>
              <a:buNone/>
            </a:pPr>
            <a:endParaRPr lang="zh-CN" altLang="en-US" sz="1800">
              <a:latin typeface="Arial" panose="020B0604020202020204" pitchFamily="34" charset="0"/>
              <a:ea typeface="宋体" panose="02010600030101010101" pitchFamily="2" charset="-122"/>
            </a:endParaRPr>
          </a:p>
        </p:txBody>
      </p:sp>
      <p:grpSp>
        <p:nvGrpSpPr>
          <p:cNvPr id="113669" name="画布 14">
            <a:extLst>
              <a:ext uri="{FF2B5EF4-FFF2-40B4-BE49-F238E27FC236}">
                <a16:creationId xmlns:a16="http://schemas.microsoft.com/office/drawing/2014/main" id="{278508F9-0168-4D11-9813-EA1229FBE41A}"/>
              </a:ext>
            </a:extLst>
          </p:cNvPr>
          <p:cNvGrpSpPr>
            <a:grpSpLocks/>
          </p:cNvGrpSpPr>
          <p:nvPr/>
        </p:nvGrpSpPr>
        <p:grpSpPr bwMode="auto">
          <a:xfrm>
            <a:off x="1524001" y="2708276"/>
            <a:ext cx="9509759" cy="3740215"/>
            <a:chOff x="0" y="0"/>
            <a:chExt cx="52743" cy="26377"/>
          </a:xfrm>
        </p:grpSpPr>
        <p:sp>
          <p:nvSpPr>
            <p:cNvPr id="113670" name="AutoShape 15">
              <a:extLst>
                <a:ext uri="{FF2B5EF4-FFF2-40B4-BE49-F238E27FC236}">
                  <a16:creationId xmlns:a16="http://schemas.microsoft.com/office/drawing/2014/main" id="{5C39D436-00A3-4A86-A91E-F38808AF4D9E}"/>
                </a:ext>
              </a:extLst>
            </p:cNvPr>
            <p:cNvSpPr>
              <a:spLocks noChangeAspect="1" noChangeArrowheads="1"/>
            </p:cNvSpPr>
            <p:nvPr/>
          </p:nvSpPr>
          <p:spPr bwMode="auto">
            <a:xfrm>
              <a:off x="0" y="0"/>
              <a:ext cx="52743" cy="26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Clr>
                  <a:schemeClr val="accent1"/>
                </a:buClr>
                <a:buSzPct val="70000"/>
                <a:buFont typeface="Wingdings 2" panose="05020102010507070707" pitchFamily="18" charset="2"/>
                <a:buChar char=""/>
                <a:defRPr sz="3200">
                  <a:solidFill>
                    <a:schemeClr val="tx1"/>
                  </a:solidFill>
                  <a:latin typeface="Rockwell" panose="02060603020205020403" pitchFamily="18" charset="0"/>
                  <a:ea typeface="方正姚体" panose="02010601030101010101" pitchFamily="2" charset="-122"/>
                </a:defRPr>
              </a:lvl1pPr>
              <a:lvl2pPr marL="742950" indent="-285750">
                <a:spcBef>
                  <a:spcPts val="400"/>
                </a:spcBef>
                <a:buClr>
                  <a:schemeClr val="accent2"/>
                </a:buClr>
                <a:buSzPct val="90000"/>
                <a:buChar char="•"/>
                <a:defRPr sz="2600">
                  <a:solidFill>
                    <a:schemeClr val="tx1"/>
                  </a:solidFill>
                  <a:latin typeface="Rockwell" panose="02060603020205020403" pitchFamily="18" charset="0"/>
                  <a:ea typeface="方正姚体" panose="02010601030101010101" pitchFamily="2" charset="-122"/>
                </a:defRPr>
              </a:lvl2pPr>
              <a:lvl3pPr marL="1143000" indent="-228600">
                <a:spcBef>
                  <a:spcPts val="400"/>
                </a:spcBef>
                <a:buClr>
                  <a:srgbClr val="A8CDD7"/>
                </a:buClr>
                <a:buSzPct val="100000"/>
                <a:buFont typeface="Wingdings 2" panose="05020102010507070707" pitchFamily="18" charset="2"/>
                <a:buChar char=""/>
                <a:defRPr sz="2300">
                  <a:solidFill>
                    <a:schemeClr val="tx1"/>
                  </a:solidFill>
                  <a:latin typeface="Rockwell" panose="02060603020205020403" pitchFamily="18" charset="0"/>
                  <a:ea typeface="方正姚体" panose="02010601030101010101" pitchFamily="2" charset="-122"/>
                </a:defRPr>
              </a:lvl3pPr>
              <a:lvl4pPr marL="1600200" indent="-228600">
                <a:spcBef>
                  <a:spcPts val="400"/>
                </a:spcBef>
                <a:buClr>
                  <a:srgbClr val="A8CDD7"/>
                </a:buClr>
                <a:buSzPct val="100000"/>
                <a:buFont typeface="Wingdings 2" panose="05020102010507070707" pitchFamily="18" charset="2"/>
                <a:buChar char=""/>
                <a:defRPr sz="2000">
                  <a:solidFill>
                    <a:schemeClr val="tx1"/>
                  </a:solidFill>
                  <a:latin typeface="Rockwell" panose="02060603020205020403" pitchFamily="18" charset="0"/>
                  <a:ea typeface="方正姚体" panose="02010601030101010101" pitchFamily="2" charset="-122"/>
                </a:defRPr>
              </a:lvl4pPr>
              <a:lvl5pPr marL="2057400" indent="-228600">
                <a:spcBef>
                  <a:spcPts val="400"/>
                </a:spcBef>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5pPr>
              <a:lvl6pPr marL="25146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6pPr>
              <a:lvl7pPr marL="29718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7pPr>
              <a:lvl8pPr marL="34290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8pPr>
              <a:lvl9pPr marL="38862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9pPr>
            </a:lstStyle>
            <a:p>
              <a:pPr eaLnBrk="1" hangingPunct="1">
                <a:buClrTx/>
                <a:buSzTx/>
                <a:buFontTx/>
                <a:buNone/>
              </a:pPr>
              <a:endParaRPr lang="zh-CN" altLang="en-US" sz="2000">
                <a:latin typeface="Arial" panose="020B0604020202020204" pitchFamily="34" charset="0"/>
                <a:ea typeface="宋体" panose="02010600030101010101" pitchFamily="2" charset="-122"/>
              </a:endParaRPr>
            </a:p>
          </p:txBody>
        </p:sp>
        <p:sp>
          <p:nvSpPr>
            <p:cNvPr id="113671" name="Rectangle 4">
              <a:extLst>
                <a:ext uri="{FF2B5EF4-FFF2-40B4-BE49-F238E27FC236}">
                  <a16:creationId xmlns:a16="http://schemas.microsoft.com/office/drawing/2014/main" id="{C2513C92-0677-4C3D-8C17-D525EB9AF67B}"/>
                </a:ext>
              </a:extLst>
            </p:cNvPr>
            <p:cNvSpPr>
              <a:spLocks noChangeArrowheads="1"/>
            </p:cNvSpPr>
            <p:nvPr/>
          </p:nvSpPr>
          <p:spPr bwMode="auto">
            <a:xfrm>
              <a:off x="2762" y="2171"/>
              <a:ext cx="9620" cy="4877"/>
            </a:xfrm>
            <a:prstGeom prst="rect">
              <a:avLst/>
            </a:prstGeom>
            <a:solidFill>
              <a:srgbClr val="FFFFFF"/>
            </a:solidFill>
            <a:ln w="9525">
              <a:solidFill>
                <a:srgbClr val="000000"/>
              </a:solidFill>
              <a:miter lim="800000"/>
              <a:headEnd/>
              <a:tailEnd/>
            </a:ln>
          </p:spPr>
          <p:txBody>
            <a:bodyPr/>
            <a:lstStyle>
              <a:lvl1pPr>
                <a:buClr>
                  <a:schemeClr val="accent1"/>
                </a:buClr>
                <a:buSzPct val="70000"/>
                <a:buFont typeface="Wingdings 2" panose="05020102010507070707" pitchFamily="18" charset="2"/>
                <a:buChar char=""/>
                <a:defRPr sz="3200">
                  <a:solidFill>
                    <a:schemeClr val="tx1"/>
                  </a:solidFill>
                  <a:latin typeface="Rockwell" panose="02060603020205020403" pitchFamily="18" charset="0"/>
                  <a:ea typeface="方正姚体" panose="02010601030101010101" pitchFamily="2" charset="-122"/>
                </a:defRPr>
              </a:lvl1pPr>
              <a:lvl2pPr marL="742950" indent="-285750">
                <a:spcBef>
                  <a:spcPts val="400"/>
                </a:spcBef>
                <a:buClr>
                  <a:schemeClr val="accent2"/>
                </a:buClr>
                <a:buSzPct val="90000"/>
                <a:buChar char="•"/>
                <a:defRPr sz="2600">
                  <a:solidFill>
                    <a:schemeClr val="tx1"/>
                  </a:solidFill>
                  <a:latin typeface="Rockwell" panose="02060603020205020403" pitchFamily="18" charset="0"/>
                  <a:ea typeface="方正姚体" panose="02010601030101010101" pitchFamily="2" charset="-122"/>
                </a:defRPr>
              </a:lvl2pPr>
              <a:lvl3pPr marL="1143000" indent="-228600">
                <a:spcBef>
                  <a:spcPts val="400"/>
                </a:spcBef>
                <a:buClr>
                  <a:srgbClr val="A8CDD7"/>
                </a:buClr>
                <a:buSzPct val="100000"/>
                <a:buFont typeface="Wingdings 2" panose="05020102010507070707" pitchFamily="18" charset="2"/>
                <a:buChar char=""/>
                <a:defRPr sz="2300">
                  <a:solidFill>
                    <a:schemeClr val="tx1"/>
                  </a:solidFill>
                  <a:latin typeface="Rockwell" panose="02060603020205020403" pitchFamily="18" charset="0"/>
                  <a:ea typeface="方正姚体" panose="02010601030101010101" pitchFamily="2" charset="-122"/>
                </a:defRPr>
              </a:lvl3pPr>
              <a:lvl4pPr marL="1600200" indent="-228600">
                <a:spcBef>
                  <a:spcPts val="400"/>
                </a:spcBef>
                <a:buClr>
                  <a:srgbClr val="A8CDD7"/>
                </a:buClr>
                <a:buSzPct val="100000"/>
                <a:buFont typeface="Wingdings 2" panose="05020102010507070707" pitchFamily="18" charset="2"/>
                <a:buChar char=""/>
                <a:defRPr sz="2000">
                  <a:solidFill>
                    <a:schemeClr val="tx1"/>
                  </a:solidFill>
                  <a:latin typeface="Rockwell" panose="02060603020205020403" pitchFamily="18" charset="0"/>
                  <a:ea typeface="方正姚体" panose="02010601030101010101" pitchFamily="2" charset="-122"/>
                </a:defRPr>
              </a:lvl4pPr>
              <a:lvl5pPr marL="2057400" indent="-228600">
                <a:spcBef>
                  <a:spcPts val="400"/>
                </a:spcBef>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5pPr>
              <a:lvl6pPr marL="25146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6pPr>
              <a:lvl7pPr marL="29718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7pPr>
              <a:lvl8pPr marL="34290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8pPr>
              <a:lvl9pPr marL="38862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9pPr>
            </a:lstStyle>
            <a:p>
              <a:pPr algn="ctr">
                <a:buClrTx/>
                <a:buSzTx/>
                <a:buFontTx/>
                <a:buNone/>
              </a:pPr>
              <a:r>
                <a:rPr lang="zh-CN" altLang="zh-CN" sz="2000" dirty="0">
                  <a:latin typeface="Calibri" panose="020F0502020204030204" pitchFamily="34" charset="0"/>
                  <a:ea typeface="宋体" panose="02010600030101010101" pitchFamily="2" charset="-122"/>
                  <a:cs typeface="Calibri" panose="020F0502020204030204" pitchFamily="34" charset="0"/>
                </a:rPr>
                <a:t>销售与收款</a:t>
              </a:r>
              <a:endParaRPr lang="zh-CN" altLang="zh-CN" sz="2000" dirty="0">
                <a:latin typeface="Arial" panose="020B0604020202020204" pitchFamily="34" charset="0"/>
                <a:ea typeface="宋体" panose="02010600030101010101" pitchFamily="2" charset="-122"/>
                <a:cs typeface="Calibri" panose="020F0502020204030204" pitchFamily="34" charset="0"/>
              </a:endParaRPr>
            </a:p>
            <a:p>
              <a:pPr algn="ctr">
                <a:buClrTx/>
                <a:buSzTx/>
                <a:buFontTx/>
                <a:buNone/>
              </a:pPr>
              <a:r>
                <a:rPr lang="zh-CN" altLang="zh-CN" sz="2000" dirty="0">
                  <a:latin typeface="Calibri" panose="020F0502020204030204" pitchFamily="34" charset="0"/>
                  <a:ea typeface="宋体" panose="02010600030101010101" pitchFamily="2" charset="-122"/>
                  <a:cs typeface="Calibri" panose="020F0502020204030204" pitchFamily="34" charset="0"/>
                </a:rPr>
                <a:t>子系统</a:t>
              </a:r>
              <a:endParaRPr lang="zh-CN" altLang="zh-CN" sz="2000" dirty="0">
                <a:latin typeface="Arial" panose="020B0604020202020204" pitchFamily="34" charset="0"/>
                <a:ea typeface="宋体" panose="02010600030101010101" pitchFamily="2" charset="-122"/>
                <a:cs typeface="Calibri" panose="020F0502020204030204" pitchFamily="34" charset="0"/>
              </a:endParaRPr>
            </a:p>
          </p:txBody>
        </p:sp>
        <p:sp>
          <p:nvSpPr>
            <p:cNvPr id="113672" name="Rectangle 5">
              <a:extLst>
                <a:ext uri="{FF2B5EF4-FFF2-40B4-BE49-F238E27FC236}">
                  <a16:creationId xmlns:a16="http://schemas.microsoft.com/office/drawing/2014/main" id="{3855723E-D65B-4EAF-8425-28AEC2FB5D8C}"/>
                </a:ext>
              </a:extLst>
            </p:cNvPr>
            <p:cNvSpPr>
              <a:spLocks noChangeArrowheads="1"/>
            </p:cNvSpPr>
            <p:nvPr/>
          </p:nvSpPr>
          <p:spPr bwMode="auto">
            <a:xfrm>
              <a:off x="2762" y="10928"/>
              <a:ext cx="9620" cy="4877"/>
            </a:xfrm>
            <a:prstGeom prst="rect">
              <a:avLst/>
            </a:prstGeom>
            <a:solidFill>
              <a:srgbClr val="FFFFFF"/>
            </a:solidFill>
            <a:ln w="9525">
              <a:solidFill>
                <a:srgbClr val="000000"/>
              </a:solidFill>
              <a:miter lim="800000"/>
              <a:headEnd/>
              <a:tailEnd/>
            </a:ln>
          </p:spPr>
          <p:txBody>
            <a:bodyPr/>
            <a:lstStyle>
              <a:lvl1pPr>
                <a:buClr>
                  <a:schemeClr val="accent1"/>
                </a:buClr>
                <a:buSzPct val="70000"/>
                <a:buFont typeface="Wingdings 2" panose="05020102010507070707" pitchFamily="18" charset="2"/>
                <a:buChar char=""/>
                <a:defRPr sz="3200">
                  <a:solidFill>
                    <a:schemeClr val="tx1"/>
                  </a:solidFill>
                  <a:latin typeface="Rockwell" panose="02060603020205020403" pitchFamily="18" charset="0"/>
                  <a:ea typeface="方正姚体" panose="02010601030101010101" pitchFamily="2" charset="-122"/>
                </a:defRPr>
              </a:lvl1pPr>
              <a:lvl2pPr marL="742950" indent="-285750">
                <a:spcBef>
                  <a:spcPts val="400"/>
                </a:spcBef>
                <a:buClr>
                  <a:schemeClr val="accent2"/>
                </a:buClr>
                <a:buSzPct val="90000"/>
                <a:buChar char="•"/>
                <a:defRPr sz="2600">
                  <a:solidFill>
                    <a:schemeClr val="tx1"/>
                  </a:solidFill>
                  <a:latin typeface="Rockwell" panose="02060603020205020403" pitchFamily="18" charset="0"/>
                  <a:ea typeface="方正姚体" panose="02010601030101010101" pitchFamily="2" charset="-122"/>
                </a:defRPr>
              </a:lvl2pPr>
              <a:lvl3pPr marL="1143000" indent="-228600">
                <a:spcBef>
                  <a:spcPts val="400"/>
                </a:spcBef>
                <a:buClr>
                  <a:srgbClr val="A8CDD7"/>
                </a:buClr>
                <a:buSzPct val="100000"/>
                <a:buFont typeface="Wingdings 2" panose="05020102010507070707" pitchFamily="18" charset="2"/>
                <a:buChar char=""/>
                <a:defRPr sz="2300">
                  <a:solidFill>
                    <a:schemeClr val="tx1"/>
                  </a:solidFill>
                  <a:latin typeface="Rockwell" panose="02060603020205020403" pitchFamily="18" charset="0"/>
                  <a:ea typeface="方正姚体" panose="02010601030101010101" pitchFamily="2" charset="-122"/>
                </a:defRPr>
              </a:lvl3pPr>
              <a:lvl4pPr marL="1600200" indent="-228600">
                <a:spcBef>
                  <a:spcPts val="400"/>
                </a:spcBef>
                <a:buClr>
                  <a:srgbClr val="A8CDD7"/>
                </a:buClr>
                <a:buSzPct val="100000"/>
                <a:buFont typeface="Wingdings 2" panose="05020102010507070707" pitchFamily="18" charset="2"/>
                <a:buChar char=""/>
                <a:defRPr sz="2000">
                  <a:solidFill>
                    <a:schemeClr val="tx1"/>
                  </a:solidFill>
                  <a:latin typeface="Rockwell" panose="02060603020205020403" pitchFamily="18" charset="0"/>
                  <a:ea typeface="方正姚体" panose="02010601030101010101" pitchFamily="2" charset="-122"/>
                </a:defRPr>
              </a:lvl4pPr>
              <a:lvl5pPr marL="2057400" indent="-228600">
                <a:spcBef>
                  <a:spcPts val="400"/>
                </a:spcBef>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5pPr>
              <a:lvl6pPr marL="25146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6pPr>
              <a:lvl7pPr marL="29718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7pPr>
              <a:lvl8pPr marL="34290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8pPr>
              <a:lvl9pPr marL="38862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9pPr>
            </a:lstStyle>
            <a:p>
              <a:pPr algn="ctr">
                <a:buClrTx/>
                <a:buSzTx/>
                <a:buFontTx/>
                <a:buNone/>
              </a:pPr>
              <a:r>
                <a:rPr lang="zh-CN" altLang="zh-CN" sz="2000">
                  <a:latin typeface="Calibri" panose="020F0502020204030204" pitchFamily="34" charset="0"/>
                  <a:ea typeface="宋体" panose="02010600030101010101" pitchFamily="2" charset="-122"/>
                  <a:cs typeface="Calibri" panose="020F0502020204030204" pitchFamily="34" charset="0"/>
                </a:rPr>
                <a:t>采购与付款</a:t>
              </a:r>
              <a:endParaRPr lang="zh-CN" altLang="zh-CN" sz="2000">
                <a:latin typeface="Arial" panose="020B0604020202020204" pitchFamily="34" charset="0"/>
                <a:ea typeface="宋体" panose="02010600030101010101" pitchFamily="2" charset="-122"/>
                <a:cs typeface="Calibri" panose="020F0502020204030204" pitchFamily="34" charset="0"/>
              </a:endParaRPr>
            </a:p>
            <a:p>
              <a:pPr algn="ctr">
                <a:buClrTx/>
                <a:buSzTx/>
                <a:buFontTx/>
                <a:buNone/>
              </a:pPr>
              <a:r>
                <a:rPr lang="zh-CN" altLang="zh-CN" sz="2000">
                  <a:latin typeface="Calibri" panose="020F0502020204030204" pitchFamily="34" charset="0"/>
                  <a:ea typeface="宋体" panose="02010600030101010101" pitchFamily="2" charset="-122"/>
                  <a:cs typeface="Calibri" panose="020F0502020204030204" pitchFamily="34" charset="0"/>
                </a:rPr>
                <a:t>子系统</a:t>
              </a:r>
              <a:endParaRPr lang="zh-CN" altLang="zh-CN" sz="2000">
                <a:latin typeface="Arial" panose="020B0604020202020204" pitchFamily="34" charset="0"/>
                <a:ea typeface="宋体" panose="02010600030101010101" pitchFamily="2" charset="-122"/>
                <a:cs typeface="Calibri" panose="020F0502020204030204" pitchFamily="34" charset="0"/>
              </a:endParaRPr>
            </a:p>
          </p:txBody>
        </p:sp>
        <p:sp>
          <p:nvSpPr>
            <p:cNvPr id="113673" name="Rectangle 6">
              <a:extLst>
                <a:ext uri="{FF2B5EF4-FFF2-40B4-BE49-F238E27FC236}">
                  <a16:creationId xmlns:a16="http://schemas.microsoft.com/office/drawing/2014/main" id="{D3DC51CC-E331-4274-99CE-5DF784E0A0C0}"/>
                </a:ext>
              </a:extLst>
            </p:cNvPr>
            <p:cNvSpPr>
              <a:spLocks noChangeArrowheads="1"/>
            </p:cNvSpPr>
            <p:nvPr/>
          </p:nvSpPr>
          <p:spPr bwMode="auto">
            <a:xfrm>
              <a:off x="17233" y="6546"/>
              <a:ext cx="9341" cy="4877"/>
            </a:xfrm>
            <a:prstGeom prst="rect">
              <a:avLst/>
            </a:prstGeom>
            <a:solidFill>
              <a:srgbClr val="FFFFFF"/>
            </a:solidFill>
            <a:ln w="9525">
              <a:solidFill>
                <a:srgbClr val="000000"/>
              </a:solidFill>
              <a:miter lim="800000"/>
              <a:headEnd/>
              <a:tailEnd/>
            </a:ln>
          </p:spPr>
          <p:txBody>
            <a:bodyPr/>
            <a:lstStyle>
              <a:lvl1pPr>
                <a:buClr>
                  <a:schemeClr val="accent1"/>
                </a:buClr>
                <a:buSzPct val="70000"/>
                <a:buFont typeface="Wingdings 2" panose="05020102010507070707" pitchFamily="18" charset="2"/>
                <a:buChar char=""/>
                <a:defRPr sz="3200">
                  <a:solidFill>
                    <a:schemeClr val="tx1"/>
                  </a:solidFill>
                  <a:latin typeface="Rockwell" panose="02060603020205020403" pitchFamily="18" charset="0"/>
                  <a:ea typeface="方正姚体" panose="02010601030101010101" pitchFamily="2" charset="-122"/>
                </a:defRPr>
              </a:lvl1pPr>
              <a:lvl2pPr marL="742950" indent="-285750">
                <a:spcBef>
                  <a:spcPts val="400"/>
                </a:spcBef>
                <a:buClr>
                  <a:schemeClr val="accent2"/>
                </a:buClr>
                <a:buSzPct val="90000"/>
                <a:buChar char="•"/>
                <a:defRPr sz="2600">
                  <a:solidFill>
                    <a:schemeClr val="tx1"/>
                  </a:solidFill>
                  <a:latin typeface="Rockwell" panose="02060603020205020403" pitchFamily="18" charset="0"/>
                  <a:ea typeface="方正姚体" panose="02010601030101010101" pitchFamily="2" charset="-122"/>
                </a:defRPr>
              </a:lvl2pPr>
              <a:lvl3pPr marL="1143000" indent="-228600">
                <a:spcBef>
                  <a:spcPts val="400"/>
                </a:spcBef>
                <a:buClr>
                  <a:srgbClr val="A8CDD7"/>
                </a:buClr>
                <a:buSzPct val="100000"/>
                <a:buFont typeface="Wingdings 2" panose="05020102010507070707" pitchFamily="18" charset="2"/>
                <a:buChar char=""/>
                <a:defRPr sz="2300">
                  <a:solidFill>
                    <a:schemeClr val="tx1"/>
                  </a:solidFill>
                  <a:latin typeface="Rockwell" panose="02060603020205020403" pitchFamily="18" charset="0"/>
                  <a:ea typeface="方正姚体" panose="02010601030101010101" pitchFamily="2" charset="-122"/>
                </a:defRPr>
              </a:lvl3pPr>
              <a:lvl4pPr marL="1600200" indent="-228600">
                <a:spcBef>
                  <a:spcPts val="400"/>
                </a:spcBef>
                <a:buClr>
                  <a:srgbClr val="A8CDD7"/>
                </a:buClr>
                <a:buSzPct val="100000"/>
                <a:buFont typeface="Wingdings 2" panose="05020102010507070707" pitchFamily="18" charset="2"/>
                <a:buChar char=""/>
                <a:defRPr sz="2000">
                  <a:solidFill>
                    <a:schemeClr val="tx1"/>
                  </a:solidFill>
                  <a:latin typeface="Rockwell" panose="02060603020205020403" pitchFamily="18" charset="0"/>
                  <a:ea typeface="方正姚体" panose="02010601030101010101" pitchFamily="2" charset="-122"/>
                </a:defRPr>
              </a:lvl4pPr>
              <a:lvl5pPr marL="2057400" indent="-228600">
                <a:spcBef>
                  <a:spcPts val="400"/>
                </a:spcBef>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5pPr>
              <a:lvl6pPr marL="25146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6pPr>
              <a:lvl7pPr marL="29718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7pPr>
              <a:lvl8pPr marL="34290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8pPr>
              <a:lvl9pPr marL="38862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9pPr>
            </a:lstStyle>
            <a:p>
              <a:pPr algn="ctr">
                <a:buClrTx/>
                <a:buSzTx/>
                <a:buFontTx/>
                <a:buNone/>
              </a:pPr>
              <a:r>
                <a:rPr lang="zh-CN" altLang="zh-CN" sz="2000">
                  <a:latin typeface="Calibri" panose="020F0502020204030204" pitchFamily="34" charset="0"/>
                  <a:ea typeface="宋体" panose="02010600030101010101" pitchFamily="2" charset="-122"/>
                  <a:cs typeface="Calibri" panose="020F0502020204030204" pitchFamily="34" charset="0"/>
                </a:rPr>
                <a:t>库存管理</a:t>
              </a:r>
              <a:endParaRPr lang="zh-CN" altLang="zh-CN" sz="2000">
                <a:latin typeface="Arial" panose="020B0604020202020204" pitchFamily="34" charset="0"/>
                <a:ea typeface="宋体" panose="02010600030101010101" pitchFamily="2" charset="-122"/>
                <a:cs typeface="Calibri" panose="020F0502020204030204" pitchFamily="34" charset="0"/>
              </a:endParaRPr>
            </a:p>
            <a:p>
              <a:pPr algn="ctr">
                <a:buClrTx/>
                <a:buSzTx/>
                <a:buFontTx/>
                <a:buNone/>
              </a:pPr>
              <a:r>
                <a:rPr lang="zh-CN" altLang="zh-CN" sz="2000">
                  <a:latin typeface="Calibri" panose="020F0502020204030204" pitchFamily="34" charset="0"/>
                  <a:ea typeface="宋体" panose="02010600030101010101" pitchFamily="2" charset="-122"/>
                  <a:cs typeface="Calibri" panose="020F0502020204030204" pitchFamily="34" charset="0"/>
                </a:rPr>
                <a:t>子系统</a:t>
              </a:r>
              <a:endParaRPr lang="zh-CN" altLang="zh-CN" sz="2000">
                <a:latin typeface="Arial" panose="020B0604020202020204" pitchFamily="34" charset="0"/>
                <a:ea typeface="宋体" panose="02010600030101010101" pitchFamily="2" charset="-122"/>
                <a:cs typeface="Calibri" panose="020F0502020204030204" pitchFamily="34" charset="0"/>
              </a:endParaRPr>
            </a:p>
          </p:txBody>
        </p:sp>
        <p:sp>
          <p:nvSpPr>
            <p:cNvPr id="113674" name="Rectangle 7">
              <a:extLst>
                <a:ext uri="{FF2B5EF4-FFF2-40B4-BE49-F238E27FC236}">
                  <a16:creationId xmlns:a16="http://schemas.microsoft.com/office/drawing/2014/main" id="{47D0B3B2-63DA-4AEB-97F7-16AEFAB3372D}"/>
                </a:ext>
              </a:extLst>
            </p:cNvPr>
            <p:cNvSpPr>
              <a:spLocks noChangeArrowheads="1"/>
            </p:cNvSpPr>
            <p:nvPr/>
          </p:nvSpPr>
          <p:spPr bwMode="auto">
            <a:xfrm>
              <a:off x="29997" y="6546"/>
              <a:ext cx="9341" cy="4877"/>
            </a:xfrm>
            <a:prstGeom prst="rect">
              <a:avLst/>
            </a:prstGeom>
            <a:solidFill>
              <a:srgbClr val="FFFFFF"/>
            </a:solidFill>
            <a:ln w="9525">
              <a:solidFill>
                <a:srgbClr val="000000"/>
              </a:solidFill>
              <a:miter lim="800000"/>
              <a:headEnd/>
              <a:tailEnd/>
            </a:ln>
          </p:spPr>
          <p:txBody>
            <a:bodyPr/>
            <a:lstStyle>
              <a:lvl1pPr>
                <a:buClr>
                  <a:schemeClr val="accent1"/>
                </a:buClr>
                <a:buSzPct val="70000"/>
                <a:buFont typeface="Wingdings 2" panose="05020102010507070707" pitchFamily="18" charset="2"/>
                <a:buChar char=""/>
                <a:defRPr sz="3200">
                  <a:solidFill>
                    <a:schemeClr val="tx1"/>
                  </a:solidFill>
                  <a:latin typeface="Rockwell" panose="02060603020205020403" pitchFamily="18" charset="0"/>
                  <a:ea typeface="方正姚体" panose="02010601030101010101" pitchFamily="2" charset="-122"/>
                </a:defRPr>
              </a:lvl1pPr>
              <a:lvl2pPr marL="742950" indent="-285750">
                <a:spcBef>
                  <a:spcPts val="400"/>
                </a:spcBef>
                <a:buClr>
                  <a:schemeClr val="accent2"/>
                </a:buClr>
                <a:buSzPct val="90000"/>
                <a:buChar char="•"/>
                <a:defRPr sz="2600">
                  <a:solidFill>
                    <a:schemeClr val="tx1"/>
                  </a:solidFill>
                  <a:latin typeface="Rockwell" panose="02060603020205020403" pitchFamily="18" charset="0"/>
                  <a:ea typeface="方正姚体" panose="02010601030101010101" pitchFamily="2" charset="-122"/>
                </a:defRPr>
              </a:lvl2pPr>
              <a:lvl3pPr marL="1143000" indent="-228600">
                <a:spcBef>
                  <a:spcPts val="400"/>
                </a:spcBef>
                <a:buClr>
                  <a:srgbClr val="A8CDD7"/>
                </a:buClr>
                <a:buSzPct val="100000"/>
                <a:buFont typeface="Wingdings 2" panose="05020102010507070707" pitchFamily="18" charset="2"/>
                <a:buChar char=""/>
                <a:defRPr sz="2300">
                  <a:solidFill>
                    <a:schemeClr val="tx1"/>
                  </a:solidFill>
                  <a:latin typeface="Rockwell" panose="02060603020205020403" pitchFamily="18" charset="0"/>
                  <a:ea typeface="方正姚体" panose="02010601030101010101" pitchFamily="2" charset="-122"/>
                </a:defRPr>
              </a:lvl3pPr>
              <a:lvl4pPr marL="1600200" indent="-228600">
                <a:spcBef>
                  <a:spcPts val="400"/>
                </a:spcBef>
                <a:buClr>
                  <a:srgbClr val="A8CDD7"/>
                </a:buClr>
                <a:buSzPct val="100000"/>
                <a:buFont typeface="Wingdings 2" panose="05020102010507070707" pitchFamily="18" charset="2"/>
                <a:buChar char=""/>
                <a:defRPr sz="2000">
                  <a:solidFill>
                    <a:schemeClr val="tx1"/>
                  </a:solidFill>
                  <a:latin typeface="Rockwell" panose="02060603020205020403" pitchFamily="18" charset="0"/>
                  <a:ea typeface="方正姚体" panose="02010601030101010101" pitchFamily="2" charset="-122"/>
                </a:defRPr>
              </a:lvl4pPr>
              <a:lvl5pPr marL="2057400" indent="-228600">
                <a:spcBef>
                  <a:spcPts val="400"/>
                </a:spcBef>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5pPr>
              <a:lvl6pPr marL="25146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6pPr>
              <a:lvl7pPr marL="29718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7pPr>
              <a:lvl8pPr marL="34290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8pPr>
              <a:lvl9pPr marL="38862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9pPr>
            </a:lstStyle>
            <a:p>
              <a:pPr algn="ctr">
                <a:buClrTx/>
                <a:buSzTx/>
                <a:buFontTx/>
                <a:buNone/>
              </a:pPr>
              <a:r>
                <a:rPr lang="zh-CN" altLang="en-US" sz="2000" dirty="0">
                  <a:latin typeface="Calibri" panose="020F0502020204030204" pitchFamily="34" charset="0"/>
                  <a:ea typeface="宋体" panose="02010600030101010101" pitchFamily="2" charset="-122"/>
                  <a:cs typeface="Calibri" panose="020F0502020204030204" pitchFamily="34" charset="0"/>
                </a:rPr>
                <a:t>存货</a:t>
              </a:r>
              <a:r>
                <a:rPr lang="zh-CN" altLang="zh-CN" sz="2000" dirty="0">
                  <a:latin typeface="Calibri" panose="020F0502020204030204" pitchFamily="34" charset="0"/>
                  <a:ea typeface="宋体" panose="02010600030101010101" pitchFamily="2" charset="-122"/>
                  <a:cs typeface="Calibri" panose="020F0502020204030204" pitchFamily="34" charset="0"/>
                </a:rPr>
                <a:t>核算</a:t>
              </a:r>
              <a:endParaRPr lang="zh-CN" altLang="zh-CN" sz="2000" dirty="0">
                <a:latin typeface="Arial" panose="020B0604020202020204" pitchFamily="34" charset="0"/>
                <a:ea typeface="宋体" panose="02010600030101010101" pitchFamily="2" charset="-122"/>
                <a:cs typeface="Calibri" panose="020F0502020204030204" pitchFamily="34" charset="0"/>
              </a:endParaRPr>
            </a:p>
            <a:p>
              <a:pPr algn="ctr">
                <a:buClrTx/>
                <a:buSzTx/>
                <a:buFontTx/>
                <a:buNone/>
              </a:pPr>
              <a:r>
                <a:rPr lang="zh-CN" altLang="zh-CN" sz="2000" dirty="0">
                  <a:latin typeface="Calibri" panose="020F0502020204030204" pitchFamily="34" charset="0"/>
                  <a:ea typeface="宋体" panose="02010600030101010101" pitchFamily="2" charset="-122"/>
                  <a:cs typeface="Calibri" panose="020F0502020204030204" pitchFamily="34" charset="0"/>
                </a:rPr>
                <a:t>子系统</a:t>
              </a:r>
              <a:endParaRPr lang="zh-CN" altLang="zh-CN" sz="2000" dirty="0">
                <a:latin typeface="Arial" panose="020B0604020202020204" pitchFamily="34" charset="0"/>
                <a:ea typeface="宋体" panose="02010600030101010101" pitchFamily="2" charset="-122"/>
                <a:cs typeface="Calibri" panose="020F0502020204030204" pitchFamily="34" charset="0"/>
              </a:endParaRPr>
            </a:p>
          </p:txBody>
        </p:sp>
        <p:sp>
          <p:nvSpPr>
            <p:cNvPr id="113675" name="Rectangle 8">
              <a:extLst>
                <a:ext uri="{FF2B5EF4-FFF2-40B4-BE49-F238E27FC236}">
                  <a16:creationId xmlns:a16="http://schemas.microsoft.com/office/drawing/2014/main" id="{78847E21-0D0E-4960-99C8-2FB4806DBAB2}"/>
                </a:ext>
              </a:extLst>
            </p:cNvPr>
            <p:cNvSpPr>
              <a:spLocks noChangeArrowheads="1"/>
            </p:cNvSpPr>
            <p:nvPr/>
          </p:nvSpPr>
          <p:spPr bwMode="auto">
            <a:xfrm>
              <a:off x="42354" y="13500"/>
              <a:ext cx="9265" cy="4876"/>
            </a:xfrm>
            <a:prstGeom prst="rect">
              <a:avLst/>
            </a:prstGeom>
            <a:solidFill>
              <a:srgbClr val="FFFFFF"/>
            </a:solidFill>
            <a:ln w="9525">
              <a:solidFill>
                <a:srgbClr val="000000"/>
              </a:solidFill>
              <a:miter lim="800000"/>
              <a:headEnd/>
              <a:tailEnd/>
            </a:ln>
          </p:spPr>
          <p:txBody>
            <a:bodyPr/>
            <a:lstStyle>
              <a:lvl1pPr>
                <a:buClr>
                  <a:schemeClr val="accent1"/>
                </a:buClr>
                <a:buSzPct val="70000"/>
                <a:buFont typeface="Wingdings 2" panose="05020102010507070707" pitchFamily="18" charset="2"/>
                <a:buChar char=""/>
                <a:defRPr sz="3200">
                  <a:solidFill>
                    <a:schemeClr val="tx1"/>
                  </a:solidFill>
                  <a:latin typeface="Rockwell" panose="02060603020205020403" pitchFamily="18" charset="0"/>
                  <a:ea typeface="方正姚体" panose="02010601030101010101" pitchFamily="2" charset="-122"/>
                </a:defRPr>
              </a:lvl1pPr>
              <a:lvl2pPr marL="742950" indent="-285750">
                <a:spcBef>
                  <a:spcPts val="400"/>
                </a:spcBef>
                <a:buClr>
                  <a:schemeClr val="accent2"/>
                </a:buClr>
                <a:buSzPct val="90000"/>
                <a:buChar char="•"/>
                <a:defRPr sz="2600">
                  <a:solidFill>
                    <a:schemeClr val="tx1"/>
                  </a:solidFill>
                  <a:latin typeface="Rockwell" panose="02060603020205020403" pitchFamily="18" charset="0"/>
                  <a:ea typeface="方正姚体" panose="02010601030101010101" pitchFamily="2" charset="-122"/>
                </a:defRPr>
              </a:lvl2pPr>
              <a:lvl3pPr marL="1143000" indent="-228600">
                <a:spcBef>
                  <a:spcPts val="400"/>
                </a:spcBef>
                <a:buClr>
                  <a:srgbClr val="A8CDD7"/>
                </a:buClr>
                <a:buSzPct val="100000"/>
                <a:buFont typeface="Wingdings 2" panose="05020102010507070707" pitchFamily="18" charset="2"/>
                <a:buChar char=""/>
                <a:defRPr sz="2300">
                  <a:solidFill>
                    <a:schemeClr val="tx1"/>
                  </a:solidFill>
                  <a:latin typeface="Rockwell" panose="02060603020205020403" pitchFamily="18" charset="0"/>
                  <a:ea typeface="方正姚体" panose="02010601030101010101" pitchFamily="2" charset="-122"/>
                </a:defRPr>
              </a:lvl3pPr>
              <a:lvl4pPr marL="1600200" indent="-228600">
                <a:spcBef>
                  <a:spcPts val="400"/>
                </a:spcBef>
                <a:buClr>
                  <a:srgbClr val="A8CDD7"/>
                </a:buClr>
                <a:buSzPct val="100000"/>
                <a:buFont typeface="Wingdings 2" panose="05020102010507070707" pitchFamily="18" charset="2"/>
                <a:buChar char=""/>
                <a:defRPr sz="2000">
                  <a:solidFill>
                    <a:schemeClr val="tx1"/>
                  </a:solidFill>
                  <a:latin typeface="Rockwell" panose="02060603020205020403" pitchFamily="18" charset="0"/>
                  <a:ea typeface="方正姚体" panose="02010601030101010101" pitchFamily="2" charset="-122"/>
                </a:defRPr>
              </a:lvl4pPr>
              <a:lvl5pPr marL="2057400" indent="-228600">
                <a:spcBef>
                  <a:spcPts val="400"/>
                </a:spcBef>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5pPr>
              <a:lvl6pPr marL="25146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6pPr>
              <a:lvl7pPr marL="29718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7pPr>
              <a:lvl8pPr marL="34290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8pPr>
              <a:lvl9pPr marL="38862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9pPr>
            </a:lstStyle>
            <a:p>
              <a:pPr algn="ctr">
                <a:buClrTx/>
                <a:buSzTx/>
                <a:buFontTx/>
                <a:buNone/>
              </a:pPr>
              <a:r>
                <a:rPr lang="zh-CN" altLang="zh-CN" sz="2000">
                  <a:latin typeface="Calibri" panose="020F0502020204030204" pitchFamily="34" charset="0"/>
                  <a:ea typeface="宋体" panose="02010600030101010101" pitchFamily="2" charset="-122"/>
                  <a:cs typeface="Calibri" panose="020F0502020204030204" pitchFamily="34" charset="0"/>
                </a:rPr>
                <a:t>总账</a:t>
              </a:r>
              <a:endParaRPr lang="zh-CN" altLang="zh-CN" sz="2000">
                <a:latin typeface="Arial" panose="020B0604020202020204" pitchFamily="34" charset="0"/>
                <a:ea typeface="宋体" panose="02010600030101010101" pitchFamily="2" charset="-122"/>
                <a:cs typeface="Calibri" panose="020F0502020204030204" pitchFamily="34" charset="0"/>
              </a:endParaRPr>
            </a:p>
            <a:p>
              <a:pPr algn="ctr">
                <a:buClrTx/>
                <a:buSzTx/>
                <a:buFontTx/>
                <a:buNone/>
              </a:pPr>
              <a:r>
                <a:rPr lang="zh-CN" altLang="zh-CN" sz="2000">
                  <a:latin typeface="Calibri" panose="020F0502020204030204" pitchFamily="34" charset="0"/>
                  <a:ea typeface="宋体" panose="02010600030101010101" pitchFamily="2" charset="-122"/>
                  <a:cs typeface="Calibri" panose="020F0502020204030204" pitchFamily="34" charset="0"/>
                </a:rPr>
                <a:t>子系统</a:t>
              </a:r>
              <a:endParaRPr lang="zh-CN" altLang="zh-CN" sz="2000">
                <a:latin typeface="Arial" panose="020B0604020202020204" pitchFamily="34" charset="0"/>
                <a:ea typeface="宋体" panose="02010600030101010101" pitchFamily="2" charset="-122"/>
                <a:cs typeface="Calibri" panose="020F0502020204030204" pitchFamily="34" charset="0"/>
              </a:endParaRPr>
            </a:p>
          </p:txBody>
        </p:sp>
        <p:sp>
          <p:nvSpPr>
            <p:cNvPr id="113676" name="Rectangle 9">
              <a:extLst>
                <a:ext uri="{FF2B5EF4-FFF2-40B4-BE49-F238E27FC236}">
                  <a16:creationId xmlns:a16="http://schemas.microsoft.com/office/drawing/2014/main" id="{E86B423C-ED13-40B5-966F-89080C6F2749}"/>
                </a:ext>
              </a:extLst>
            </p:cNvPr>
            <p:cNvSpPr>
              <a:spLocks noChangeArrowheads="1"/>
            </p:cNvSpPr>
            <p:nvPr/>
          </p:nvSpPr>
          <p:spPr bwMode="auto">
            <a:xfrm>
              <a:off x="29997" y="13500"/>
              <a:ext cx="9341" cy="4876"/>
            </a:xfrm>
            <a:prstGeom prst="rect">
              <a:avLst/>
            </a:prstGeom>
            <a:solidFill>
              <a:srgbClr val="FFFFFF"/>
            </a:solidFill>
            <a:ln w="9525">
              <a:solidFill>
                <a:srgbClr val="000000"/>
              </a:solidFill>
              <a:miter lim="800000"/>
              <a:headEnd/>
              <a:tailEnd/>
            </a:ln>
          </p:spPr>
          <p:txBody>
            <a:bodyPr/>
            <a:lstStyle>
              <a:lvl1pPr>
                <a:buClr>
                  <a:schemeClr val="accent1"/>
                </a:buClr>
                <a:buSzPct val="70000"/>
                <a:buFont typeface="Wingdings 2" panose="05020102010507070707" pitchFamily="18" charset="2"/>
                <a:buChar char=""/>
                <a:defRPr sz="3200">
                  <a:solidFill>
                    <a:schemeClr val="tx1"/>
                  </a:solidFill>
                  <a:latin typeface="Rockwell" panose="02060603020205020403" pitchFamily="18" charset="0"/>
                  <a:ea typeface="方正姚体" panose="02010601030101010101" pitchFamily="2" charset="-122"/>
                </a:defRPr>
              </a:lvl1pPr>
              <a:lvl2pPr marL="742950" indent="-285750">
                <a:spcBef>
                  <a:spcPts val="400"/>
                </a:spcBef>
                <a:buClr>
                  <a:schemeClr val="accent2"/>
                </a:buClr>
                <a:buSzPct val="90000"/>
                <a:buChar char="•"/>
                <a:defRPr sz="2600">
                  <a:solidFill>
                    <a:schemeClr val="tx1"/>
                  </a:solidFill>
                  <a:latin typeface="Rockwell" panose="02060603020205020403" pitchFamily="18" charset="0"/>
                  <a:ea typeface="方正姚体" panose="02010601030101010101" pitchFamily="2" charset="-122"/>
                </a:defRPr>
              </a:lvl2pPr>
              <a:lvl3pPr marL="1143000" indent="-228600">
                <a:spcBef>
                  <a:spcPts val="400"/>
                </a:spcBef>
                <a:buClr>
                  <a:srgbClr val="A8CDD7"/>
                </a:buClr>
                <a:buSzPct val="100000"/>
                <a:buFont typeface="Wingdings 2" panose="05020102010507070707" pitchFamily="18" charset="2"/>
                <a:buChar char=""/>
                <a:defRPr sz="2300">
                  <a:solidFill>
                    <a:schemeClr val="tx1"/>
                  </a:solidFill>
                  <a:latin typeface="Rockwell" panose="02060603020205020403" pitchFamily="18" charset="0"/>
                  <a:ea typeface="方正姚体" panose="02010601030101010101" pitchFamily="2" charset="-122"/>
                </a:defRPr>
              </a:lvl3pPr>
              <a:lvl4pPr marL="1600200" indent="-228600">
                <a:spcBef>
                  <a:spcPts val="400"/>
                </a:spcBef>
                <a:buClr>
                  <a:srgbClr val="A8CDD7"/>
                </a:buClr>
                <a:buSzPct val="100000"/>
                <a:buFont typeface="Wingdings 2" panose="05020102010507070707" pitchFamily="18" charset="2"/>
                <a:buChar char=""/>
                <a:defRPr sz="2000">
                  <a:solidFill>
                    <a:schemeClr val="tx1"/>
                  </a:solidFill>
                  <a:latin typeface="Rockwell" panose="02060603020205020403" pitchFamily="18" charset="0"/>
                  <a:ea typeface="方正姚体" panose="02010601030101010101" pitchFamily="2" charset="-122"/>
                </a:defRPr>
              </a:lvl4pPr>
              <a:lvl5pPr marL="2057400" indent="-228600">
                <a:spcBef>
                  <a:spcPts val="400"/>
                </a:spcBef>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5pPr>
              <a:lvl6pPr marL="25146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6pPr>
              <a:lvl7pPr marL="29718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7pPr>
              <a:lvl8pPr marL="34290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8pPr>
              <a:lvl9pPr marL="38862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9pPr>
            </a:lstStyle>
            <a:p>
              <a:pPr algn="ctr">
                <a:buClrTx/>
                <a:buSzTx/>
                <a:buFontTx/>
                <a:buNone/>
              </a:pPr>
              <a:r>
                <a:rPr lang="zh-CN" altLang="zh-CN" sz="2000">
                  <a:latin typeface="Calibri" panose="020F0502020204030204" pitchFamily="34" charset="0"/>
                  <a:ea typeface="宋体" panose="02010600030101010101" pitchFamily="2" charset="-122"/>
                  <a:cs typeface="Calibri" panose="020F0502020204030204" pitchFamily="34" charset="0"/>
                </a:rPr>
                <a:t>工资</a:t>
              </a:r>
              <a:endParaRPr lang="zh-CN" altLang="zh-CN" sz="2000">
                <a:latin typeface="Arial" panose="020B0604020202020204" pitchFamily="34" charset="0"/>
                <a:ea typeface="宋体" panose="02010600030101010101" pitchFamily="2" charset="-122"/>
                <a:cs typeface="Calibri" panose="020F0502020204030204" pitchFamily="34" charset="0"/>
              </a:endParaRPr>
            </a:p>
            <a:p>
              <a:pPr algn="ctr">
                <a:buClrTx/>
                <a:buSzTx/>
                <a:buFontTx/>
                <a:buNone/>
              </a:pPr>
              <a:r>
                <a:rPr lang="zh-CN" altLang="zh-CN" sz="2000">
                  <a:latin typeface="Calibri" panose="020F0502020204030204" pitchFamily="34" charset="0"/>
                  <a:ea typeface="宋体" panose="02010600030101010101" pitchFamily="2" charset="-122"/>
                  <a:cs typeface="Calibri" panose="020F0502020204030204" pitchFamily="34" charset="0"/>
                </a:rPr>
                <a:t>子系统</a:t>
              </a:r>
              <a:endParaRPr lang="zh-CN" altLang="zh-CN" sz="2000">
                <a:latin typeface="Arial" panose="020B0604020202020204" pitchFamily="34" charset="0"/>
                <a:ea typeface="宋体" panose="02010600030101010101" pitchFamily="2" charset="-122"/>
                <a:cs typeface="Calibri" panose="020F0502020204030204" pitchFamily="34" charset="0"/>
              </a:endParaRPr>
            </a:p>
          </p:txBody>
        </p:sp>
        <p:sp>
          <p:nvSpPr>
            <p:cNvPr id="113677" name="Rectangle 10">
              <a:extLst>
                <a:ext uri="{FF2B5EF4-FFF2-40B4-BE49-F238E27FC236}">
                  <a16:creationId xmlns:a16="http://schemas.microsoft.com/office/drawing/2014/main" id="{D93EEB7B-A101-4F35-AF48-D686CE208D72}"/>
                </a:ext>
              </a:extLst>
            </p:cNvPr>
            <p:cNvSpPr>
              <a:spLocks noChangeArrowheads="1"/>
            </p:cNvSpPr>
            <p:nvPr/>
          </p:nvSpPr>
          <p:spPr bwMode="auto">
            <a:xfrm>
              <a:off x="29997" y="20643"/>
              <a:ext cx="9341" cy="4877"/>
            </a:xfrm>
            <a:prstGeom prst="rect">
              <a:avLst/>
            </a:prstGeom>
            <a:solidFill>
              <a:srgbClr val="FFFFFF"/>
            </a:solidFill>
            <a:ln w="9525">
              <a:solidFill>
                <a:srgbClr val="000000"/>
              </a:solidFill>
              <a:miter lim="800000"/>
              <a:headEnd/>
              <a:tailEnd/>
            </a:ln>
          </p:spPr>
          <p:txBody>
            <a:bodyPr/>
            <a:lstStyle>
              <a:lvl1pPr>
                <a:buClr>
                  <a:schemeClr val="accent1"/>
                </a:buClr>
                <a:buSzPct val="70000"/>
                <a:buFont typeface="Wingdings 2" panose="05020102010507070707" pitchFamily="18" charset="2"/>
                <a:buChar char=""/>
                <a:defRPr sz="3200">
                  <a:solidFill>
                    <a:schemeClr val="tx1"/>
                  </a:solidFill>
                  <a:latin typeface="Rockwell" panose="02060603020205020403" pitchFamily="18" charset="0"/>
                  <a:ea typeface="方正姚体" panose="02010601030101010101" pitchFamily="2" charset="-122"/>
                </a:defRPr>
              </a:lvl1pPr>
              <a:lvl2pPr marL="742950" indent="-285750">
                <a:spcBef>
                  <a:spcPts val="400"/>
                </a:spcBef>
                <a:buClr>
                  <a:schemeClr val="accent2"/>
                </a:buClr>
                <a:buSzPct val="90000"/>
                <a:buChar char="•"/>
                <a:defRPr sz="2600">
                  <a:solidFill>
                    <a:schemeClr val="tx1"/>
                  </a:solidFill>
                  <a:latin typeface="Rockwell" panose="02060603020205020403" pitchFamily="18" charset="0"/>
                  <a:ea typeface="方正姚体" panose="02010601030101010101" pitchFamily="2" charset="-122"/>
                </a:defRPr>
              </a:lvl2pPr>
              <a:lvl3pPr marL="1143000" indent="-228600">
                <a:spcBef>
                  <a:spcPts val="400"/>
                </a:spcBef>
                <a:buClr>
                  <a:srgbClr val="A8CDD7"/>
                </a:buClr>
                <a:buSzPct val="100000"/>
                <a:buFont typeface="Wingdings 2" panose="05020102010507070707" pitchFamily="18" charset="2"/>
                <a:buChar char=""/>
                <a:defRPr sz="2300">
                  <a:solidFill>
                    <a:schemeClr val="tx1"/>
                  </a:solidFill>
                  <a:latin typeface="Rockwell" panose="02060603020205020403" pitchFamily="18" charset="0"/>
                  <a:ea typeface="方正姚体" panose="02010601030101010101" pitchFamily="2" charset="-122"/>
                </a:defRPr>
              </a:lvl3pPr>
              <a:lvl4pPr marL="1600200" indent="-228600">
                <a:spcBef>
                  <a:spcPts val="400"/>
                </a:spcBef>
                <a:buClr>
                  <a:srgbClr val="A8CDD7"/>
                </a:buClr>
                <a:buSzPct val="100000"/>
                <a:buFont typeface="Wingdings 2" panose="05020102010507070707" pitchFamily="18" charset="2"/>
                <a:buChar char=""/>
                <a:defRPr sz="2000">
                  <a:solidFill>
                    <a:schemeClr val="tx1"/>
                  </a:solidFill>
                  <a:latin typeface="Rockwell" panose="02060603020205020403" pitchFamily="18" charset="0"/>
                  <a:ea typeface="方正姚体" panose="02010601030101010101" pitchFamily="2" charset="-122"/>
                </a:defRPr>
              </a:lvl4pPr>
              <a:lvl5pPr marL="2057400" indent="-228600">
                <a:spcBef>
                  <a:spcPts val="400"/>
                </a:spcBef>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5pPr>
              <a:lvl6pPr marL="25146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6pPr>
              <a:lvl7pPr marL="29718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7pPr>
              <a:lvl8pPr marL="34290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8pPr>
              <a:lvl9pPr marL="3886200" indent="-228600" eaLnBrk="0" fontAlgn="base" hangingPunct="0">
                <a:spcBef>
                  <a:spcPts val="400"/>
                </a:spcBef>
                <a:spcAft>
                  <a:spcPct val="0"/>
                </a:spcAft>
                <a:buClr>
                  <a:srgbClr val="A8CDD7"/>
                </a:buClr>
                <a:buSzPct val="100000"/>
                <a:buFont typeface="Wingdings 2" panose="05020102010507070707" pitchFamily="18" charset="2"/>
                <a:buChar char=""/>
                <a:defRPr sz="1900">
                  <a:solidFill>
                    <a:schemeClr val="tx1"/>
                  </a:solidFill>
                  <a:latin typeface="Rockwell" panose="02060603020205020403" pitchFamily="18" charset="0"/>
                  <a:ea typeface="方正姚体" panose="02010601030101010101" pitchFamily="2" charset="-122"/>
                </a:defRPr>
              </a:lvl9pPr>
            </a:lstStyle>
            <a:p>
              <a:pPr algn="ctr">
                <a:buClrTx/>
                <a:buSzTx/>
                <a:buFontTx/>
                <a:buNone/>
              </a:pPr>
              <a:r>
                <a:rPr lang="zh-CN" altLang="zh-CN" sz="2000">
                  <a:latin typeface="Calibri" panose="020F0502020204030204" pitchFamily="34" charset="0"/>
                  <a:ea typeface="宋体" panose="02010600030101010101" pitchFamily="2" charset="-122"/>
                  <a:cs typeface="Calibri" panose="020F0502020204030204" pitchFamily="34" charset="0"/>
                </a:rPr>
                <a:t>固定资产</a:t>
              </a:r>
              <a:endParaRPr lang="zh-CN" altLang="zh-CN" sz="2000">
                <a:latin typeface="Arial" panose="020B0604020202020204" pitchFamily="34" charset="0"/>
                <a:ea typeface="宋体" panose="02010600030101010101" pitchFamily="2" charset="-122"/>
                <a:cs typeface="Calibri" panose="020F0502020204030204" pitchFamily="34" charset="0"/>
              </a:endParaRPr>
            </a:p>
            <a:p>
              <a:pPr algn="ctr">
                <a:buClrTx/>
                <a:buSzTx/>
                <a:buFontTx/>
                <a:buNone/>
              </a:pPr>
              <a:r>
                <a:rPr lang="zh-CN" altLang="zh-CN" sz="2000">
                  <a:latin typeface="Calibri" panose="020F0502020204030204" pitchFamily="34" charset="0"/>
                  <a:ea typeface="宋体" panose="02010600030101010101" pitchFamily="2" charset="-122"/>
                  <a:cs typeface="Calibri" panose="020F0502020204030204" pitchFamily="34" charset="0"/>
                </a:rPr>
                <a:t>子系统</a:t>
              </a:r>
              <a:endParaRPr lang="zh-CN" altLang="zh-CN" sz="2000">
                <a:latin typeface="Arial" panose="020B0604020202020204" pitchFamily="34" charset="0"/>
                <a:ea typeface="宋体" panose="02010600030101010101" pitchFamily="2" charset="-122"/>
                <a:cs typeface="Calibri" panose="020F0502020204030204" pitchFamily="34" charset="0"/>
              </a:endParaRPr>
            </a:p>
          </p:txBody>
        </p:sp>
        <p:cxnSp>
          <p:nvCxnSpPr>
            <p:cNvPr id="113678" name="AutoShape 11">
              <a:extLst>
                <a:ext uri="{FF2B5EF4-FFF2-40B4-BE49-F238E27FC236}">
                  <a16:creationId xmlns:a16="http://schemas.microsoft.com/office/drawing/2014/main" id="{BD5BE2A7-E5A5-428F-9DBA-83C6BF89F6B2}"/>
                </a:ext>
              </a:extLst>
            </p:cNvPr>
            <p:cNvCxnSpPr>
              <a:cxnSpLocks noChangeShapeType="1"/>
            </p:cNvCxnSpPr>
            <p:nvPr/>
          </p:nvCxnSpPr>
          <p:spPr bwMode="auto">
            <a:xfrm>
              <a:off x="12382" y="4610"/>
              <a:ext cx="4851" cy="4375"/>
            </a:xfrm>
            <a:prstGeom prst="bentConnector3">
              <a:avLst>
                <a:gd name="adj1" fmla="val 4987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113679" name="AutoShape 12">
              <a:extLst>
                <a:ext uri="{FF2B5EF4-FFF2-40B4-BE49-F238E27FC236}">
                  <a16:creationId xmlns:a16="http://schemas.microsoft.com/office/drawing/2014/main" id="{1B10AE2D-D5EA-451F-9FF8-9E24CEFDA2F7}"/>
                </a:ext>
              </a:extLst>
            </p:cNvPr>
            <p:cNvCxnSpPr>
              <a:cxnSpLocks noChangeShapeType="1"/>
            </p:cNvCxnSpPr>
            <p:nvPr/>
          </p:nvCxnSpPr>
          <p:spPr bwMode="auto">
            <a:xfrm flipV="1">
              <a:off x="12382" y="8985"/>
              <a:ext cx="4851" cy="4381"/>
            </a:xfrm>
            <a:prstGeom prst="bentConnector3">
              <a:avLst>
                <a:gd name="adj1" fmla="val 4987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113680" name="AutoShape 13">
              <a:extLst>
                <a:ext uri="{FF2B5EF4-FFF2-40B4-BE49-F238E27FC236}">
                  <a16:creationId xmlns:a16="http://schemas.microsoft.com/office/drawing/2014/main" id="{174EBFD0-9423-4C3B-A96F-84F796AE6D19}"/>
                </a:ext>
              </a:extLst>
            </p:cNvPr>
            <p:cNvCxnSpPr>
              <a:cxnSpLocks noChangeShapeType="1"/>
            </p:cNvCxnSpPr>
            <p:nvPr/>
          </p:nvCxnSpPr>
          <p:spPr bwMode="auto">
            <a:xfrm>
              <a:off x="26574" y="8985"/>
              <a:ext cx="3423" cy="6"/>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13681" name="AutoShape 14">
              <a:extLst>
                <a:ext uri="{FF2B5EF4-FFF2-40B4-BE49-F238E27FC236}">
                  <a16:creationId xmlns:a16="http://schemas.microsoft.com/office/drawing/2014/main" id="{66C084EF-F62A-42A3-97F3-0B6654BE3002}"/>
                </a:ext>
              </a:extLst>
            </p:cNvPr>
            <p:cNvCxnSpPr>
              <a:cxnSpLocks noChangeShapeType="1"/>
            </p:cNvCxnSpPr>
            <p:nvPr/>
          </p:nvCxnSpPr>
          <p:spPr bwMode="auto">
            <a:xfrm>
              <a:off x="39338" y="8985"/>
              <a:ext cx="3016" cy="6953"/>
            </a:xfrm>
            <a:prstGeom prst="bentConnector3">
              <a:avLst>
                <a:gd name="adj1" fmla="val 49894"/>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cxnSp>
        <p:cxnSp>
          <p:nvCxnSpPr>
            <p:cNvPr id="113682" name="AutoShape 15">
              <a:extLst>
                <a:ext uri="{FF2B5EF4-FFF2-40B4-BE49-F238E27FC236}">
                  <a16:creationId xmlns:a16="http://schemas.microsoft.com/office/drawing/2014/main" id="{7D8D3B43-2540-4141-BB06-24E7FEA39005}"/>
                </a:ext>
              </a:extLst>
            </p:cNvPr>
            <p:cNvCxnSpPr>
              <a:cxnSpLocks noChangeShapeType="1"/>
            </p:cNvCxnSpPr>
            <p:nvPr/>
          </p:nvCxnSpPr>
          <p:spPr bwMode="auto">
            <a:xfrm>
              <a:off x="39338" y="15938"/>
              <a:ext cx="3016" cy="6"/>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13683" name="AutoShape 16">
              <a:extLst>
                <a:ext uri="{FF2B5EF4-FFF2-40B4-BE49-F238E27FC236}">
                  <a16:creationId xmlns:a16="http://schemas.microsoft.com/office/drawing/2014/main" id="{F1EA0539-FDDD-4F87-A7D7-0E2DFF41784D}"/>
                </a:ext>
              </a:extLst>
            </p:cNvPr>
            <p:cNvCxnSpPr>
              <a:cxnSpLocks noChangeShapeType="1"/>
            </p:cNvCxnSpPr>
            <p:nvPr/>
          </p:nvCxnSpPr>
          <p:spPr bwMode="auto">
            <a:xfrm flipV="1">
              <a:off x="39338" y="15938"/>
              <a:ext cx="3016" cy="7144"/>
            </a:xfrm>
            <a:prstGeom prst="bentConnector3">
              <a:avLst>
                <a:gd name="adj1" fmla="val 49894"/>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cxnSp>
      </p:gr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a:extLst>
              <a:ext uri="{FF2B5EF4-FFF2-40B4-BE49-F238E27FC236}">
                <a16:creationId xmlns:a16="http://schemas.microsoft.com/office/drawing/2014/main" id="{39C91E13-EBBA-47F2-B6D6-022ED11E7690}"/>
              </a:ext>
            </a:extLst>
          </p:cNvPr>
          <p:cNvSpPr>
            <a:spLocks noGrp="1" noChangeArrowheads="1"/>
          </p:cNvSpPr>
          <p:nvPr>
            <p:ph type="title"/>
          </p:nvPr>
        </p:nvSpPr>
        <p:spPr/>
        <p:txBody>
          <a:bodyPr/>
          <a:lstStyle/>
          <a:p>
            <a:pPr eaLnBrk="1" hangingPunct="1">
              <a:defRPr/>
            </a:pPr>
            <a:r>
              <a:rPr lang="zh-CN" altLang="en-US" dirty="0"/>
              <a:t>期末处理</a:t>
            </a:r>
            <a:r>
              <a:rPr lang="en-US" altLang="zh-CN" dirty="0"/>
              <a:t>-</a:t>
            </a:r>
            <a:r>
              <a:rPr lang="zh-CN" altLang="en-US" dirty="0"/>
              <a:t>账表输出</a:t>
            </a:r>
          </a:p>
        </p:txBody>
      </p:sp>
      <p:sp>
        <p:nvSpPr>
          <p:cNvPr id="115715" name="Rectangle 3">
            <a:extLst>
              <a:ext uri="{FF2B5EF4-FFF2-40B4-BE49-F238E27FC236}">
                <a16:creationId xmlns:a16="http://schemas.microsoft.com/office/drawing/2014/main" id="{00B9F9DA-9138-4AEA-B884-9EF227A87FF0}"/>
              </a:ext>
            </a:extLst>
          </p:cNvPr>
          <p:cNvSpPr>
            <a:spLocks noGrp="1" noChangeArrowheads="1"/>
          </p:cNvSpPr>
          <p:nvPr>
            <p:ph sz="quarter" idx="13"/>
          </p:nvPr>
        </p:nvSpPr>
        <p:spPr>
          <a:xfrm>
            <a:off x="212734" y="2129780"/>
            <a:ext cx="5106026" cy="3667951"/>
          </a:xfrm>
        </p:spPr>
        <p:txBody>
          <a:bodyPr>
            <a:normAutofit/>
          </a:bodyPr>
          <a:lstStyle/>
          <a:p>
            <a:pPr eaLnBrk="1" hangingPunct="1"/>
            <a:r>
              <a:rPr lang="zh-CN" altLang="en-US" dirty="0"/>
              <a:t>账表输出内容</a:t>
            </a:r>
          </a:p>
          <a:p>
            <a:pPr lvl="1" eaLnBrk="1" hangingPunct="1"/>
            <a:r>
              <a:rPr lang="zh-CN" altLang="en-US" dirty="0"/>
              <a:t>日记账</a:t>
            </a:r>
          </a:p>
          <a:p>
            <a:pPr lvl="1" eaLnBrk="1" hangingPunct="1"/>
            <a:r>
              <a:rPr lang="zh-CN" altLang="en-US" dirty="0"/>
              <a:t>明细账</a:t>
            </a:r>
          </a:p>
          <a:p>
            <a:pPr lvl="1" eaLnBrk="1" hangingPunct="1"/>
            <a:r>
              <a:rPr lang="zh-CN" altLang="en-US" dirty="0"/>
              <a:t>总账</a:t>
            </a:r>
            <a:endParaRPr lang="en-US" altLang="zh-CN" dirty="0"/>
          </a:p>
          <a:p>
            <a:pPr lvl="1" eaLnBrk="1" hangingPunct="1"/>
            <a:r>
              <a:rPr lang="zh-CN" altLang="en-US" dirty="0"/>
              <a:t>多栏账</a:t>
            </a:r>
            <a:endParaRPr lang="en-US" altLang="zh-CN" dirty="0"/>
          </a:p>
          <a:p>
            <a:pPr lvl="1" eaLnBrk="1" hangingPunct="1"/>
            <a:r>
              <a:rPr lang="zh-CN" altLang="en-US" dirty="0"/>
              <a:t>余额表（试算平衡表）</a:t>
            </a:r>
          </a:p>
        </p:txBody>
      </p:sp>
      <p:pic>
        <p:nvPicPr>
          <p:cNvPr id="7" name="内容占位符 6">
            <a:extLst>
              <a:ext uri="{FF2B5EF4-FFF2-40B4-BE49-F238E27FC236}">
                <a16:creationId xmlns:a16="http://schemas.microsoft.com/office/drawing/2014/main" id="{8DD7C145-8389-48C7-9FBC-A64BEC272B3C}"/>
              </a:ext>
            </a:extLst>
          </p:cNvPr>
          <p:cNvPicPr>
            <a:picLocks noGrp="1" noChangeAspect="1"/>
          </p:cNvPicPr>
          <p:nvPr>
            <p:ph sz="quarter" idx="14"/>
          </p:nvPr>
        </p:nvPicPr>
        <p:blipFill>
          <a:blip r:embed="rId2"/>
          <a:stretch>
            <a:fillRect/>
          </a:stretch>
        </p:blipFill>
        <p:spPr>
          <a:xfrm>
            <a:off x="5486401" y="1631071"/>
            <a:ext cx="6705600" cy="522692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4D8A1F3-E1D6-4971-B2B5-0733CC93A98F}"/>
              </a:ext>
            </a:extLst>
          </p:cNvPr>
          <p:cNvSpPr>
            <a:spLocks noGrp="1"/>
          </p:cNvSpPr>
          <p:nvPr>
            <p:ph type="title"/>
          </p:nvPr>
        </p:nvSpPr>
        <p:spPr/>
        <p:txBody>
          <a:bodyPr/>
          <a:lstStyle/>
          <a:p>
            <a:r>
              <a:rPr lang="zh-CN" altLang="en-US" dirty="0"/>
              <a:t>账务处理概述</a:t>
            </a:r>
          </a:p>
        </p:txBody>
      </p:sp>
      <p:sp>
        <p:nvSpPr>
          <p:cNvPr id="3" name="内容占位符 2">
            <a:extLst>
              <a:ext uri="{FF2B5EF4-FFF2-40B4-BE49-F238E27FC236}">
                <a16:creationId xmlns:a16="http://schemas.microsoft.com/office/drawing/2014/main" id="{BE5AD51A-A5E1-4A94-839C-03C2ADB3A8F1}"/>
              </a:ext>
            </a:extLst>
          </p:cNvPr>
          <p:cNvSpPr>
            <a:spLocks noGrp="1"/>
          </p:cNvSpPr>
          <p:nvPr>
            <p:ph sz="quarter" idx="13"/>
          </p:nvPr>
        </p:nvSpPr>
        <p:spPr/>
        <p:txBody>
          <a:bodyPr/>
          <a:lstStyle/>
          <a:p>
            <a:r>
              <a:rPr lang="zh-CN" altLang="zh-CN" dirty="0"/>
              <a:t>账务处理具有以下基本特征</a:t>
            </a:r>
            <a:r>
              <a:rPr lang="zh-CN" altLang="en-US" dirty="0"/>
              <a:t>：</a:t>
            </a:r>
            <a:endParaRPr lang="zh-CN" altLang="zh-CN" dirty="0"/>
          </a:p>
          <a:p>
            <a:pPr lvl="1"/>
            <a:r>
              <a:rPr lang="zh-CN" altLang="zh-CN" dirty="0"/>
              <a:t>规范性强</a:t>
            </a:r>
            <a:endParaRPr lang="en-US" altLang="zh-CN" dirty="0"/>
          </a:p>
          <a:p>
            <a:pPr lvl="1"/>
            <a:r>
              <a:rPr lang="zh-CN" altLang="en-US" dirty="0"/>
              <a:t>综合性强</a:t>
            </a:r>
            <a:endParaRPr lang="en-US" altLang="zh-CN" dirty="0"/>
          </a:p>
          <a:p>
            <a:pPr lvl="1"/>
            <a:r>
              <a:rPr lang="zh-CN" altLang="en-US" dirty="0"/>
              <a:t>集成性要求强</a:t>
            </a:r>
            <a:endParaRPr lang="en-US" altLang="zh-CN" dirty="0"/>
          </a:p>
          <a:p>
            <a:pPr lvl="1"/>
            <a:r>
              <a:rPr lang="zh-CN" altLang="en-US" dirty="0"/>
              <a:t>正确性要求高</a:t>
            </a:r>
            <a:endParaRPr lang="en-US" altLang="zh-CN" dirty="0"/>
          </a:p>
          <a:p>
            <a:pPr lvl="1"/>
            <a:endParaRPr lang="en-US" altLang="zh-CN" dirty="0"/>
          </a:p>
          <a:p>
            <a:pPr lvl="1"/>
            <a:endParaRPr lang="zh-CN" altLang="zh-CN" dirty="0"/>
          </a:p>
          <a:p>
            <a:endParaRPr lang="zh-CN" altLang="en-US" dirty="0"/>
          </a:p>
        </p:txBody>
      </p:sp>
    </p:spTree>
    <p:extLst>
      <p:ext uri="{BB962C8B-B14F-4D97-AF65-F5344CB8AC3E}">
        <p14:creationId xmlns:p14="http://schemas.microsoft.com/office/powerpoint/2010/main" val="247321416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45DB9B1-A24E-4F20-9C07-C481F1F40552}"/>
              </a:ext>
            </a:extLst>
          </p:cNvPr>
          <p:cNvSpPr>
            <a:spLocks noGrp="1"/>
          </p:cNvSpPr>
          <p:nvPr>
            <p:ph type="title"/>
          </p:nvPr>
        </p:nvSpPr>
        <p:spPr/>
        <p:txBody>
          <a:bodyPr/>
          <a:lstStyle/>
          <a:p>
            <a:r>
              <a:rPr lang="zh-CN" altLang="en-US" dirty="0"/>
              <a:t>期末处理</a:t>
            </a:r>
            <a:r>
              <a:rPr lang="en-US" altLang="zh-CN" dirty="0"/>
              <a:t>-</a:t>
            </a:r>
            <a:r>
              <a:rPr lang="zh-CN" altLang="en-US" dirty="0"/>
              <a:t>账表输出</a:t>
            </a:r>
          </a:p>
        </p:txBody>
      </p:sp>
      <p:sp>
        <p:nvSpPr>
          <p:cNvPr id="3" name="内容占位符 2">
            <a:extLst>
              <a:ext uri="{FF2B5EF4-FFF2-40B4-BE49-F238E27FC236}">
                <a16:creationId xmlns:a16="http://schemas.microsoft.com/office/drawing/2014/main" id="{DAD17375-80F8-4A70-89C5-E6D3BF42325B}"/>
              </a:ext>
            </a:extLst>
          </p:cNvPr>
          <p:cNvSpPr>
            <a:spLocks noGrp="1"/>
          </p:cNvSpPr>
          <p:nvPr>
            <p:ph sz="quarter" idx="13"/>
          </p:nvPr>
        </p:nvSpPr>
        <p:spPr>
          <a:xfrm>
            <a:off x="913774" y="2053581"/>
            <a:ext cx="5106026" cy="613420"/>
          </a:xfrm>
        </p:spPr>
        <p:txBody>
          <a:bodyPr/>
          <a:lstStyle/>
          <a:p>
            <a:r>
              <a:rPr lang="zh-CN" altLang="en-US" dirty="0"/>
              <a:t>常用查询条件</a:t>
            </a:r>
          </a:p>
        </p:txBody>
      </p:sp>
      <p:pic>
        <p:nvPicPr>
          <p:cNvPr id="5" name="内容占位符 4">
            <a:extLst>
              <a:ext uri="{FF2B5EF4-FFF2-40B4-BE49-F238E27FC236}">
                <a16:creationId xmlns:a16="http://schemas.microsoft.com/office/drawing/2014/main" id="{16F8BDD8-C395-40CB-9298-6D5B8C5CB845}"/>
              </a:ext>
            </a:extLst>
          </p:cNvPr>
          <p:cNvPicPr>
            <a:picLocks noGrp="1"/>
          </p:cNvPicPr>
          <p:nvPr>
            <p:ph sz="quarter" idx="14"/>
          </p:nvPr>
        </p:nvPicPr>
        <p:blipFill>
          <a:blip r:embed="rId2">
            <a:extLst>
              <a:ext uri="{28A0092B-C50C-407E-A947-70E740481C1C}">
                <a14:useLocalDpi xmlns:a14="http://schemas.microsoft.com/office/drawing/2010/main" val="0"/>
              </a:ext>
            </a:extLst>
          </a:blip>
          <a:stretch>
            <a:fillRect/>
          </a:stretch>
        </p:blipFill>
        <p:spPr>
          <a:xfrm>
            <a:off x="1371600" y="2981836"/>
            <a:ext cx="9189720" cy="3571159"/>
          </a:xfrm>
          <a:prstGeom prst="rect">
            <a:avLst/>
          </a:prstGeom>
        </p:spPr>
      </p:pic>
    </p:spTree>
    <p:extLst>
      <p:ext uri="{BB962C8B-B14F-4D97-AF65-F5344CB8AC3E}">
        <p14:creationId xmlns:p14="http://schemas.microsoft.com/office/powerpoint/2010/main" val="296992596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a:extLst>
              <a:ext uri="{FF2B5EF4-FFF2-40B4-BE49-F238E27FC236}">
                <a16:creationId xmlns:a16="http://schemas.microsoft.com/office/drawing/2014/main" id="{A8D02FFD-AB31-4461-BC7F-6C180951F218}"/>
              </a:ext>
            </a:extLst>
          </p:cNvPr>
          <p:cNvSpPr>
            <a:spLocks noGrp="1"/>
          </p:cNvSpPr>
          <p:nvPr>
            <p:ph type="title"/>
          </p:nvPr>
        </p:nvSpPr>
        <p:spPr/>
        <p:txBody>
          <a:bodyPr/>
          <a:lstStyle/>
          <a:p>
            <a:r>
              <a:rPr lang="zh-CN" altLang="en-US" dirty="0"/>
              <a:t>辅助核算与管理</a:t>
            </a:r>
          </a:p>
        </p:txBody>
      </p:sp>
      <p:sp>
        <p:nvSpPr>
          <p:cNvPr id="6" name="文本占位符 5">
            <a:extLst>
              <a:ext uri="{FF2B5EF4-FFF2-40B4-BE49-F238E27FC236}">
                <a16:creationId xmlns:a16="http://schemas.microsoft.com/office/drawing/2014/main" id="{62195BE8-D702-41A7-8FCA-FBD1CA6893F0}"/>
              </a:ext>
            </a:extLst>
          </p:cNvPr>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22218924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9" name="Rectangle 3">
            <a:extLst>
              <a:ext uri="{FF2B5EF4-FFF2-40B4-BE49-F238E27FC236}">
                <a16:creationId xmlns:a16="http://schemas.microsoft.com/office/drawing/2014/main" id="{8A20DCFC-C1A7-4195-BD63-D2D7A5F016DC}"/>
              </a:ext>
            </a:extLst>
          </p:cNvPr>
          <p:cNvSpPr>
            <a:spLocks noGrp="1" noChangeArrowheads="1"/>
          </p:cNvSpPr>
          <p:nvPr>
            <p:ph type="title"/>
          </p:nvPr>
        </p:nvSpPr>
        <p:spPr/>
        <p:txBody>
          <a:bodyPr/>
          <a:lstStyle/>
          <a:p>
            <a:pPr eaLnBrk="1" hangingPunct="1">
              <a:defRPr/>
            </a:pPr>
            <a:r>
              <a:rPr lang="zh-CN" altLang="en-US"/>
              <a:t>内容提要</a:t>
            </a:r>
          </a:p>
        </p:txBody>
      </p:sp>
      <p:sp>
        <p:nvSpPr>
          <p:cNvPr id="122883" name="Rectangle 2">
            <a:extLst>
              <a:ext uri="{FF2B5EF4-FFF2-40B4-BE49-F238E27FC236}">
                <a16:creationId xmlns:a16="http://schemas.microsoft.com/office/drawing/2014/main" id="{6A8F04F3-24FC-4573-9E35-6079222FD83E}"/>
              </a:ext>
            </a:extLst>
          </p:cNvPr>
          <p:cNvSpPr>
            <a:spLocks noGrp="1" noChangeArrowheads="1"/>
          </p:cNvSpPr>
          <p:nvPr>
            <p:ph sz="quarter" idx="13"/>
          </p:nvPr>
        </p:nvSpPr>
        <p:spPr/>
        <p:txBody>
          <a:bodyPr/>
          <a:lstStyle/>
          <a:p>
            <a:pPr eaLnBrk="1" hangingPunct="1"/>
            <a:r>
              <a:rPr lang="zh-CN" altLang="en-US">
                <a:hlinkClick r:id="rId2" action="ppaction://hlinksldjump"/>
              </a:rPr>
              <a:t>往来核算与管理</a:t>
            </a:r>
            <a:endParaRPr lang="zh-CN" altLang="en-US"/>
          </a:p>
          <a:p>
            <a:pPr eaLnBrk="1" hangingPunct="1"/>
            <a:r>
              <a:rPr lang="zh-CN" altLang="en-US"/>
              <a:t>部门核算与管理</a:t>
            </a:r>
          </a:p>
          <a:p>
            <a:pPr eaLnBrk="1" hangingPunct="1"/>
            <a:r>
              <a:rPr lang="zh-CN" altLang="en-US"/>
              <a:t>项目核算与管理</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a:extLst>
              <a:ext uri="{FF2B5EF4-FFF2-40B4-BE49-F238E27FC236}">
                <a16:creationId xmlns:a16="http://schemas.microsoft.com/office/drawing/2014/main" id="{13AC04AF-4610-49C2-9B70-303F916FFC47}"/>
              </a:ext>
            </a:extLst>
          </p:cNvPr>
          <p:cNvSpPr>
            <a:spLocks noGrp="1" noChangeArrowheads="1"/>
          </p:cNvSpPr>
          <p:nvPr>
            <p:ph type="title"/>
          </p:nvPr>
        </p:nvSpPr>
        <p:spPr/>
        <p:txBody>
          <a:bodyPr/>
          <a:lstStyle/>
          <a:p>
            <a:pPr eaLnBrk="1" hangingPunct="1">
              <a:defRPr/>
            </a:pPr>
            <a:r>
              <a:rPr lang="zh-CN" altLang="en-US"/>
              <a:t>往来核算与管理</a:t>
            </a:r>
          </a:p>
        </p:txBody>
      </p:sp>
      <p:sp>
        <p:nvSpPr>
          <p:cNvPr id="123907" name="Rectangle 3">
            <a:extLst>
              <a:ext uri="{FF2B5EF4-FFF2-40B4-BE49-F238E27FC236}">
                <a16:creationId xmlns:a16="http://schemas.microsoft.com/office/drawing/2014/main" id="{1EF42E4B-A200-4A56-9D7F-CE3BA9C99D20}"/>
              </a:ext>
            </a:extLst>
          </p:cNvPr>
          <p:cNvSpPr>
            <a:spLocks noGrp="1" noChangeArrowheads="1"/>
          </p:cNvSpPr>
          <p:nvPr>
            <p:ph sz="quarter" idx="13"/>
          </p:nvPr>
        </p:nvSpPr>
        <p:spPr>
          <a:xfrm>
            <a:off x="913774" y="2066642"/>
            <a:ext cx="10363826" cy="4638957"/>
          </a:xfrm>
        </p:spPr>
        <p:txBody>
          <a:bodyPr>
            <a:normAutofit fontScale="92500" lnSpcReduction="10000"/>
          </a:bodyPr>
          <a:lstStyle/>
          <a:p>
            <a:pPr eaLnBrk="1" hangingPunct="1"/>
            <a:r>
              <a:rPr lang="zh-CN" altLang="en-US" dirty="0"/>
              <a:t>以应收账款为例，应收账款通过客户往来进行辅助核算（应付账款同理，通过供应商往来进行辅助核算）</a:t>
            </a:r>
            <a:endParaRPr lang="en-US" altLang="zh-CN" dirty="0"/>
          </a:p>
          <a:p>
            <a:pPr eaLnBrk="1" hangingPunct="1"/>
            <a:r>
              <a:rPr lang="zh-CN" altLang="en-US" dirty="0"/>
              <a:t>手工环境下往来科目设置</a:t>
            </a:r>
          </a:p>
          <a:p>
            <a:pPr lvl="1" eaLnBrk="1" hangingPunct="1"/>
            <a:r>
              <a:rPr lang="zh-CN" altLang="en-US" dirty="0"/>
              <a:t>应收账款</a:t>
            </a:r>
            <a:r>
              <a:rPr lang="en-US" altLang="zh-CN" dirty="0"/>
              <a:t>-</a:t>
            </a:r>
            <a:r>
              <a:rPr lang="zh-CN" altLang="en-US" dirty="0"/>
              <a:t>华北地区</a:t>
            </a:r>
            <a:r>
              <a:rPr lang="en-US" altLang="zh-CN" dirty="0"/>
              <a:t>-</a:t>
            </a:r>
            <a:r>
              <a:rPr lang="zh-CN" altLang="en-US" dirty="0"/>
              <a:t>天津</a:t>
            </a:r>
            <a:r>
              <a:rPr lang="en-US" altLang="zh-CN" dirty="0"/>
              <a:t>-</a:t>
            </a:r>
            <a:r>
              <a:rPr lang="zh-CN" altLang="en-US" dirty="0"/>
              <a:t>天津糖果贸易公司</a:t>
            </a:r>
          </a:p>
          <a:p>
            <a:pPr lvl="1" eaLnBrk="1" hangingPunct="1">
              <a:buFontTx/>
              <a:buNone/>
            </a:pPr>
            <a:r>
              <a:rPr lang="zh-CN" altLang="en-US" dirty="0"/>
              <a:t>						     </a:t>
            </a:r>
            <a:r>
              <a:rPr lang="en-US" altLang="zh-CN" dirty="0"/>
              <a:t>-</a:t>
            </a:r>
            <a:r>
              <a:rPr lang="zh-CN" altLang="en-US" dirty="0"/>
              <a:t>天津日化厂</a:t>
            </a:r>
          </a:p>
          <a:p>
            <a:pPr lvl="1" eaLnBrk="1" hangingPunct="1">
              <a:buFontTx/>
              <a:buNone/>
            </a:pPr>
            <a:r>
              <a:rPr lang="zh-CN" altLang="en-US" dirty="0"/>
              <a:t>						     </a:t>
            </a:r>
            <a:r>
              <a:rPr lang="en-US" altLang="zh-CN" dirty="0"/>
              <a:t>-……</a:t>
            </a:r>
          </a:p>
          <a:p>
            <a:pPr lvl="1" eaLnBrk="1" hangingPunct="1">
              <a:buFontTx/>
              <a:buNone/>
            </a:pPr>
            <a:r>
              <a:rPr lang="en-US" altLang="zh-CN" dirty="0"/>
              <a:t>					    -</a:t>
            </a:r>
            <a:r>
              <a:rPr lang="zh-CN" altLang="en-US" dirty="0"/>
              <a:t>石家庄</a:t>
            </a:r>
            <a:r>
              <a:rPr lang="en-US" altLang="zh-CN" dirty="0"/>
              <a:t>-A</a:t>
            </a:r>
            <a:r>
              <a:rPr lang="zh-CN" altLang="en-US" dirty="0"/>
              <a:t>公司</a:t>
            </a:r>
          </a:p>
          <a:p>
            <a:pPr lvl="1" eaLnBrk="1" hangingPunct="1">
              <a:buFontTx/>
              <a:buNone/>
            </a:pPr>
            <a:r>
              <a:rPr lang="zh-CN" altLang="en-US" dirty="0"/>
              <a:t>					    </a:t>
            </a:r>
            <a:r>
              <a:rPr lang="en-US" altLang="zh-CN" dirty="0"/>
              <a:t>-</a:t>
            </a:r>
            <a:r>
              <a:rPr lang="zh-CN" altLang="en-US" dirty="0"/>
              <a:t>石家庄</a:t>
            </a:r>
            <a:r>
              <a:rPr lang="en-US" altLang="zh-CN" dirty="0"/>
              <a:t>-……</a:t>
            </a:r>
          </a:p>
          <a:p>
            <a:pPr lvl="1" eaLnBrk="1" hangingPunct="1">
              <a:buFontTx/>
              <a:buNone/>
            </a:pPr>
            <a:r>
              <a:rPr lang="en-US" altLang="zh-CN" dirty="0"/>
              <a:t>	</a:t>
            </a:r>
            <a:r>
              <a:rPr lang="zh-CN" altLang="en-US" dirty="0"/>
              <a:t>应收账款</a:t>
            </a:r>
            <a:r>
              <a:rPr lang="en-US" altLang="zh-CN" dirty="0"/>
              <a:t>-</a:t>
            </a:r>
            <a:r>
              <a:rPr lang="zh-CN" altLang="en-US" dirty="0"/>
              <a:t>华东地区</a:t>
            </a:r>
            <a:r>
              <a:rPr lang="en-US" altLang="zh-CN" dirty="0"/>
              <a:t>-……</a:t>
            </a:r>
          </a:p>
          <a:p>
            <a:pPr lvl="1" eaLnBrk="1" hangingPunct="1">
              <a:buFontTx/>
              <a:buNone/>
            </a:pPr>
            <a:endParaRPr lang="en-US" altLang="zh-CN"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a:extLst>
              <a:ext uri="{FF2B5EF4-FFF2-40B4-BE49-F238E27FC236}">
                <a16:creationId xmlns:a16="http://schemas.microsoft.com/office/drawing/2014/main" id="{B7BE1A21-C343-47B2-81DC-10B03E8D75F8}"/>
              </a:ext>
            </a:extLst>
          </p:cNvPr>
          <p:cNvSpPr>
            <a:spLocks noGrp="1" noChangeArrowheads="1"/>
          </p:cNvSpPr>
          <p:nvPr>
            <p:ph type="title"/>
          </p:nvPr>
        </p:nvSpPr>
        <p:spPr/>
        <p:txBody>
          <a:bodyPr/>
          <a:lstStyle/>
          <a:p>
            <a:pPr eaLnBrk="1" hangingPunct="1">
              <a:defRPr/>
            </a:pPr>
            <a:r>
              <a:rPr lang="zh-CN" altLang="en-US"/>
              <a:t>往来核算与管理</a:t>
            </a:r>
          </a:p>
        </p:txBody>
      </p:sp>
      <p:sp>
        <p:nvSpPr>
          <p:cNvPr id="124931" name="Rectangle 3">
            <a:extLst>
              <a:ext uri="{FF2B5EF4-FFF2-40B4-BE49-F238E27FC236}">
                <a16:creationId xmlns:a16="http://schemas.microsoft.com/office/drawing/2014/main" id="{CD5AD079-798E-4AB6-9636-7032BFEBE210}"/>
              </a:ext>
            </a:extLst>
          </p:cNvPr>
          <p:cNvSpPr>
            <a:spLocks noGrp="1" noChangeArrowheads="1"/>
          </p:cNvSpPr>
          <p:nvPr>
            <p:ph sz="quarter" idx="13"/>
          </p:nvPr>
        </p:nvSpPr>
        <p:spPr/>
        <p:txBody>
          <a:bodyPr>
            <a:normAutofit lnSpcReduction="10000"/>
          </a:bodyPr>
          <a:lstStyle/>
          <a:p>
            <a:pPr eaLnBrk="1" hangingPunct="1"/>
            <a:r>
              <a:rPr lang="zh-CN" altLang="en-US" dirty="0"/>
              <a:t>计算机环境下的科目设置方式</a:t>
            </a:r>
          </a:p>
          <a:p>
            <a:pPr lvl="1" eaLnBrk="1" hangingPunct="1"/>
            <a:r>
              <a:rPr lang="zh-CN" altLang="en-US" dirty="0"/>
              <a:t>客户数量少（例如</a:t>
            </a:r>
            <a:r>
              <a:rPr lang="en-US" altLang="zh-CN" dirty="0"/>
              <a:t>10</a:t>
            </a:r>
            <a:r>
              <a:rPr lang="zh-CN" altLang="en-US" dirty="0"/>
              <a:t>家以下）：可以采用手工环境下的明细科目核算方式</a:t>
            </a:r>
          </a:p>
          <a:p>
            <a:pPr lvl="1" eaLnBrk="1" hangingPunct="1"/>
            <a:r>
              <a:rPr lang="zh-CN" altLang="en-US" dirty="0"/>
              <a:t>客户数量多：</a:t>
            </a:r>
          </a:p>
          <a:p>
            <a:pPr lvl="2" eaLnBrk="1" hangingPunct="1"/>
            <a:r>
              <a:rPr lang="zh-CN" altLang="en-US" dirty="0"/>
              <a:t>将应收账款科目设置为“往来”核算</a:t>
            </a:r>
          </a:p>
          <a:p>
            <a:pPr lvl="2" eaLnBrk="1" hangingPunct="1"/>
            <a:r>
              <a:rPr lang="zh-CN" altLang="en-US" dirty="0"/>
              <a:t>将地区和客户单位信息在客户档案文件中进行管理</a:t>
            </a:r>
          </a:p>
          <a:p>
            <a:pPr lvl="2" eaLnBrk="1" hangingPunct="1"/>
            <a:r>
              <a:rPr lang="zh-CN" altLang="en-US" dirty="0"/>
              <a:t>录入记账凭证时，系统要求录入客户单位信息</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a:extLst>
              <a:ext uri="{FF2B5EF4-FFF2-40B4-BE49-F238E27FC236}">
                <a16:creationId xmlns:a16="http://schemas.microsoft.com/office/drawing/2014/main" id="{2146EDD5-EFDA-48EB-BB87-E33311C3032D}"/>
              </a:ext>
            </a:extLst>
          </p:cNvPr>
          <p:cNvSpPr>
            <a:spLocks noGrp="1" noChangeArrowheads="1"/>
          </p:cNvSpPr>
          <p:nvPr>
            <p:ph type="title"/>
          </p:nvPr>
        </p:nvSpPr>
        <p:spPr/>
        <p:txBody>
          <a:bodyPr/>
          <a:lstStyle/>
          <a:p>
            <a:pPr eaLnBrk="1" hangingPunct="1">
              <a:defRPr/>
            </a:pPr>
            <a:r>
              <a:rPr lang="zh-CN" altLang="en-US"/>
              <a:t>往来管理模块的功能</a:t>
            </a:r>
          </a:p>
        </p:txBody>
      </p:sp>
      <p:graphicFrame>
        <p:nvGraphicFramePr>
          <p:cNvPr id="125955" name="Object 3">
            <a:extLst>
              <a:ext uri="{FF2B5EF4-FFF2-40B4-BE49-F238E27FC236}">
                <a16:creationId xmlns:a16="http://schemas.microsoft.com/office/drawing/2014/main" id="{FAD16065-54D6-4B14-82AF-D207A72B52E3}"/>
              </a:ext>
            </a:extLst>
          </p:cNvPr>
          <p:cNvGraphicFramePr>
            <a:graphicFrameLocks noGrp="1" noChangeAspect="1"/>
          </p:cNvGraphicFramePr>
          <p:nvPr>
            <p:ph sz="quarter" idx="13"/>
            <p:extLst>
              <p:ext uri="{D42A27DB-BD31-4B8C-83A1-F6EECF244321}">
                <p14:modId xmlns:p14="http://schemas.microsoft.com/office/powerpoint/2010/main" val="152261297"/>
              </p:ext>
            </p:extLst>
          </p:nvPr>
        </p:nvGraphicFramePr>
        <p:xfrm>
          <a:off x="913775" y="2437764"/>
          <a:ext cx="10867104" cy="3185796"/>
        </p:xfrm>
        <a:graphic>
          <a:graphicData uri="http://schemas.openxmlformats.org/presentationml/2006/ole">
            <mc:AlternateContent xmlns:mc="http://schemas.openxmlformats.org/markup-compatibility/2006">
              <mc:Choice xmlns:v="urn:schemas-microsoft-com:vml" Requires="v">
                <p:oleObj spid="_x0000_s4141" name="Visio" r:id="rId4" imgW="4873142" imgH="1428902" progId="Visio.Drawing.6">
                  <p:embed/>
                </p:oleObj>
              </mc:Choice>
              <mc:Fallback>
                <p:oleObj name="Visio" r:id="rId4" imgW="4873142" imgH="1428902" progId="Visio.Drawing.6">
                  <p:embed/>
                  <p:pic>
                    <p:nvPicPr>
                      <p:cNvPr id="125955" name="Object 3">
                        <a:extLst>
                          <a:ext uri="{FF2B5EF4-FFF2-40B4-BE49-F238E27FC236}">
                            <a16:creationId xmlns:a16="http://schemas.microsoft.com/office/drawing/2014/main" id="{FAD16065-54D6-4B14-82AF-D207A72B52E3}"/>
                          </a:ext>
                        </a:extLst>
                      </p:cNvPr>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3775" y="2437764"/>
                        <a:ext cx="10867104" cy="3185796"/>
                      </a:xfrm>
                      <a:prstGeom prst="rect">
                        <a:avLst/>
                      </a:prstGeom>
                      <a:noFill/>
                      <a:ln>
                        <a:noFill/>
                      </a:ln>
                      <a:effectLst/>
                    </p:spPr>
                  </p:pic>
                </p:oleObj>
              </mc:Fallback>
            </mc:AlternateContent>
          </a:graphicData>
        </a:graphic>
      </p:graphicFrame>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a:extLst>
              <a:ext uri="{FF2B5EF4-FFF2-40B4-BE49-F238E27FC236}">
                <a16:creationId xmlns:a16="http://schemas.microsoft.com/office/drawing/2014/main" id="{72D8EDA4-9DA2-486C-BA2A-444DCE25D4B3}"/>
              </a:ext>
            </a:extLst>
          </p:cNvPr>
          <p:cNvSpPr>
            <a:spLocks noGrp="1" noChangeArrowheads="1"/>
          </p:cNvSpPr>
          <p:nvPr>
            <p:ph type="title"/>
          </p:nvPr>
        </p:nvSpPr>
        <p:spPr/>
        <p:txBody>
          <a:bodyPr/>
          <a:lstStyle/>
          <a:p>
            <a:pPr eaLnBrk="1" hangingPunct="1">
              <a:defRPr/>
            </a:pPr>
            <a:r>
              <a:rPr lang="zh-CN" altLang="en-US"/>
              <a:t>往来核销</a:t>
            </a:r>
          </a:p>
        </p:txBody>
      </p:sp>
      <p:sp>
        <p:nvSpPr>
          <p:cNvPr id="126979" name="Rectangle 3">
            <a:extLst>
              <a:ext uri="{FF2B5EF4-FFF2-40B4-BE49-F238E27FC236}">
                <a16:creationId xmlns:a16="http://schemas.microsoft.com/office/drawing/2014/main" id="{8CDD0B75-E22A-4D8A-9655-808509B2ABC6}"/>
              </a:ext>
            </a:extLst>
          </p:cNvPr>
          <p:cNvSpPr>
            <a:spLocks noGrp="1" noChangeArrowheads="1"/>
          </p:cNvSpPr>
          <p:nvPr>
            <p:ph sz="quarter" idx="13"/>
          </p:nvPr>
        </p:nvSpPr>
        <p:spPr/>
        <p:txBody>
          <a:bodyPr/>
          <a:lstStyle/>
          <a:p>
            <a:pPr eaLnBrk="1" hangingPunct="1"/>
            <a:r>
              <a:rPr lang="zh-CN" altLang="en-US"/>
              <a:t>逐笔核销</a:t>
            </a:r>
          </a:p>
          <a:p>
            <a:pPr lvl="1" eaLnBrk="1" hangingPunct="1"/>
            <a:r>
              <a:rPr lang="zh-CN" altLang="en-US"/>
              <a:t>客户编码</a:t>
            </a:r>
            <a:r>
              <a:rPr lang="en-US" altLang="zh-CN"/>
              <a:t>+</a:t>
            </a:r>
            <a:r>
              <a:rPr lang="zh-CN" altLang="en-US"/>
              <a:t>发生额</a:t>
            </a:r>
            <a:r>
              <a:rPr lang="en-US" altLang="zh-CN"/>
              <a:t>+</a:t>
            </a:r>
            <a:r>
              <a:rPr lang="zh-CN" altLang="en-US"/>
              <a:t>借贷方向相反</a:t>
            </a:r>
          </a:p>
          <a:p>
            <a:pPr eaLnBrk="1" hangingPunct="1"/>
            <a:r>
              <a:rPr lang="zh-CN" altLang="en-US"/>
              <a:t>全额核销</a:t>
            </a:r>
          </a:p>
          <a:p>
            <a:pPr lvl="1" eaLnBrk="1" hangingPunct="1"/>
            <a:r>
              <a:rPr lang="zh-CN" altLang="en-US"/>
              <a:t>客户编码</a:t>
            </a:r>
            <a:r>
              <a:rPr lang="en-US" altLang="zh-CN"/>
              <a:t>+</a:t>
            </a:r>
            <a:r>
              <a:rPr lang="zh-CN" altLang="en-US"/>
              <a:t>借贷发生额合计</a:t>
            </a:r>
          </a:p>
          <a:p>
            <a:pPr lvl="1" eaLnBrk="1" hangingPunct="1"/>
            <a:r>
              <a:rPr lang="zh-CN" altLang="en-US"/>
              <a:t>一对多或多对一</a:t>
            </a:r>
          </a:p>
          <a:p>
            <a:pPr eaLnBrk="1" hangingPunct="1"/>
            <a:r>
              <a:rPr lang="zh-CN" altLang="en-US"/>
              <a:t>手工核销</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9" name="Rectangle 3">
            <a:extLst>
              <a:ext uri="{FF2B5EF4-FFF2-40B4-BE49-F238E27FC236}">
                <a16:creationId xmlns:a16="http://schemas.microsoft.com/office/drawing/2014/main" id="{AB10A442-8C9A-4F07-917F-D0B41776A3B4}"/>
              </a:ext>
            </a:extLst>
          </p:cNvPr>
          <p:cNvSpPr>
            <a:spLocks noGrp="1" noChangeArrowheads="1"/>
          </p:cNvSpPr>
          <p:nvPr>
            <p:ph type="title"/>
          </p:nvPr>
        </p:nvSpPr>
        <p:spPr/>
        <p:txBody>
          <a:bodyPr/>
          <a:lstStyle/>
          <a:p>
            <a:pPr eaLnBrk="1" hangingPunct="1">
              <a:defRPr/>
            </a:pPr>
            <a:r>
              <a:rPr lang="zh-CN" altLang="en-US"/>
              <a:t>内容提要</a:t>
            </a:r>
          </a:p>
        </p:txBody>
      </p:sp>
      <p:sp>
        <p:nvSpPr>
          <p:cNvPr id="128003" name="Rectangle 2">
            <a:extLst>
              <a:ext uri="{FF2B5EF4-FFF2-40B4-BE49-F238E27FC236}">
                <a16:creationId xmlns:a16="http://schemas.microsoft.com/office/drawing/2014/main" id="{399C382B-3921-4BC4-9E79-365AF55CE8FE}"/>
              </a:ext>
            </a:extLst>
          </p:cNvPr>
          <p:cNvSpPr>
            <a:spLocks noGrp="1" noChangeArrowheads="1"/>
          </p:cNvSpPr>
          <p:nvPr>
            <p:ph sz="quarter" idx="13"/>
          </p:nvPr>
        </p:nvSpPr>
        <p:spPr/>
        <p:txBody>
          <a:bodyPr/>
          <a:lstStyle/>
          <a:p>
            <a:pPr eaLnBrk="1" hangingPunct="1"/>
            <a:r>
              <a:rPr lang="zh-CN" altLang="en-US" dirty="0"/>
              <a:t>往来核算与管理</a:t>
            </a:r>
          </a:p>
          <a:p>
            <a:pPr eaLnBrk="1" hangingPunct="1"/>
            <a:r>
              <a:rPr lang="zh-CN" altLang="en-US" dirty="0"/>
              <a:t>部门核算与管理</a:t>
            </a:r>
          </a:p>
          <a:p>
            <a:pPr eaLnBrk="1" hangingPunct="1"/>
            <a:r>
              <a:rPr lang="zh-CN" altLang="en-US" dirty="0"/>
              <a:t>项目核算与管理</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a:extLst>
              <a:ext uri="{FF2B5EF4-FFF2-40B4-BE49-F238E27FC236}">
                <a16:creationId xmlns:a16="http://schemas.microsoft.com/office/drawing/2014/main" id="{009AB293-B1AB-43A3-B736-A628B1A9D027}"/>
              </a:ext>
            </a:extLst>
          </p:cNvPr>
          <p:cNvSpPr>
            <a:spLocks noGrp="1" noChangeArrowheads="1"/>
          </p:cNvSpPr>
          <p:nvPr>
            <p:ph type="title"/>
          </p:nvPr>
        </p:nvSpPr>
        <p:spPr/>
        <p:txBody>
          <a:bodyPr/>
          <a:lstStyle/>
          <a:p>
            <a:pPr eaLnBrk="1" hangingPunct="1">
              <a:defRPr/>
            </a:pPr>
            <a:r>
              <a:rPr lang="zh-CN" altLang="en-US"/>
              <a:t>部门核算与管理</a:t>
            </a:r>
          </a:p>
        </p:txBody>
      </p:sp>
      <p:sp>
        <p:nvSpPr>
          <p:cNvPr id="129027" name="Rectangle 3">
            <a:extLst>
              <a:ext uri="{FF2B5EF4-FFF2-40B4-BE49-F238E27FC236}">
                <a16:creationId xmlns:a16="http://schemas.microsoft.com/office/drawing/2014/main" id="{3A491659-AFC3-4695-99FF-6407FB1FACFA}"/>
              </a:ext>
            </a:extLst>
          </p:cNvPr>
          <p:cNvSpPr>
            <a:spLocks noGrp="1" noChangeArrowheads="1"/>
          </p:cNvSpPr>
          <p:nvPr>
            <p:ph sz="quarter" idx="13"/>
          </p:nvPr>
        </p:nvSpPr>
        <p:spPr/>
        <p:txBody>
          <a:bodyPr>
            <a:normAutofit lnSpcReduction="10000"/>
          </a:bodyPr>
          <a:lstStyle/>
          <a:p>
            <a:pPr eaLnBrk="1" hangingPunct="1"/>
            <a:r>
              <a:rPr lang="zh-CN" altLang="en-US"/>
              <a:t>部门核算与管理的动因</a:t>
            </a:r>
          </a:p>
          <a:p>
            <a:pPr lvl="1" eaLnBrk="1" hangingPunct="1"/>
            <a:r>
              <a:rPr lang="zh-CN" altLang="en-US"/>
              <a:t>简化核算体系</a:t>
            </a:r>
          </a:p>
          <a:p>
            <a:pPr lvl="1" eaLnBrk="1" hangingPunct="1"/>
            <a:r>
              <a:rPr lang="zh-CN" altLang="en-US"/>
              <a:t>加强部门管理</a:t>
            </a:r>
          </a:p>
          <a:p>
            <a:pPr eaLnBrk="1" hangingPunct="1"/>
            <a:r>
              <a:rPr lang="zh-CN" altLang="en-US"/>
              <a:t>部门核算方式</a:t>
            </a:r>
          </a:p>
          <a:p>
            <a:pPr lvl="1" eaLnBrk="1" hangingPunct="1"/>
            <a:r>
              <a:rPr lang="zh-CN" altLang="en-US"/>
              <a:t>将需要进行部门核算的科目，设置为“部门”核算</a:t>
            </a:r>
          </a:p>
          <a:p>
            <a:pPr lvl="1" eaLnBrk="1" hangingPunct="1"/>
            <a:r>
              <a:rPr lang="zh-CN" altLang="en-US"/>
              <a:t>录入凭证时，如果科目需要进行“部门”核算，需要同时录入对应部门信息</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a:extLst>
              <a:ext uri="{FF2B5EF4-FFF2-40B4-BE49-F238E27FC236}">
                <a16:creationId xmlns:a16="http://schemas.microsoft.com/office/drawing/2014/main" id="{6C605A7E-0026-48F9-871A-E4469658F345}"/>
              </a:ext>
            </a:extLst>
          </p:cNvPr>
          <p:cNvSpPr>
            <a:spLocks noGrp="1" noChangeArrowheads="1"/>
          </p:cNvSpPr>
          <p:nvPr>
            <p:ph type="title"/>
          </p:nvPr>
        </p:nvSpPr>
        <p:spPr/>
        <p:txBody>
          <a:bodyPr/>
          <a:lstStyle/>
          <a:p>
            <a:pPr eaLnBrk="1" hangingPunct="1">
              <a:defRPr/>
            </a:pPr>
            <a:r>
              <a:rPr lang="zh-CN" altLang="en-US"/>
              <a:t>部门核算与管理</a:t>
            </a:r>
          </a:p>
        </p:txBody>
      </p:sp>
      <p:sp>
        <p:nvSpPr>
          <p:cNvPr id="130051" name="Rectangle 3">
            <a:extLst>
              <a:ext uri="{FF2B5EF4-FFF2-40B4-BE49-F238E27FC236}">
                <a16:creationId xmlns:a16="http://schemas.microsoft.com/office/drawing/2014/main" id="{A0688540-8DB7-42E7-9DF1-D4B0DFF4AEA7}"/>
              </a:ext>
            </a:extLst>
          </p:cNvPr>
          <p:cNvSpPr>
            <a:spLocks noGrp="1" noChangeArrowheads="1"/>
          </p:cNvSpPr>
          <p:nvPr>
            <p:ph sz="quarter" idx="13"/>
          </p:nvPr>
        </p:nvSpPr>
        <p:spPr/>
        <p:txBody>
          <a:bodyPr/>
          <a:lstStyle/>
          <a:p>
            <a:pPr eaLnBrk="1" hangingPunct="1"/>
            <a:r>
              <a:rPr lang="zh-CN" altLang="en-US"/>
              <a:t>部门账簿</a:t>
            </a:r>
          </a:p>
          <a:p>
            <a:pPr lvl="1" eaLnBrk="1" hangingPunct="1"/>
            <a:r>
              <a:rPr lang="zh-CN" altLang="en-US"/>
              <a:t>部门总账</a:t>
            </a:r>
          </a:p>
          <a:p>
            <a:pPr lvl="1" eaLnBrk="1" hangingPunct="1"/>
            <a:r>
              <a:rPr lang="zh-CN" altLang="en-US"/>
              <a:t>部门明细账</a:t>
            </a:r>
          </a:p>
          <a:p>
            <a:pPr eaLnBrk="1" hangingPunct="1"/>
            <a:r>
              <a:rPr lang="zh-CN" altLang="en-US"/>
              <a:t>部门管理报表</a:t>
            </a:r>
          </a:p>
          <a:p>
            <a:pPr lvl="1" eaLnBrk="1" hangingPunct="1"/>
            <a:r>
              <a:rPr lang="zh-CN" altLang="en-US"/>
              <a:t>部门收支出分析表</a:t>
            </a:r>
          </a:p>
          <a:p>
            <a:pPr lvl="1" eaLnBrk="1" hangingPunct="1"/>
            <a:r>
              <a:rPr lang="zh-CN" altLang="en-US"/>
              <a:t>部门损益表</a:t>
            </a:r>
          </a:p>
        </p:txBody>
      </p:sp>
    </p:spTree>
  </p:cSld>
  <p:clrMapOvr>
    <a:masterClrMapping/>
  </p:clrMapOvr>
</p:sld>
</file>

<file path=ppt/theme/theme1.xml><?xml version="1.0" encoding="utf-8"?>
<a:theme xmlns:a="http://schemas.openxmlformats.org/drawingml/2006/main" name="水滴">
  <a:themeElements>
    <a:clrScheme name="水滴">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水滴">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水滴">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DEB094D4-7FD8-4F86-93D5-B0F1341EF586}"/>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水滴">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themeOverride>
</file>

<file path=docProps/app.xml><?xml version="1.0" encoding="utf-8"?>
<Properties xmlns="http://schemas.openxmlformats.org/officeDocument/2006/extended-properties" xmlns:vt="http://schemas.openxmlformats.org/officeDocument/2006/docPropsVTypes">
  <Template>水滴</Template>
  <TotalTime>0</TotalTime>
  <Words>4948</Words>
  <Application>Microsoft Office PowerPoint</Application>
  <PresentationFormat>宽屏</PresentationFormat>
  <Paragraphs>783</Paragraphs>
  <Slides>104</Slides>
  <Notes>8</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1</vt:i4>
      </vt:variant>
      <vt:variant>
        <vt:lpstr>幻灯片标题</vt:lpstr>
      </vt:variant>
      <vt:variant>
        <vt:i4>104</vt:i4>
      </vt:variant>
    </vt:vector>
  </HeadingPairs>
  <TitlesOfParts>
    <vt:vector size="116" baseType="lpstr">
      <vt:lpstr>NEU-BZ</vt:lpstr>
      <vt:lpstr>等线</vt:lpstr>
      <vt:lpstr>黑体</vt:lpstr>
      <vt:lpstr>楷体</vt:lpstr>
      <vt:lpstr>宋体</vt:lpstr>
      <vt:lpstr>Arial</vt:lpstr>
      <vt:lpstr>Calibri</vt:lpstr>
      <vt:lpstr>Times New Roman</vt:lpstr>
      <vt:lpstr>Tw Cen MT</vt:lpstr>
      <vt:lpstr>Wingdings</vt:lpstr>
      <vt:lpstr>水滴</vt:lpstr>
      <vt:lpstr>Visio</vt:lpstr>
      <vt:lpstr>第3章 账务处理与总账子系统</vt:lpstr>
      <vt:lpstr>内容提要</vt:lpstr>
      <vt:lpstr>账务处理概述</vt:lpstr>
      <vt:lpstr>账务处理概述</vt:lpstr>
      <vt:lpstr>账务处理概述</vt:lpstr>
      <vt:lpstr>账务处理概述</vt:lpstr>
      <vt:lpstr>账务处理概述</vt:lpstr>
      <vt:lpstr>账务处理概述</vt:lpstr>
      <vt:lpstr>账务处理概述</vt:lpstr>
      <vt:lpstr>账务处理流程</vt:lpstr>
      <vt:lpstr>账务处理流程</vt:lpstr>
      <vt:lpstr>账务处理流程</vt:lpstr>
      <vt:lpstr>账务处理流程</vt:lpstr>
      <vt:lpstr>账务处理流程</vt:lpstr>
      <vt:lpstr>内容提要</vt:lpstr>
      <vt:lpstr>总账子系统的总体设计</vt:lpstr>
      <vt:lpstr>总账子系统的总体设计-目标</vt:lpstr>
      <vt:lpstr>总账子系统的总体设计-功能结构</vt:lpstr>
      <vt:lpstr>总账子系统的总体设计</vt:lpstr>
      <vt:lpstr>总账子系统的总体设计-会计科目编码及其体系设计</vt:lpstr>
      <vt:lpstr>总账子系统的总体设计-会计科目编码及其体系设计</vt:lpstr>
      <vt:lpstr>总账子系统的总体设计-会计科目编码及其体系设计</vt:lpstr>
      <vt:lpstr>总账子系统的总体设计-会计科目编码及其体系设计</vt:lpstr>
      <vt:lpstr>总账子系统的总体设计-会计科目编码及其体系设计</vt:lpstr>
      <vt:lpstr>总账子系统的总体设计-会计科目编码及其体系设计</vt:lpstr>
      <vt:lpstr>总账子系统的总体设计-会计科目编码及其体系设计</vt:lpstr>
      <vt:lpstr>总账子系统的总体设计-会计科目编码及其体系设计</vt:lpstr>
      <vt:lpstr>总账子系统的总体设计-会计科目编码及其体系设计</vt:lpstr>
      <vt:lpstr>总账子系统的总体设计-会计科目编码及其体系设计</vt:lpstr>
      <vt:lpstr>总账子系统的总体设计-会计科目编码及其体系设计</vt:lpstr>
      <vt:lpstr>总账子系统的总体设计-会计科目编码及其体系设计</vt:lpstr>
      <vt:lpstr>总账子系统的总体设计-会计科目编码及其体系设计</vt:lpstr>
      <vt:lpstr>总账子系统的总体设计-会计科目编码及其体系设计</vt:lpstr>
      <vt:lpstr>总账子系统的总体设计-会计科目编码及其体系设计</vt:lpstr>
      <vt:lpstr>总账子系统的总体设计-会计科目编码及其体系设计</vt:lpstr>
      <vt:lpstr>总账子系统的总体设计-会计科目编码及其体系设计</vt:lpstr>
      <vt:lpstr>总账子系统的总体设计</vt:lpstr>
      <vt:lpstr>总账子系统的总体设计-数据文件设计</vt:lpstr>
      <vt:lpstr>总账子系统的总体设计-数据文件设计</vt:lpstr>
      <vt:lpstr>总账子系统的总体设计-数据文件设计</vt:lpstr>
      <vt:lpstr>总账子系统的总体设计-数据文件设计</vt:lpstr>
      <vt:lpstr>总账子系统的总体设计-数据文件设计</vt:lpstr>
      <vt:lpstr>内容提要</vt:lpstr>
      <vt:lpstr>总账子系统的基本功能</vt:lpstr>
      <vt:lpstr>基础设置-账套与权限</vt:lpstr>
      <vt:lpstr>基础设置-账套与权限-登录角色</vt:lpstr>
      <vt:lpstr>基础设置-账套与权限-系统管理员（admin)</vt:lpstr>
      <vt:lpstr>基础设置-账套与权限-系统管理员（admin)</vt:lpstr>
      <vt:lpstr>基础设置-账套与权限-系统管理员(admin)</vt:lpstr>
      <vt:lpstr>基础设置-账套与权限-系统管理员(admin)</vt:lpstr>
      <vt:lpstr>基础设置-账套与权限-账套主管</vt:lpstr>
      <vt:lpstr>基础设置-账套与权限-账套主管</vt:lpstr>
      <vt:lpstr>基础设置-启用子系统</vt:lpstr>
      <vt:lpstr>基础设置-科目设置</vt:lpstr>
      <vt:lpstr>基础设置-科目设置</vt:lpstr>
      <vt:lpstr>基础设置-科目设置</vt:lpstr>
      <vt:lpstr>基础设置-科目设置</vt:lpstr>
      <vt:lpstr>基础设置-凭证类别</vt:lpstr>
      <vt:lpstr>基础设置-结算方式</vt:lpstr>
      <vt:lpstr>基础设置-结算方式</vt:lpstr>
      <vt:lpstr>基础设置-录入期初余额</vt:lpstr>
      <vt:lpstr>基础设置-录入期初余额</vt:lpstr>
      <vt:lpstr>总账子系统的基本功能</vt:lpstr>
      <vt:lpstr>凭证管理-凭证录入</vt:lpstr>
      <vt:lpstr>凭证管理-凭证录入</vt:lpstr>
      <vt:lpstr>凭证管理-凭证录入</vt:lpstr>
      <vt:lpstr>凭证管理-凭证录入</vt:lpstr>
      <vt:lpstr>凭证管理-凭证录入</vt:lpstr>
      <vt:lpstr>凭证管理-凭证录入</vt:lpstr>
      <vt:lpstr>凭证管理_凭证审核</vt:lpstr>
      <vt:lpstr>凭证管理_凭证记账</vt:lpstr>
      <vt:lpstr>凭证管理_凭证记账 </vt:lpstr>
      <vt:lpstr>总账子系统的基本功能</vt:lpstr>
      <vt:lpstr>出纳管理-银行对账</vt:lpstr>
      <vt:lpstr>出纳管理-银行对账</vt:lpstr>
      <vt:lpstr>出纳管理-银行对账</vt:lpstr>
      <vt:lpstr>出纳管理-银行对账_输出对账结果</vt:lpstr>
      <vt:lpstr>出纳管理-银行对账</vt:lpstr>
      <vt:lpstr>出纳管理_支票管理</vt:lpstr>
      <vt:lpstr>总账子系统的基本功能</vt:lpstr>
      <vt:lpstr>期末处理-期末转账</vt:lpstr>
      <vt:lpstr>期末处理-期末转账</vt:lpstr>
      <vt:lpstr>期末处理-期末转账</vt:lpstr>
      <vt:lpstr>期末处理-期末转账</vt:lpstr>
      <vt:lpstr>期末处理-期末转账</vt:lpstr>
      <vt:lpstr>期末处理-期末转账</vt:lpstr>
      <vt:lpstr>期末处理-结账</vt:lpstr>
      <vt:lpstr>期末处理-结账</vt:lpstr>
      <vt:lpstr>期末处理-账表输出</vt:lpstr>
      <vt:lpstr>期末处理-账表输出</vt:lpstr>
      <vt:lpstr>辅助核算与管理</vt:lpstr>
      <vt:lpstr>内容提要</vt:lpstr>
      <vt:lpstr>往来核算与管理</vt:lpstr>
      <vt:lpstr>往来核算与管理</vt:lpstr>
      <vt:lpstr>往来管理模块的功能</vt:lpstr>
      <vt:lpstr>往来核销</vt:lpstr>
      <vt:lpstr>内容提要</vt:lpstr>
      <vt:lpstr>部门核算与管理</vt:lpstr>
      <vt:lpstr>部门核算与管理</vt:lpstr>
      <vt:lpstr>内容提要</vt:lpstr>
      <vt:lpstr>项目核算与管理</vt:lpstr>
      <vt:lpstr>项目核算与管理模块的功能</vt:lpstr>
      <vt:lpstr>项目账表输出</vt:lpstr>
      <vt:lpstr>Q &amp; 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jianhong yin</dc:creator>
  <cp:lastModifiedBy> </cp:lastModifiedBy>
  <cp:revision>124</cp:revision>
  <dcterms:created xsi:type="dcterms:W3CDTF">2019-08-22T03:22:06Z</dcterms:created>
  <dcterms:modified xsi:type="dcterms:W3CDTF">2019-08-28T10:12:38Z</dcterms:modified>
</cp:coreProperties>
</file>