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82" r:id="rId25"/>
    <p:sldId id="283" r:id="rId26"/>
    <p:sldId id="284" r:id="rId27"/>
    <p:sldId id="285" r:id="rId28"/>
    <p:sldId id="286" r:id="rId29"/>
    <p:sldId id="279" r:id="rId30"/>
    <p:sldId id="287" r:id="rId31"/>
    <p:sldId id="288" r:id="rId32"/>
    <p:sldId id="289" r:id="rId33"/>
    <p:sldId id="290" r:id="rId34"/>
    <p:sldId id="280" r:id="rId35"/>
    <p:sldId id="291" r:id="rId36"/>
    <p:sldId id="292" r:id="rId37"/>
    <p:sldId id="293" r:id="rId38"/>
    <p:sldId id="294" r:id="rId39"/>
    <p:sldId id="281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48B3D-7E27-43BD-B2C9-FA761A7CD9A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B13471-441A-4134-A9D5-9C3BF22C2D10}">
      <dgm:prSet phldrT="[文本]"/>
      <dgm:spPr/>
      <dgm:t>
        <a:bodyPr/>
        <a:lstStyle/>
        <a:p>
          <a:r>
            <a:rPr lang="zh-CN" altLang="en-US" dirty="0"/>
            <a:t>需求与流程</a:t>
          </a:r>
        </a:p>
      </dgm:t>
    </dgm:pt>
    <dgm:pt modelId="{89068DF7-AC27-488E-93C5-DA53C5CDEA09}" type="parTrans" cxnId="{62498E69-6783-40EB-9BE8-59E7ED68D268}">
      <dgm:prSet/>
      <dgm:spPr/>
      <dgm:t>
        <a:bodyPr/>
        <a:lstStyle/>
        <a:p>
          <a:endParaRPr lang="zh-CN" altLang="en-US"/>
        </a:p>
      </dgm:t>
    </dgm:pt>
    <dgm:pt modelId="{894EDC03-06F7-4E9C-9DAC-AF2C5CFE06FA}" type="sibTrans" cxnId="{62498E69-6783-40EB-9BE8-59E7ED68D268}">
      <dgm:prSet/>
      <dgm:spPr/>
      <dgm:t>
        <a:bodyPr/>
        <a:lstStyle/>
        <a:p>
          <a:endParaRPr lang="zh-CN" altLang="en-US"/>
        </a:p>
      </dgm:t>
    </dgm:pt>
    <dgm:pt modelId="{8F87F752-E2C3-4BD5-86BB-7828ACB862FF}">
      <dgm:prSet phldrT="[文本]"/>
      <dgm:spPr/>
      <dgm:t>
        <a:bodyPr/>
        <a:lstStyle/>
        <a:p>
          <a:r>
            <a:rPr lang="zh-CN" altLang="en-US" dirty="0"/>
            <a:t>需求分析</a:t>
          </a:r>
        </a:p>
      </dgm:t>
    </dgm:pt>
    <dgm:pt modelId="{1FE18D20-E8F9-48B0-A278-C45E54AB7F8A}" type="parTrans" cxnId="{6243D022-8983-4297-A0C7-C51D6D0C2FED}">
      <dgm:prSet/>
      <dgm:spPr/>
      <dgm:t>
        <a:bodyPr/>
        <a:lstStyle/>
        <a:p>
          <a:endParaRPr lang="zh-CN" altLang="en-US"/>
        </a:p>
      </dgm:t>
    </dgm:pt>
    <dgm:pt modelId="{462C4FC1-F39B-4CE2-B3C4-8958662A2344}" type="sibTrans" cxnId="{6243D022-8983-4297-A0C7-C51D6D0C2FED}">
      <dgm:prSet/>
      <dgm:spPr/>
      <dgm:t>
        <a:bodyPr/>
        <a:lstStyle/>
        <a:p>
          <a:endParaRPr lang="zh-CN" altLang="en-US"/>
        </a:p>
      </dgm:t>
    </dgm:pt>
    <dgm:pt modelId="{5621C990-B595-45B2-9FBB-ECA0B4359EAF}">
      <dgm:prSet phldrT="[文本]"/>
      <dgm:spPr/>
      <dgm:t>
        <a:bodyPr/>
        <a:lstStyle/>
        <a:p>
          <a:r>
            <a:rPr lang="zh-CN" altLang="en-US" dirty="0"/>
            <a:t>流程分析</a:t>
          </a:r>
        </a:p>
      </dgm:t>
    </dgm:pt>
    <dgm:pt modelId="{CA28C59B-44D4-48C6-B135-FE18050C0AB3}" type="parTrans" cxnId="{E339BC12-2947-420B-BFB7-467A7655E08F}">
      <dgm:prSet/>
      <dgm:spPr/>
      <dgm:t>
        <a:bodyPr/>
        <a:lstStyle/>
        <a:p>
          <a:endParaRPr lang="zh-CN" altLang="en-US"/>
        </a:p>
      </dgm:t>
    </dgm:pt>
    <dgm:pt modelId="{13DDA7AB-0DA5-4B95-A432-0618E29B4B98}" type="sibTrans" cxnId="{E339BC12-2947-420B-BFB7-467A7655E08F}">
      <dgm:prSet/>
      <dgm:spPr/>
      <dgm:t>
        <a:bodyPr/>
        <a:lstStyle/>
        <a:p>
          <a:endParaRPr lang="zh-CN" altLang="en-US"/>
        </a:p>
      </dgm:t>
    </dgm:pt>
    <dgm:pt modelId="{3ED50C72-2F79-4B7E-87B2-0CDF73E51056}">
      <dgm:prSet phldrT="[文本]"/>
      <dgm:spPr/>
      <dgm:t>
        <a:bodyPr/>
        <a:lstStyle/>
        <a:p>
          <a:r>
            <a:rPr lang="zh-CN" altLang="en-US" dirty="0"/>
            <a:t>总体结构设计</a:t>
          </a:r>
        </a:p>
      </dgm:t>
    </dgm:pt>
    <dgm:pt modelId="{FE8AA31D-701E-44D5-90EF-D933D50978A7}" type="parTrans" cxnId="{E3C4062C-449D-4947-8EED-0397FD217118}">
      <dgm:prSet/>
      <dgm:spPr/>
      <dgm:t>
        <a:bodyPr/>
        <a:lstStyle/>
        <a:p>
          <a:endParaRPr lang="zh-CN" altLang="en-US"/>
        </a:p>
      </dgm:t>
    </dgm:pt>
    <dgm:pt modelId="{406BEFCD-E8E6-4E58-9E20-F6813C87CD97}" type="sibTrans" cxnId="{E3C4062C-449D-4947-8EED-0397FD217118}">
      <dgm:prSet/>
      <dgm:spPr/>
      <dgm:t>
        <a:bodyPr/>
        <a:lstStyle/>
        <a:p>
          <a:endParaRPr lang="zh-CN" altLang="en-US"/>
        </a:p>
      </dgm:t>
    </dgm:pt>
    <dgm:pt modelId="{69DCA703-0660-4076-93DC-1B06C0D691FE}">
      <dgm:prSet phldrT="[文本]"/>
      <dgm:spPr/>
      <dgm:t>
        <a:bodyPr/>
        <a:lstStyle/>
        <a:p>
          <a:r>
            <a:rPr lang="zh-CN" altLang="en-US" dirty="0"/>
            <a:t>数据编码</a:t>
          </a:r>
        </a:p>
      </dgm:t>
    </dgm:pt>
    <dgm:pt modelId="{5E5B4996-7697-4AE9-BB76-AC95AE1FFEE2}" type="parTrans" cxnId="{B33CB00E-6AFA-4F56-9DF2-B3C8EFBF67AE}">
      <dgm:prSet/>
      <dgm:spPr/>
      <dgm:t>
        <a:bodyPr/>
        <a:lstStyle/>
        <a:p>
          <a:endParaRPr lang="zh-CN" altLang="en-US"/>
        </a:p>
      </dgm:t>
    </dgm:pt>
    <dgm:pt modelId="{15505189-F03C-4C70-AFF6-4DB5CB94BBD8}" type="sibTrans" cxnId="{B33CB00E-6AFA-4F56-9DF2-B3C8EFBF67AE}">
      <dgm:prSet/>
      <dgm:spPr/>
      <dgm:t>
        <a:bodyPr/>
        <a:lstStyle/>
        <a:p>
          <a:endParaRPr lang="zh-CN" altLang="en-US"/>
        </a:p>
      </dgm:t>
    </dgm:pt>
    <dgm:pt modelId="{4426D412-E8EB-46C1-83BC-02F4E6D3B30B}">
      <dgm:prSet phldrT="[文本]"/>
      <dgm:spPr/>
      <dgm:t>
        <a:bodyPr/>
        <a:lstStyle/>
        <a:p>
          <a:r>
            <a:rPr lang="zh-CN" altLang="en-US" dirty="0"/>
            <a:t>核心功能</a:t>
          </a:r>
        </a:p>
      </dgm:t>
    </dgm:pt>
    <dgm:pt modelId="{C81592B2-A3D2-4A1D-B446-9EC4EA1DC985}" type="parTrans" cxnId="{25B4CE57-1D64-4424-A3A5-016DEB6C35C3}">
      <dgm:prSet/>
      <dgm:spPr/>
      <dgm:t>
        <a:bodyPr/>
        <a:lstStyle/>
        <a:p>
          <a:endParaRPr lang="zh-CN" altLang="en-US"/>
        </a:p>
      </dgm:t>
    </dgm:pt>
    <dgm:pt modelId="{D37AD2FC-E088-42BC-BC04-1E32FA5E8A47}" type="sibTrans" cxnId="{25B4CE57-1D64-4424-A3A5-016DEB6C35C3}">
      <dgm:prSet/>
      <dgm:spPr/>
      <dgm:t>
        <a:bodyPr/>
        <a:lstStyle/>
        <a:p>
          <a:endParaRPr lang="zh-CN" altLang="en-US"/>
        </a:p>
      </dgm:t>
    </dgm:pt>
    <dgm:pt modelId="{A450C36A-6E67-4E54-9060-F7E62BD79DC7}">
      <dgm:prSet phldrT="[文本]"/>
      <dgm:spPr/>
      <dgm:t>
        <a:bodyPr/>
        <a:lstStyle/>
        <a:p>
          <a:r>
            <a:rPr lang="zh-CN" altLang="en-US" dirty="0"/>
            <a:t>基础设置</a:t>
          </a:r>
        </a:p>
      </dgm:t>
    </dgm:pt>
    <dgm:pt modelId="{89B6D86F-009D-4713-B916-BD9A01863408}" type="parTrans" cxnId="{98E9CAB4-3C43-40A5-9E1E-20ED651E7CDA}">
      <dgm:prSet/>
      <dgm:spPr/>
      <dgm:t>
        <a:bodyPr/>
        <a:lstStyle/>
        <a:p>
          <a:endParaRPr lang="zh-CN" altLang="en-US"/>
        </a:p>
      </dgm:t>
    </dgm:pt>
    <dgm:pt modelId="{435A7228-1981-4560-A838-EA8B00873D1E}" type="sibTrans" cxnId="{98E9CAB4-3C43-40A5-9E1E-20ED651E7CDA}">
      <dgm:prSet/>
      <dgm:spPr/>
      <dgm:t>
        <a:bodyPr/>
        <a:lstStyle/>
        <a:p>
          <a:endParaRPr lang="zh-CN" altLang="en-US"/>
        </a:p>
      </dgm:t>
    </dgm:pt>
    <dgm:pt modelId="{5C9BDC1A-38CB-4FF5-832D-5DBB774A02F0}">
      <dgm:prSet phldrT="[文本]"/>
      <dgm:spPr/>
      <dgm:t>
        <a:bodyPr/>
        <a:lstStyle/>
        <a:p>
          <a:r>
            <a:rPr lang="zh-CN" altLang="en-US" dirty="0"/>
            <a:t>功能结构</a:t>
          </a:r>
        </a:p>
      </dgm:t>
    </dgm:pt>
    <dgm:pt modelId="{573E2596-5563-4767-83AC-9D514D242F49}" type="parTrans" cxnId="{EA1F224F-708D-40F7-94A7-6ABB1D199D48}">
      <dgm:prSet/>
      <dgm:spPr/>
      <dgm:t>
        <a:bodyPr/>
        <a:lstStyle/>
        <a:p>
          <a:endParaRPr lang="zh-CN" altLang="en-US"/>
        </a:p>
      </dgm:t>
    </dgm:pt>
    <dgm:pt modelId="{1AC81F77-A9EB-49B1-887E-A2B02BD0B1BB}" type="sibTrans" cxnId="{EA1F224F-708D-40F7-94A7-6ABB1D199D48}">
      <dgm:prSet/>
      <dgm:spPr/>
      <dgm:t>
        <a:bodyPr/>
        <a:lstStyle/>
        <a:p>
          <a:endParaRPr lang="zh-CN" altLang="en-US"/>
        </a:p>
      </dgm:t>
    </dgm:pt>
    <dgm:pt modelId="{449F3157-65B0-4A05-8F3F-C3EA91139805}">
      <dgm:prSet phldrT="[文本]"/>
      <dgm:spPr/>
      <dgm:t>
        <a:bodyPr/>
        <a:lstStyle/>
        <a:p>
          <a:r>
            <a:rPr lang="zh-CN" altLang="en-US" dirty="0"/>
            <a:t>数据文件</a:t>
          </a:r>
        </a:p>
      </dgm:t>
    </dgm:pt>
    <dgm:pt modelId="{04A63CAE-F337-446D-BCD5-525A46A50372}" type="parTrans" cxnId="{320715B0-1ACC-4A43-9C29-AA6CE9CA0EF0}">
      <dgm:prSet/>
      <dgm:spPr/>
      <dgm:t>
        <a:bodyPr/>
        <a:lstStyle/>
        <a:p>
          <a:endParaRPr lang="zh-CN" altLang="en-US"/>
        </a:p>
      </dgm:t>
    </dgm:pt>
    <dgm:pt modelId="{740CC5C2-8E00-412B-B23F-FEC18BE93253}" type="sibTrans" cxnId="{320715B0-1ACC-4A43-9C29-AA6CE9CA0EF0}">
      <dgm:prSet/>
      <dgm:spPr/>
      <dgm:t>
        <a:bodyPr/>
        <a:lstStyle/>
        <a:p>
          <a:endParaRPr lang="zh-CN" altLang="en-US"/>
        </a:p>
      </dgm:t>
    </dgm:pt>
    <dgm:pt modelId="{DCF7CF4F-20B9-4DF9-80DE-7B1DEE8057B1}">
      <dgm:prSet phldrT="[文本]"/>
      <dgm:spPr/>
      <dgm:t>
        <a:bodyPr/>
        <a:lstStyle/>
        <a:p>
          <a:r>
            <a:rPr lang="zh-CN" altLang="en-US" dirty="0"/>
            <a:t>采购管理</a:t>
          </a:r>
        </a:p>
      </dgm:t>
    </dgm:pt>
    <dgm:pt modelId="{DFA28584-FF68-488D-A394-38926FB16623}" type="parTrans" cxnId="{B24E1D12-B23D-4B41-900E-61FDF70F26E3}">
      <dgm:prSet/>
      <dgm:spPr/>
      <dgm:t>
        <a:bodyPr/>
        <a:lstStyle/>
        <a:p>
          <a:endParaRPr lang="zh-CN" altLang="en-US"/>
        </a:p>
      </dgm:t>
    </dgm:pt>
    <dgm:pt modelId="{64443E1F-BDE9-4B36-A807-A09E6B8689AA}" type="sibTrans" cxnId="{B24E1D12-B23D-4B41-900E-61FDF70F26E3}">
      <dgm:prSet/>
      <dgm:spPr/>
      <dgm:t>
        <a:bodyPr/>
        <a:lstStyle/>
        <a:p>
          <a:endParaRPr lang="zh-CN" altLang="en-US"/>
        </a:p>
      </dgm:t>
    </dgm:pt>
    <dgm:pt modelId="{1F509A5E-02D4-4213-9E1C-4B5FA772AB2A}">
      <dgm:prSet phldrT="[文本]"/>
      <dgm:spPr/>
      <dgm:t>
        <a:bodyPr/>
        <a:lstStyle/>
        <a:p>
          <a:r>
            <a:rPr lang="zh-CN" altLang="en-US" dirty="0"/>
            <a:t>付款管理</a:t>
          </a:r>
        </a:p>
      </dgm:t>
    </dgm:pt>
    <dgm:pt modelId="{A5C51F26-8225-4659-B024-27DFEB7FAB9A}" type="parTrans" cxnId="{75AA7297-0A0A-442C-BFEF-289DB4230FFB}">
      <dgm:prSet/>
      <dgm:spPr/>
      <dgm:t>
        <a:bodyPr/>
        <a:lstStyle/>
        <a:p>
          <a:endParaRPr lang="zh-CN" altLang="en-US"/>
        </a:p>
      </dgm:t>
    </dgm:pt>
    <dgm:pt modelId="{6D7F5D21-AD6B-43B7-A819-636F0386CF7A}" type="sibTrans" cxnId="{75AA7297-0A0A-442C-BFEF-289DB4230FFB}">
      <dgm:prSet/>
      <dgm:spPr/>
      <dgm:t>
        <a:bodyPr/>
        <a:lstStyle/>
        <a:p>
          <a:endParaRPr lang="zh-CN" altLang="en-US"/>
        </a:p>
      </dgm:t>
    </dgm:pt>
    <dgm:pt modelId="{61A65FF3-94D5-46EF-B801-C4D3F703F810}">
      <dgm:prSet phldrT="[文本]"/>
      <dgm:spPr/>
      <dgm:t>
        <a:bodyPr/>
        <a:lstStyle/>
        <a:p>
          <a:r>
            <a:rPr lang="zh-CN" altLang="en-US" dirty="0"/>
            <a:t>一体化策略</a:t>
          </a:r>
        </a:p>
      </dgm:t>
    </dgm:pt>
    <dgm:pt modelId="{5F7E50AA-28EF-4E79-9FAA-B1280661A15C}" type="parTrans" cxnId="{F1B040A5-B572-4055-9BD1-260E6DA9C9AC}">
      <dgm:prSet/>
      <dgm:spPr/>
      <dgm:t>
        <a:bodyPr/>
        <a:lstStyle/>
        <a:p>
          <a:endParaRPr lang="zh-CN" altLang="en-US"/>
        </a:p>
      </dgm:t>
    </dgm:pt>
    <dgm:pt modelId="{E22AF39A-8FEF-4E20-852D-5E9960C8D95F}" type="sibTrans" cxnId="{F1B040A5-B572-4055-9BD1-260E6DA9C9AC}">
      <dgm:prSet/>
      <dgm:spPr/>
      <dgm:t>
        <a:bodyPr/>
        <a:lstStyle/>
        <a:p>
          <a:endParaRPr lang="zh-CN" altLang="en-US"/>
        </a:p>
      </dgm:t>
    </dgm:pt>
    <dgm:pt modelId="{74BD46D4-13C5-4A7A-A524-0D65A0DB76B6}">
      <dgm:prSet phldrT="[文本]"/>
      <dgm:spPr/>
      <dgm:t>
        <a:bodyPr/>
        <a:lstStyle/>
        <a:p>
          <a:r>
            <a:rPr lang="zh-CN" altLang="en-US" dirty="0"/>
            <a:t>管理分析</a:t>
          </a:r>
        </a:p>
      </dgm:t>
    </dgm:pt>
    <dgm:pt modelId="{BFB39ED7-5CAF-43CC-8CF8-B0536C3FA86E}" type="parTrans" cxnId="{CCDBE3CC-A181-41AB-8D60-AD1D99EB9239}">
      <dgm:prSet/>
      <dgm:spPr/>
      <dgm:t>
        <a:bodyPr/>
        <a:lstStyle/>
        <a:p>
          <a:endParaRPr lang="zh-CN" altLang="en-US"/>
        </a:p>
      </dgm:t>
    </dgm:pt>
    <dgm:pt modelId="{C7D5337F-0498-480B-80CA-8FDF2C18DBEF}" type="sibTrans" cxnId="{CCDBE3CC-A181-41AB-8D60-AD1D99EB9239}">
      <dgm:prSet/>
      <dgm:spPr/>
      <dgm:t>
        <a:bodyPr/>
        <a:lstStyle/>
        <a:p>
          <a:endParaRPr lang="zh-CN" altLang="en-US"/>
        </a:p>
      </dgm:t>
    </dgm:pt>
    <dgm:pt modelId="{B1E35AAE-C4B5-4534-9059-9945931360CA}" type="pres">
      <dgm:prSet presAssocID="{A5648B3D-7E27-43BD-B2C9-FA761A7CD9AD}" presName="linearFlow" presStyleCnt="0">
        <dgm:presLayoutVars>
          <dgm:dir/>
          <dgm:animLvl val="lvl"/>
          <dgm:resizeHandles val="exact"/>
        </dgm:presLayoutVars>
      </dgm:prSet>
      <dgm:spPr/>
    </dgm:pt>
    <dgm:pt modelId="{5DE7EC06-D226-4786-BD2F-BAAC29B0EA1F}" type="pres">
      <dgm:prSet presAssocID="{6CB13471-441A-4134-A9D5-9C3BF22C2D10}" presName="composite" presStyleCnt="0"/>
      <dgm:spPr/>
    </dgm:pt>
    <dgm:pt modelId="{F91F7720-A9CB-4C65-B78E-59225377ED0A}" type="pres">
      <dgm:prSet presAssocID="{6CB13471-441A-4134-A9D5-9C3BF22C2D1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854704A-72AF-4E06-AF33-75A9D1496F1D}" type="pres">
      <dgm:prSet presAssocID="{6CB13471-441A-4134-A9D5-9C3BF22C2D10}" presName="parSh" presStyleLbl="node1" presStyleIdx="0" presStyleCnt="3"/>
      <dgm:spPr/>
    </dgm:pt>
    <dgm:pt modelId="{745E6F85-3678-4EE4-AA40-B0FDA83AF018}" type="pres">
      <dgm:prSet presAssocID="{6CB13471-441A-4134-A9D5-9C3BF22C2D10}" presName="desTx" presStyleLbl="fgAcc1" presStyleIdx="0" presStyleCnt="3">
        <dgm:presLayoutVars>
          <dgm:bulletEnabled val="1"/>
        </dgm:presLayoutVars>
      </dgm:prSet>
      <dgm:spPr/>
    </dgm:pt>
    <dgm:pt modelId="{6A0FED61-2831-4EE9-A095-8B044B36F6F1}" type="pres">
      <dgm:prSet presAssocID="{894EDC03-06F7-4E9C-9DAC-AF2C5CFE06FA}" presName="sibTrans" presStyleLbl="sibTrans2D1" presStyleIdx="0" presStyleCnt="2"/>
      <dgm:spPr/>
    </dgm:pt>
    <dgm:pt modelId="{A4D5E0F2-DE95-4381-A7E5-AB79649E264B}" type="pres">
      <dgm:prSet presAssocID="{894EDC03-06F7-4E9C-9DAC-AF2C5CFE06FA}" presName="connTx" presStyleLbl="sibTrans2D1" presStyleIdx="0" presStyleCnt="2"/>
      <dgm:spPr/>
    </dgm:pt>
    <dgm:pt modelId="{40A54BAF-9A7F-4CC0-8D5A-EAB820F8AFF0}" type="pres">
      <dgm:prSet presAssocID="{3ED50C72-2F79-4B7E-87B2-0CDF73E51056}" presName="composite" presStyleCnt="0"/>
      <dgm:spPr/>
    </dgm:pt>
    <dgm:pt modelId="{9CD294A8-3E3B-4EE2-A6CD-84D0EED040E5}" type="pres">
      <dgm:prSet presAssocID="{3ED50C72-2F79-4B7E-87B2-0CDF73E51056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B167F9C-0E97-497A-BF77-8BFBBC8BD402}" type="pres">
      <dgm:prSet presAssocID="{3ED50C72-2F79-4B7E-87B2-0CDF73E51056}" presName="parSh" presStyleLbl="node1" presStyleIdx="1" presStyleCnt="3"/>
      <dgm:spPr/>
    </dgm:pt>
    <dgm:pt modelId="{9CF81A85-CD40-4E9F-B4A2-F9ECF5A3114C}" type="pres">
      <dgm:prSet presAssocID="{3ED50C72-2F79-4B7E-87B2-0CDF73E51056}" presName="desTx" presStyleLbl="fgAcc1" presStyleIdx="1" presStyleCnt="3">
        <dgm:presLayoutVars>
          <dgm:bulletEnabled val="1"/>
        </dgm:presLayoutVars>
      </dgm:prSet>
      <dgm:spPr/>
    </dgm:pt>
    <dgm:pt modelId="{EEEBE867-C0C7-4DC9-A7E6-A8C3BDDDB380}" type="pres">
      <dgm:prSet presAssocID="{406BEFCD-E8E6-4E58-9E20-F6813C87CD97}" presName="sibTrans" presStyleLbl="sibTrans2D1" presStyleIdx="1" presStyleCnt="2"/>
      <dgm:spPr/>
    </dgm:pt>
    <dgm:pt modelId="{07919F36-D933-4251-A772-596E1F85FCB3}" type="pres">
      <dgm:prSet presAssocID="{406BEFCD-E8E6-4E58-9E20-F6813C87CD97}" presName="connTx" presStyleLbl="sibTrans2D1" presStyleIdx="1" presStyleCnt="2"/>
      <dgm:spPr/>
    </dgm:pt>
    <dgm:pt modelId="{DECFF54C-9760-463E-85A0-72B47766B9CF}" type="pres">
      <dgm:prSet presAssocID="{4426D412-E8EB-46C1-83BC-02F4E6D3B30B}" presName="composite" presStyleCnt="0"/>
      <dgm:spPr/>
    </dgm:pt>
    <dgm:pt modelId="{C9070A8D-3A17-4C90-BCD5-609C2152B176}" type="pres">
      <dgm:prSet presAssocID="{4426D412-E8EB-46C1-83BC-02F4E6D3B30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F93ACBB-9B1E-47B8-9993-EDE9694FDC64}" type="pres">
      <dgm:prSet presAssocID="{4426D412-E8EB-46C1-83BC-02F4E6D3B30B}" presName="parSh" presStyleLbl="node1" presStyleIdx="2" presStyleCnt="3"/>
      <dgm:spPr/>
    </dgm:pt>
    <dgm:pt modelId="{EB003B1C-EB66-4391-9D38-B0F6280401BE}" type="pres">
      <dgm:prSet presAssocID="{4426D412-E8EB-46C1-83BC-02F4E6D3B30B}" presName="desTx" presStyleLbl="fgAcc1" presStyleIdx="2" presStyleCnt="3">
        <dgm:presLayoutVars>
          <dgm:bulletEnabled val="1"/>
        </dgm:presLayoutVars>
      </dgm:prSet>
      <dgm:spPr/>
    </dgm:pt>
  </dgm:ptLst>
  <dgm:cxnLst>
    <dgm:cxn modelId="{97E22B01-4436-4EAF-B67C-4DBF5092D904}" type="presOf" srcId="{A450C36A-6E67-4E54-9060-F7E62BD79DC7}" destId="{EB003B1C-EB66-4391-9D38-B0F6280401BE}" srcOrd="0" destOrd="0" presId="urn:microsoft.com/office/officeart/2005/8/layout/process3"/>
    <dgm:cxn modelId="{22D97C04-8F0B-4DF9-B659-10BE01396148}" type="presOf" srcId="{6CB13471-441A-4134-A9D5-9C3BF22C2D10}" destId="{F91F7720-A9CB-4C65-B78E-59225377ED0A}" srcOrd="0" destOrd="0" presId="urn:microsoft.com/office/officeart/2005/8/layout/process3"/>
    <dgm:cxn modelId="{08067E05-721F-43F2-9A6E-95E80EDC6F79}" type="presOf" srcId="{6CB13471-441A-4134-A9D5-9C3BF22C2D10}" destId="{2854704A-72AF-4E06-AF33-75A9D1496F1D}" srcOrd="1" destOrd="0" presId="urn:microsoft.com/office/officeart/2005/8/layout/process3"/>
    <dgm:cxn modelId="{0E63530E-D65E-4AD8-9D37-4DD8E6239F8B}" type="presOf" srcId="{61A65FF3-94D5-46EF-B801-C4D3F703F810}" destId="{EB003B1C-EB66-4391-9D38-B0F6280401BE}" srcOrd="0" destOrd="3" presId="urn:microsoft.com/office/officeart/2005/8/layout/process3"/>
    <dgm:cxn modelId="{B33CB00E-6AFA-4F56-9DF2-B3C8EFBF67AE}" srcId="{3ED50C72-2F79-4B7E-87B2-0CDF73E51056}" destId="{69DCA703-0660-4076-93DC-1B06C0D691FE}" srcOrd="0" destOrd="0" parTransId="{5E5B4996-7697-4AE9-BB76-AC95AE1FFEE2}" sibTransId="{15505189-F03C-4C70-AFF6-4DB5CB94BBD8}"/>
    <dgm:cxn modelId="{B24E1D12-B23D-4B41-900E-61FDF70F26E3}" srcId="{4426D412-E8EB-46C1-83BC-02F4E6D3B30B}" destId="{DCF7CF4F-20B9-4DF9-80DE-7B1DEE8057B1}" srcOrd="1" destOrd="0" parTransId="{DFA28584-FF68-488D-A394-38926FB16623}" sibTransId="{64443E1F-BDE9-4B36-A807-A09E6B8689AA}"/>
    <dgm:cxn modelId="{E339BC12-2947-420B-BFB7-467A7655E08F}" srcId="{6CB13471-441A-4134-A9D5-9C3BF22C2D10}" destId="{5621C990-B595-45B2-9FBB-ECA0B4359EAF}" srcOrd="1" destOrd="0" parTransId="{CA28C59B-44D4-48C6-B135-FE18050C0AB3}" sibTransId="{13DDA7AB-0DA5-4B95-A432-0618E29B4B98}"/>
    <dgm:cxn modelId="{5D02B615-43C5-42BE-94BE-579D8BE20277}" type="presOf" srcId="{3ED50C72-2F79-4B7E-87B2-0CDF73E51056}" destId="{2B167F9C-0E97-497A-BF77-8BFBBC8BD402}" srcOrd="1" destOrd="0" presId="urn:microsoft.com/office/officeart/2005/8/layout/process3"/>
    <dgm:cxn modelId="{6243D022-8983-4297-A0C7-C51D6D0C2FED}" srcId="{6CB13471-441A-4134-A9D5-9C3BF22C2D10}" destId="{8F87F752-E2C3-4BD5-86BB-7828ACB862FF}" srcOrd="0" destOrd="0" parTransId="{1FE18D20-E8F9-48B0-A278-C45E54AB7F8A}" sibTransId="{462C4FC1-F39B-4CE2-B3C4-8958662A2344}"/>
    <dgm:cxn modelId="{6F112D2B-9495-431C-BE8E-30CF426B6D8D}" type="presOf" srcId="{A5648B3D-7E27-43BD-B2C9-FA761A7CD9AD}" destId="{B1E35AAE-C4B5-4534-9059-9945931360CA}" srcOrd="0" destOrd="0" presId="urn:microsoft.com/office/officeart/2005/8/layout/process3"/>
    <dgm:cxn modelId="{E3C4062C-449D-4947-8EED-0397FD217118}" srcId="{A5648B3D-7E27-43BD-B2C9-FA761A7CD9AD}" destId="{3ED50C72-2F79-4B7E-87B2-0CDF73E51056}" srcOrd="1" destOrd="0" parTransId="{FE8AA31D-701E-44D5-90EF-D933D50978A7}" sibTransId="{406BEFCD-E8E6-4E58-9E20-F6813C87CD97}"/>
    <dgm:cxn modelId="{7E6E8C33-BE70-4A9A-81C2-F2E9CC5239B8}" type="presOf" srcId="{406BEFCD-E8E6-4E58-9E20-F6813C87CD97}" destId="{07919F36-D933-4251-A772-596E1F85FCB3}" srcOrd="1" destOrd="0" presId="urn:microsoft.com/office/officeart/2005/8/layout/process3"/>
    <dgm:cxn modelId="{9C65F368-B6A5-4960-9212-9148D1BF406F}" type="presOf" srcId="{8F87F752-E2C3-4BD5-86BB-7828ACB862FF}" destId="{745E6F85-3678-4EE4-AA40-B0FDA83AF018}" srcOrd="0" destOrd="0" presId="urn:microsoft.com/office/officeart/2005/8/layout/process3"/>
    <dgm:cxn modelId="{62498E69-6783-40EB-9BE8-59E7ED68D268}" srcId="{A5648B3D-7E27-43BD-B2C9-FA761A7CD9AD}" destId="{6CB13471-441A-4134-A9D5-9C3BF22C2D10}" srcOrd="0" destOrd="0" parTransId="{89068DF7-AC27-488E-93C5-DA53C5CDEA09}" sibTransId="{894EDC03-06F7-4E9C-9DAC-AF2C5CFE06FA}"/>
    <dgm:cxn modelId="{E46A334A-C564-49E3-8649-422001E04FAA}" type="presOf" srcId="{DCF7CF4F-20B9-4DF9-80DE-7B1DEE8057B1}" destId="{EB003B1C-EB66-4391-9D38-B0F6280401BE}" srcOrd="0" destOrd="1" presId="urn:microsoft.com/office/officeart/2005/8/layout/process3"/>
    <dgm:cxn modelId="{766FE46B-6725-4D01-BBED-9E62C4C22F84}" type="presOf" srcId="{5621C990-B595-45B2-9FBB-ECA0B4359EAF}" destId="{745E6F85-3678-4EE4-AA40-B0FDA83AF018}" srcOrd="0" destOrd="1" presId="urn:microsoft.com/office/officeart/2005/8/layout/process3"/>
    <dgm:cxn modelId="{EA1F224F-708D-40F7-94A7-6ABB1D199D48}" srcId="{3ED50C72-2F79-4B7E-87B2-0CDF73E51056}" destId="{5C9BDC1A-38CB-4FF5-832D-5DBB774A02F0}" srcOrd="2" destOrd="0" parTransId="{573E2596-5563-4767-83AC-9D514D242F49}" sibTransId="{1AC81F77-A9EB-49B1-887E-A2B02BD0B1BB}"/>
    <dgm:cxn modelId="{25B4CE57-1D64-4424-A3A5-016DEB6C35C3}" srcId="{A5648B3D-7E27-43BD-B2C9-FA761A7CD9AD}" destId="{4426D412-E8EB-46C1-83BC-02F4E6D3B30B}" srcOrd="2" destOrd="0" parTransId="{C81592B2-A3D2-4A1D-B446-9EC4EA1DC985}" sibTransId="{D37AD2FC-E088-42BC-BC04-1E32FA5E8A47}"/>
    <dgm:cxn modelId="{32009E7A-EAC6-4B67-98FB-D493D654A8A8}" type="presOf" srcId="{4426D412-E8EB-46C1-83BC-02F4E6D3B30B}" destId="{C9070A8D-3A17-4C90-BCD5-609C2152B176}" srcOrd="0" destOrd="0" presId="urn:microsoft.com/office/officeart/2005/8/layout/process3"/>
    <dgm:cxn modelId="{7AAEE57A-C928-49C1-B184-3D263BBB2C36}" type="presOf" srcId="{449F3157-65B0-4A05-8F3F-C3EA91139805}" destId="{9CF81A85-CD40-4E9F-B4A2-F9ECF5A3114C}" srcOrd="0" destOrd="1" presId="urn:microsoft.com/office/officeart/2005/8/layout/process3"/>
    <dgm:cxn modelId="{4859EB89-06A8-439B-A2EB-6CC1DDFDB95A}" type="presOf" srcId="{894EDC03-06F7-4E9C-9DAC-AF2C5CFE06FA}" destId="{A4D5E0F2-DE95-4381-A7E5-AB79649E264B}" srcOrd="1" destOrd="0" presId="urn:microsoft.com/office/officeart/2005/8/layout/process3"/>
    <dgm:cxn modelId="{7404D593-9EB9-4BD1-B22A-28E3A047ED3C}" type="presOf" srcId="{406BEFCD-E8E6-4E58-9E20-F6813C87CD97}" destId="{EEEBE867-C0C7-4DC9-A7E6-A8C3BDDDB380}" srcOrd="0" destOrd="0" presId="urn:microsoft.com/office/officeart/2005/8/layout/process3"/>
    <dgm:cxn modelId="{75AA7297-0A0A-442C-BFEF-289DB4230FFB}" srcId="{4426D412-E8EB-46C1-83BC-02F4E6D3B30B}" destId="{1F509A5E-02D4-4213-9E1C-4B5FA772AB2A}" srcOrd="2" destOrd="0" parTransId="{A5C51F26-8225-4659-B024-27DFEB7FAB9A}" sibTransId="{6D7F5D21-AD6B-43B7-A819-636F0386CF7A}"/>
    <dgm:cxn modelId="{F1B040A5-B572-4055-9BD1-260E6DA9C9AC}" srcId="{4426D412-E8EB-46C1-83BC-02F4E6D3B30B}" destId="{61A65FF3-94D5-46EF-B801-C4D3F703F810}" srcOrd="3" destOrd="0" parTransId="{5F7E50AA-28EF-4E79-9FAA-B1280661A15C}" sibTransId="{E22AF39A-8FEF-4E20-852D-5E9960C8D95F}"/>
    <dgm:cxn modelId="{320715B0-1ACC-4A43-9C29-AA6CE9CA0EF0}" srcId="{3ED50C72-2F79-4B7E-87B2-0CDF73E51056}" destId="{449F3157-65B0-4A05-8F3F-C3EA91139805}" srcOrd="1" destOrd="0" parTransId="{04A63CAE-F337-446D-BCD5-525A46A50372}" sibTransId="{740CC5C2-8E00-412B-B23F-FEC18BE93253}"/>
    <dgm:cxn modelId="{BB647CB0-D9CC-4108-AD0F-BF2149319910}" type="presOf" srcId="{3ED50C72-2F79-4B7E-87B2-0CDF73E51056}" destId="{9CD294A8-3E3B-4EE2-A6CD-84D0EED040E5}" srcOrd="0" destOrd="0" presId="urn:microsoft.com/office/officeart/2005/8/layout/process3"/>
    <dgm:cxn modelId="{98E9CAB4-3C43-40A5-9E1E-20ED651E7CDA}" srcId="{4426D412-E8EB-46C1-83BC-02F4E6D3B30B}" destId="{A450C36A-6E67-4E54-9060-F7E62BD79DC7}" srcOrd="0" destOrd="0" parTransId="{89B6D86F-009D-4713-B916-BD9A01863408}" sibTransId="{435A7228-1981-4560-A838-EA8B00873D1E}"/>
    <dgm:cxn modelId="{A0926EB7-BFDE-4EB1-BD43-1EA40A47277A}" type="presOf" srcId="{1F509A5E-02D4-4213-9E1C-4B5FA772AB2A}" destId="{EB003B1C-EB66-4391-9D38-B0F6280401BE}" srcOrd="0" destOrd="2" presId="urn:microsoft.com/office/officeart/2005/8/layout/process3"/>
    <dgm:cxn modelId="{9759E3B7-793E-4BCD-A3CD-AD24252E0D68}" type="presOf" srcId="{5C9BDC1A-38CB-4FF5-832D-5DBB774A02F0}" destId="{9CF81A85-CD40-4E9F-B4A2-F9ECF5A3114C}" srcOrd="0" destOrd="2" presId="urn:microsoft.com/office/officeart/2005/8/layout/process3"/>
    <dgm:cxn modelId="{8F9D1AB8-3282-48B0-A084-675BEDDB0525}" type="presOf" srcId="{894EDC03-06F7-4E9C-9DAC-AF2C5CFE06FA}" destId="{6A0FED61-2831-4EE9-A095-8B044B36F6F1}" srcOrd="0" destOrd="0" presId="urn:microsoft.com/office/officeart/2005/8/layout/process3"/>
    <dgm:cxn modelId="{CCDBE3CC-A181-41AB-8D60-AD1D99EB9239}" srcId="{4426D412-E8EB-46C1-83BC-02F4E6D3B30B}" destId="{74BD46D4-13C5-4A7A-A524-0D65A0DB76B6}" srcOrd="4" destOrd="0" parTransId="{BFB39ED7-5CAF-43CC-8CF8-B0536C3FA86E}" sibTransId="{C7D5337F-0498-480B-80CA-8FDF2C18DBEF}"/>
    <dgm:cxn modelId="{20581DCD-9D6D-4F77-8BCB-F2F41E71498C}" type="presOf" srcId="{74BD46D4-13C5-4A7A-A524-0D65A0DB76B6}" destId="{EB003B1C-EB66-4391-9D38-B0F6280401BE}" srcOrd="0" destOrd="4" presId="urn:microsoft.com/office/officeart/2005/8/layout/process3"/>
    <dgm:cxn modelId="{DD381ECF-0AD3-47CF-A1A2-D9B1DE52397A}" type="presOf" srcId="{4426D412-E8EB-46C1-83BC-02F4E6D3B30B}" destId="{2F93ACBB-9B1E-47B8-9993-EDE9694FDC64}" srcOrd="1" destOrd="0" presId="urn:microsoft.com/office/officeart/2005/8/layout/process3"/>
    <dgm:cxn modelId="{1D35C8EC-A7F9-43C5-98DD-2A508718654C}" type="presOf" srcId="{69DCA703-0660-4076-93DC-1B06C0D691FE}" destId="{9CF81A85-CD40-4E9F-B4A2-F9ECF5A3114C}" srcOrd="0" destOrd="0" presId="urn:microsoft.com/office/officeart/2005/8/layout/process3"/>
    <dgm:cxn modelId="{2190B51C-AE7A-49E7-8E1C-FDC733C7840F}" type="presParOf" srcId="{B1E35AAE-C4B5-4534-9059-9945931360CA}" destId="{5DE7EC06-D226-4786-BD2F-BAAC29B0EA1F}" srcOrd="0" destOrd="0" presId="urn:microsoft.com/office/officeart/2005/8/layout/process3"/>
    <dgm:cxn modelId="{E949FF4D-1788-471B-BC6C-9864A71E2278}" type="presParOf" srcId="{5DE7EC06-D226-4786-BD2F-BAAC29B0EA1F}" destId="{F91F7720-A9CB-4C65-B78E-59225377ED0A}" srcOrd="0" destOrd="0" presId="urn:microsoft.com/office/officeart/2005/8/layout/process3"/>
    <dgm:cxn modelId="{FACB3B28-81DD-4871-8EBC-20FA3C23ED03}" type="presParOf" srcId="{5DE7EC06-D226-4786-BD2F-BAAC29B0EA1F}" destId="{2854704A-72AF-4E06-AF33-75A9D1496F1D}" srcOrd="1" destOrd="0" presId="urn:microsoft.com/office/officeart/2005/8/layout/process3"/>
    <dgm:cxn modelId="{2BB76CD0-B311-40D3-BB7F-EC1676A1A18E}" type="presParOf" srcId="{5DE7EC06-D226-4786-BD2F-BAAC29B0EA1F}" destId="{745E6F85-3678-4EE4-AA40-B0FDA83AF018}" srcOrd="2" destOrd="0" presId="urn:microsoft.com/office/officeart/2005/8/layout/process3"/>
    <dgm:cxn modelId="{6FF647C6-E37A-484B-BFD6-C447D6F27900}" type="presParOf" srcId="{B1E35AAE-C4B5-4534-9059-9945931360CA}" destId="{6A0FED61-2831-4EE9-A095-8B044B36F6F1}" srcOrd="1" destOrd="0" presId="urn:microsoft.com/office/officeart/2005/8/layout/process3"/>
    <dgm:cxn modelId="{17387857-5EBF-47C1-A078-BD9B7CECF4E3}" type="presParOf" srcId="{6A0FED61-2831-4EE9-A095-8B044B36F6F1}" destId="{A4D5E0F2-DE95-4381-A7E5-AB79649E264B}" srcOrd="0" destOrd="0" presId="urn:microsoft.com/office/officeart/2005/8/layout/process3"/>
    <dgm:cxn modelId="{16E5376E-0146-49CB-AEEA-9960D2790522}" type="presParOf" srcId="{B1E35AAE-C4B5-4534-9059-9945931360CA}" destId="{40A54BAF-9A7F-4CC0-8D5A-EAB820F8AFF0}" srcOrd="2" destOrd="0" presId="urn:microsoft.com/office/officeart/2005/8/layout/process3"/>
    <dgm:cxn modelId="{84288C2D-55C6-4922-8565-2B195AE101E9}" type="presParOf" srcId="{40A54BAF-9A7F-4CC0-8D5A-EAB820F8AFF0}" destId="{9CD294A8-3E3B-4EE2-A6CD-84D0EED040E5}" srcOrd="0" destOrd="0" presId="urn:microsoft.com/office/officeart/2005/8/layout/process3"/>
    <dgm:cxn modelId="{1153CA3F-145E-4F14-8B29-51236CA7A126}" type="presParOf" srcId="{40A54BAF-9A7F-4CC0-8D5A-EAB820F8AFF0}" destId="{2B167F9C-0E97-497A-BF77-8BFBBC8BD402}" srcOrd="1" destOrd="0" presId="urn:microsoft.com/office/officeart/2005/8/layout/process3"/>
    <dgm:cxn modelId="{6838203C-4E7A-4EA7-A42F-49F08CC674B2}" type="presParOf" srcId="{40A54BAF-9A7F-4CC0-8D5A-EAB820F8AFF0}" destId="{9CF81A85-CD40-4E9F-B4A2-F9ECF5A3114C}" srcOrd="2" destOrd="0" presId="urn:microsoft.com/office/officeart/2005/8/layout/process3"/>
    <dgm:cxn modelId="{01689737-F80E-4A51-BFEB-90F8A39E73A1}" type="presParOf" srcId="{B1E35AAE-C4B5-4534-9059-9945931360CA}" destId="{EEEBE867-C0C7-4DC9-A7E6-A8C3BDDDB380}" srcOrd="3" destOrd="0" presId="urn:microsoft.com/office/officeart/2005/8/layout/process3"/>
    <dgm:cxn modelId="{A4F693CB-D88F-443D-A343-06AB2B90CEA4}" type="presParOf" srcId="{EEEBE867-C0C7-4DC9-A7E6-A8C3BDDDB380}" destId="{07919F36-D933-4251-A772-596E1F85FCB3}" srcOrd="0" destOrd="0" presId="urn:microsoft.com/office/officeart/2005/8/layout/process3"/>
    <dgm:cxn modelId="{40E99055-CD52-4CCC-9EC6-90E9A1155E23}" type="presParOf" srcId="{B1E35AAE-C4B5-4534-9059-9945931360CA}" destId="{DECFF54C-9760-463E-85A0-72B47766B9CF}" srcOrd="4" destOrd="0" presId="urn:microsoft.com/office/officeart/2005/8/layout/process3"/>
    <dgm:cxn modelId="{E4C0D862-6073-48CE-B8C0-60F7AD990145}" type="presParOf" srcId="{DECFF54C-9760-463E-85A0-72B47766B9CF}" destId="{C9070A8D-3A17-4C90-BCD5-609C2152B176}" srcOrd="0" destOrd="0" presId="urn:microsoft.com/office/officeart/2005/8/layout/process3"/>
    <dgm:cxn modelId="{E367B9F5-8A70-4DB7-9A44-8E192583B379}" type="presParOf" srcId="{DECFF54C-9760-463E-85A0-72B47766B9CF}" destId="{2F93ACBB-9B1E-47B8-9993-EDE9694FDC64}" srcOrd="1" destOrd="0" presId="urn:microsoft.com/office/officeart/2005/8/layout/process3"/>
    <dgm:cxn modelId="{FB2F6E83-7807-4F4E-8C62-294F0C84D599}" type="presParOf" srcId="{DECFF54C-9760-463E-85A0-72B47766B9CF}" destId="{EB003B1C-EB66-4391-9D38-B0F6280401B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8952A6-9A53-48BD-A41F-DA4AC2E92E92}" type="doc">
      <dgm:prSet loTypeId="urn:microsoft.com/office/officeart/2008/layout/VerticalAccentLis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A161073-E717-46FC-AE13-D2972516CED5}">
      <dgm:prSet phldrT="[文本]"/>
      <dgm:spPr/>
      <dgm:t>
        <a:bodyPr/>
        <a:lstStyle/>
        <a:p>
          <a:r>
            <a:rPr lang="zh-CN" dirty="0"/>
            <a:t>灵活、正确反映企业个性化特征</a:t>
          </a:r>
          <a:endParaRPr lang="zh-CN" altLang="en-US" dirty="0"/>
        </a:p>
      </dgm:t>
    </dgm:pt>
    <dgm:pt modelId="{624D8C30-61C0-41A0-8A90-311218E780DD}" type="parTrans" cxnId="{5A6996DA-BAFC-4115-9582-D2F7BBA5F707}">
      <dgm:prSet/>
      <dgm:spPr/>
      <dgm:t>
        <a:bodyPr/>
        <a:lstStyle/>
        <a:p>
          <a:endParaRPr lang="zh-CN" altLang="en-US"/>
        </a:p>
      </dgm:t>
    </dgm:pt>
    <dgm:pt modelId="{A682FD72-A2DC-4BB3-8696-4413656A783A}" type="sibTrans" cxnId="{5A6996DA-BAFC-4115-9582-D2F7BBA5F707}">
      <dgm:prSet/>
      <dgm:spPr/>
      <dgm:t>
        <a:bodyPr/>
        <a:lstStyle/>
        <a:p>
          <a:endParaRPr lang="zh-CN" altLang="en-US"/>
        </a:p>
      </dgm:t>
    </dgm:pt>
    <dgm:pt modelId="{CA23E081-816E-4F1D-A5CA-EA59E90EBF19}">
      <dgm:prSet phldrT="[文本]"/>
      <dgm:spPr/>
      <dgm:t>
        <a:bodyPr/>
        <a:lstStyle/>
        <a:p>
          <a:r>
            <a:rPr lang="zh-CN" dirty="0"/>
            <a:t>加强资金管理</a:t>
          </a:r>
          <a:r>
            <a:rPr lang="zh-CN" altLang="en-US" dirty="0"/>
            <a:t>，有效控制支付</a:t>
          </a:r>
        </a:p>
      </dgm:t>
    </dgm:pt>
    <dgm:pt modelId="{E2B7D80A-0BCA-46B1-B70A-DAB8D78373A0}" type="parTrans" cxnId="{8485D6EB-FC00-4CBD-9B93-EB6C71AC93FD}">
      <dgm:prSet/>
      <dgm:spPr/>
      <dgm:t>
        <a:bodyPr/>
        <a:lstStyle/>
        <a:p>
          <a:endParaRPr lang="zh-CN" altLang="en-US"/>
        </a:p>
      </dgm:t>
    </dgm:pt>
    <dgm:pt modelId="{1661D478-FBFF-4EEE-8B8C-344E91C27AA5}" type="sibTrans" cxnId="{8485D6EB-FC00-4CBD-9B93-EB6C71AC93FD}">
      <dgm:prSet/>
      <dgm:spPr/>
      <dgm:t>
        <a:bodyPr/>
        <a:lstStyle/>
        <a:p>
          <a:endParaRPr lang="zh-CN" altLang="en-US"/>
        </a:p>
      </dgm:t>
    </dgm:pt>
    <dgm:pt modelId="{9AC8AACB-3BFD-4E60-985F-C3BB498F4374}">
      <dgm:prSet phldrT="[文本]"/>
      <dgm:spPr/>
      <dgm:t>
        <a:bodyPr/>
        <a:lstStyle/>
        <a:p>
          <a:r>
            <a:rPr lang="zh-CN" dirty="0"/>
            <a:t>提供各种核算和管理信息</a:t>
          </a:r>
          <a:endParaRPr lang="zh-CN" altLang="en-US" dirty="0"/>
        </a:p>
      </dgm:t>
    </dgm:pt>
    <dgm:pt modelId="{E4C6A9D5-E13F-46B8-8A52-51D6ABC4BC6F}" type="parTrans" cxnId="{23C0F48E-2960-426B-B0F4-4F49319CA6A8}">
      <dgm:prSet/>
      <dgm:spPr/>
      <dgm:t>
        <a:bodyPr/>
        <a:lstStyle/>
        <a:p>
          <a:endParaRPr lang="zh-CN" altLang="en-US"/>
        </a:p>
      </dgm:t>
    </dgm:pt>
    <dgm:pt modelId="{893B0A28-2537-4FEA-B22F-05B768D8AB43}" type="sibTrans" cxnId="{23C0F48E-2960-426B-B0F4-4F49319CA6A8}">
      <dgm:prSet/>
      <dgm:spPr/>
      <dgm:t>
        <a:bodyPr/>
        <a:lstStyle/>
        <a:p>
          <a:endParaRPr lang="zh-CN" altLang="en-US"/>
        </a:p>
      </dgm:t>
    </dgm:pt>
    <dgm:pt modelId="{BA618DBA-08CB-4B43-8FD2-A32DC1E31B38}">
      <dgm:prSet phldrT="[文本]"/>
      <dgm:spPr/>
      <dgm:t>
        <a:bodyPr/>
        <a:lstStyle/>
        <a:p>
          <a:r>
            <a:rPr lang="zh-CN" dirty="0"/>
            <a:t>规范业务流程</a:t>
          </a:r>
          <a:r>
            <a:rPr lang="zh-CN" altLang="en-US" dirty="0"/>
            <a:t>，收集经济信息</a:t>
          </a:r>
        </a:p>
      </dgm:t>
    </dgm:pt>
    <dgm:pt modelId="{C323140D-25C1-4092-92D2-7AABEA4CC3B5}" type="parTrans" cxnId="{8E7E8E61-EEE9-4A1F-8767-7609515DE481}">
      <dgm:prSet/>
      <dgm:spPr/>
      <dgm:t>
        <a:bodyPr/>
        <a:lstStyle/>
        <a:p>
          <a:endParaRPr lang="zh-CN" altLang="en-US"/>
        </a:p>
      </dgm:t>
    </dgm:pt>
    <dgm:pt modelId="{3FCF4E51-47B0-4353-8815-06986C04E2A5}" type="sibTrans" cxnId="{8E7E8E61-EEE9-4A1F-8767-7609515DE481}">
      <dgm:prSet/>
      <dgm:spPr/>
      <dgm:t>
        <a:bodyPr/>
        <a:lstStyle/>
        <a:p>
          <a:endParaRPr lang="zh-CN" altLang="en-US"/>
        </a:p>
      </dgm:t>
    </dgm:pt>
    <dgm:pt modelId="{B4655F41-9C41-4F4B-BD31-437FD11B4863}">
      <dgm:prSet phldrT="[文本]"/>
      <dgm:spPr/>
      <dgm:t>
        <a:bodyPr/>
        <a:lstStyle/>
        <a:p>
          <a:r>
            <a:rPr lang="zh-CN" dirty="0"/>
            <a:t>实现与总账子系统的信息集成</a:t>
          </a:r>
          <a:endParaRPr lang="zh-CN" altLang="en-US" dirty="0"/>
        </a:p>
      </dgm:t>
    </dgm:pt>
    <dgm:pt modelId="{0C97F37A-A461-455E-B39E-BEEC009A317F}" type="parTrans" cxnId="{D6DAB0CC-1702-4AC2-BA88-3B9EF4C0187F}">
      <dgm:prSet/>
      <dgm:spPr/>
      <dgm:t>
        <a:bodyPr/>
        <a:lstStyle/>
        <a:p>
          <a:endParaRPr lang="zh-CN" altLang="en-US"/>
        </a:p>
      </dgm:t>
    </dgm:pt>
    <dgm:pt modelId="{ECDB5E33-1514-42F7-A19D-C20CCE7575FD}" type="sibTrans" cxnId="{D6DAB0CC-1702-4AC2-BA88-3B9EF4C0187F}">
      <dgm:prSet/>
      <dgm:spPr/>
      <dgm:t>
        <a:bodyPr/>
        <a:lstStyle/>
        <a:p>
          <a:endParaRPr lang="zh-CN" altLang="en-US"/>
        </a:p>
      </dgm:t>
    </dgm:pt>
    <dgm:pt modelId="{C861433A-0028-454B-9394-71D6BAD13D62}" type="pres">
      <dgm:prSet presAssocID="{9A8952A6-9A53-48BD-A41F-DA4AC2E92E92}" presName="Name0" presStyleCnt="0">
        <dgm:presLayoutVars>
          <dgm:chMax/>
          <dgm:chPref/>
          <dgm:dir/>
        </dgm:presLayoutVars>
      </dgm:prSet>
      <dgm:spPr/>
    </dgm:pt>
    <dgm:pt modelId="{6BD6BF22-C357-4A1E-825A-D2F5127E8100}" type="pres">
      <dgm:prSet presAssocID="{8A161073-E717-46FC-AE13-D2972516CED5}" presName="parenttextcomposite" presStyleCnt="0"/>
      <dgm:spPr/>
    </dgm:pt>
    <dgm:pt modelId="{EDA3245D-E9C2-4CAD-B433-9C02C0539F27}" type="pres">
      <dgm:prSet presAssocID="{8A161073-E717-46FC-AE13-D2972516CED5}" presName="parenttext" presStyleLbl="revTx" presStyleIdx="0" presStyleCnt="5">
        <dgm:presLayoutVars>
          <dgm:chMax/>
          <dgm:chPref val="2"/>
          <dgm:bulletEnabled val="1"/>
        </dgm:presLayoutVars>
      </dgm:prSet>
      <dgm:spPr/>
    </dgm:pt>
    <dgm:pt modelId="{F59CD532-C4C9-4BEC-B459-AF15F940BC89}" type="pres">
      <dgm:prSet presAssocID="{8A161073-E717-46FC-AE13-D2972516CED5}" presName="parallelogramComposite" presStyleCnt="0"/>
      <dgm:spPr/>
    </dgm:pt>
    <dgm:pt modelId="{2945EC4A-9990-41DA-96D9-CF0BB097B60C}" type="pres">
      <dgm:prSet presAssocID="{8A161073-E717-46FC-AE13-D2972516CED5}" presName="parallelogram1" presStyleLbl="alignNode1" presStyleIdx="0" presStyleCnt="35"/>
      <dgm:spPr/>
    </dgm:pt>
    <dgm:pt modelId="{9909185B-DD5F-465E-AB42-20FB4256C1B5}" type="pres">
      <dgm:prSet presAssocID="{8A161073-E717-46FC-AE13-D2972516CED5}" presName="parallelogram2" presStyleLbl="alignNode1" presStyleIdx="1" presStyleCnt="35"/>
      <dgm:spPr/>
    </dgm:pt>
    <dgm:pt modelId="{948C0222-A555-4B19-97E2-2CBBA6A2E22D}" type="pres">
      <dgm:prSet presAssocID="{8A161073-E717-46FC-AE13-D2972516CED5}" presName="parallelogram3" presStyleLbl="alignNode1" presStyleIdx="2" presStyleCnt="35"/>
      <dgm:spPr/>
    </dgm:pt>
    <dgm:pt modelId="{77A0C433-98C7-4EBB-978D-7CCE43671D85}" type="pres">
      <dgm:prSet presAssocID="{8A161073-E717-46FC-AE13-D2972516CED5}" presName="parallelogram4" presStyleLbl="alignNode1" presStyleIdx="3" presStyleCnt="35"/>
      <dgm:spPr/>
    </dgm:pt>
    <dgm:pt modelId="{27635138-3618-42F3-B4FC-D60A4C89486A}" type="pres">
      <dgm:prSet presAssocID="{8A161073-E717-46FC-AE13-D2972516CED5}" presName="parallelogram5" presStyleLbl="alignNode1" presStyleIdx="4" presStyleCnt="35"/>
      <dgm:spPr/>
    </dgm:pt>
    <dgm:pt modelId="{02AF607E-1555-4D58-A1CD-EACEBB1702FB}" type="pres">
      <dgm:prSet presAssocID="{8A161073-E717-46FC-AE13-D2972516CED5}" presName="parallelogram6" presStyleLbl="alignNode1" presStyleIdx="5" presStyleCnt="35"/>
      <dgm:spPr/>
    </dgm:pt>
    <dgm:pt modelId="{14580CDD-3F9F-4DE3-8FDC-ED5AA2E89F4C}" type="pres">
      <dgm:prSet presAssocID="{8A161073-E717-46FC-AE13-D2972516CED5}" presName="parallelogram7" presStyleLbl="alignNode1" presStyleIdx="6" presStyleCnt="35"/>
      <dgm:spPr/>
    </dgm:pt>
    <dgm:pt modelId="{80653BB9-7ED3-48C8-ACFC-5AB76B70BA63}" type="pres">
      <dgm:prSet presAssocID="{A682FD72-A2DC-4BB3-8696-4413656A783A}" presName="sibTrans" presStyleCnt="0"/>
      <dgm:spPr/>
    </dgm:pt>
    <dgm:pt modelId="{AD24AC25-0986-4393-AAE1-DC20DDCF8E34}" type="pres">
      <dgm:prSet presAssocID="{BA618DBA-08CB-4B43-8FD2-A32DC1E31B38}" presName="parenttextcomposite" presStyleCnt="0"/>
      <dgm:spPr/>
    </dgm:pt>
    <dgm:pt modelId="{0262E8B4-E902-4B52-AA86-020B9303880A}" type="pres">
      <dgm:prSet presAssocID="{BA618DBA-08CB-4B43-8FD2-A32DC1E31B38}" presName="parenttext" presStyleLbl="revTx" presStyleIdx="1" presStyleCnt="5">
        <dgm:presLayoutVars>
          <dgm:chMax/>
          <dgm:chPref val="2"/>
          <dgm:bulletEnabled val="1"/>
        </dgm:presLayoutVars>
      </dgm:prSet>
      <dgm:spPr/>
    </dgm:pt>
    <dgm:pt modelId="{276A7A5B-E637-4827-9618-C585CBB19AF7}" type="pres">
      <dgm:prSet presAssocID="{BA618DBA-08CB-4B43-8FD2-A32DC1E31B38}" presName="parallelogramComposite" presStyleCnt="0"/>
      <dgm:spPr/>
    </dgm:pt>
    <dgm:pt modelId="{BEB9914B-6F99-425F-B247-63A60F5CEC3F}" type="pres">
      <dgm:prSet presAssocID="{BA618DBA-08CB-4B43-8FD2-A32DC1E31B38}" presName="parallelogram1" presStyleLbl="alignNode1" presStyleIdx="7" presStyleCnt="35"/>
      <dgm:spPr/>
    </dgm:pt>
    <dgm:pt modelId="{07A99486-C2A8-4127-89EE-FAECBBC4C2CA}" type="pres">
      <dgm:prSet presAssocID="{BA618DBA-08CB-4B43-8FD2-A32DC1E31B38}" presName="parallelogram2" presStyleLbl="alignNode1" presStyleIdx="8" presStyleCnt="35"/>
      <dgm:spPr/>
    </dgm:pt>
    <dgm:pt modelId="{251300B0-A5B6-41E3-8F4D-9552098C4BA4}" type="pres">
      <dgm:prSet presAssocID="{BA618DBA-08CB-4B43-8FD2-A32DC1E31B38}" presName="parallelogram3" presStyleLbl="alignNode1" presStyleIdx="9" presStyleCnt="35"/>
      <dgm:spPr/>
    </dgm:pt>
    <dgm:pt modelId="{3A198747-C3EF-43B7-B92C-A355834F0386}" type="pres">
      <dgm:prSet presAssocID="{BA618DBA-08CB-4B43-8FD2-A32DC1E31B38}" presName="parallelogram4" presStyleLbl="alignNode1" presStyleIdx="10" presStyleCnt="35"/>
      <dgm:spPr/>
    </dgm:pt>
    <dgm:pt modelId="{FED38760-1AAD-47F2-ADF5-D234A5CAF985}" type="pres">
      <dgm:prSet presAssocID="{BA618DBA-08CB-4B43-8FD2-A32DC1E31B38}" presName="parallelogram5" presStyleLbl="alignNode1" presStyleIdx="11" presStyleCnt="35"/>
      <dgm:spPr/>
    </dgm:pt>
    <dgm:pt modelId="{54A2ED40-D26B-4BFE-8053-E02A714A54BD}" type="pres">
      <dgm:prSet presAssocID="{BA618DBA-08CB-4B43-8FD2-A32DC1E31B38}" presName="parallelogram6" presStyleLbl="alignNode1" presStyleIdx="12" presStyleCnt="35"/>
      <dgm:spPr/>
    </dgm:pt>
    <dgm:pt modelId="{93EFE926-62D9-4C62-8368-B32D4D0D599B}" type="pres">
      <dgm:prSet presAssocID="{BA618DBA-08CB-4B43-8FD2-A32DC1E31B38}" presName="parallelogram7" presStyleLbl="alignNode1" presStyleIdx="13" presStyleCnt="35"/>
      <dgm:spPr/>
    </dgm:pt>
    <dgm:pt modelId="{75A4EB18-AC3A-4E9B-953E-04BD4D4668E7}" type="pres">
      <dgm:prSet presAssocID="{3FCF4E51-47B0-4353-8815-06986C04E2A5}" presName="sibTrans" presStyleCnt="0"/>
      <dgm:spPr/>
    </dgm:pt>
    <dgm:pt modelId="{2CD9A746-1E8C-424D-ABE1-FF631F59EC5B}" type="pres">
      <dgm:prSet presAssocID="{CA23E081-816E-4F1D-A5CA-EA59E90EBF19}" presName="parenttextcomposite" presStyleCnt="0"/>
      <dgm:spPr/>
    </dgm:pt>
    <dgm:pt modelId="{70FD7771-6FDE-4C2C-9D77-C3EABE1F4E54}" type="pres">
      <dgm:prSet presAssocID="{CA23E081-816E-4F1D-A5CA-EA59E90EBF19}" presName="parenttext" presStyleLbl="revTx" presStyleIdx="2" presStyleCnt="5">
        <dgm:presLayoutVars>
          <dgm:chMax/>
          <dgm:chPref val="2"/>
          <dgm:bulletEnabled val="1"/>
        </dgm:presLayoutVars>
      </dgm:prSet>
      <dgm:spPr/>
    </dgm:pt>
    <dgm:pt modelId="{3F6391F2-92C9-4635-9FCF-3E15A94F3826}" type="pres">
      <dgm:prSet presAssocID="{CA23E081-816E-4F1D-A5CA-EA59E90EBF19}" presName="parallelogramComposite" presStyleCnt="0"/>
      <dgm:spPr/>
    </dgm:pt>
    <dgm:pt modelId="{28327913-2412-49D1-8742-97815B2C389D}" type="pres">
      <dgm:prSet presAssocID="{CA23E081-816E-4F1D-A5CA-EA59E90EBF19}" presName="parallelogram1" presStyleLbl="alignNode1" presStyleIdx="14" presStyleCnt="35"/>
      <dgm:spPr/>
    </dgm:pt>
    <dgm:pt modelId="{FE7D6AEB-B229-4CD2-8FEC-9A0F2C9D861C}" type="pres">
      <dgm:prSet presAssocID="{CA23E081-816E-4F1D-A5CA-EA59E90EBF19}" presName="parallelogram2" presStyleLbl="alignNode1" presStyleIdx="15" presStyleCnt="35"/>
      <dgm:spPr/>
    </dgm:pt>
    <dgm:pt modelId="{DCB4C324-DBBD-4A69-AC31-C3550A0C1DA6}" type="pres">
      <dgm:prSet presAssocID="{CA23E081-816E-4F1D-A5CA-EA59E90EBF19}" presName="parallelogram3" presStyleLbl="alignNode1" presStyleIdx="16" presStyleCnt="35"/>
      <dgm:spPr/>
    </dgm:pt>
    <dgm:pt modelId="{7E50EC86-E565-43F5-9AE1-DC4AB36A78E8}" type="pres">
      <dgm:prSet presAssocID="{CA23E081-816E-4F1D-A5CA-EA59E90EBF19}" presName="parallelogram4" presStyleLbl="alignNode1" presStyleIdx="17" presStyleCnt="35"/>
      <dgm:spPr/>
    </dgm:pt>
    <dgm:pt modelId="{407C6D32-0F3A-4DA8-80A1-B4D6B17B9AEE}" type="pres">
      <dgm:prSet presAssocID="{CA23E081-816E-4F1D-A5CA-EA59E90EBF19}" presName="parallelogram5" presStyleLbl="alignNode1" presStyleIdx="18" presStyleCnt="35"/>
      <dgm:spPr/>
    </dgm:pt>
    <dgm:pt modelId="{D99F2C85-788E-4DFE-83B8-E81EED48B6CB}" type="pres">
      <dgm:prSet presAssocID="{CA23E081-816E-4F1D-A5CA-EA59E90EBF19}" presName="parallelogram6" presStyleLbl="alignNode1" presStyleIdx="19" presStyleCnt="35"/>
      <dgm:spPr/>
    </dgm:pt>
    <dgm:pt modelId="{70308C32-9157-4BA0-AD1F-B142379FC924}" type="pres">
      <dgm:prSet presAssocID="{CA23E081-816E-4F1D-A5CA-EA59E90EBF19}" presName="parallelogram7" presStyleLbl="alignNode1" presStyleIdx="20" presStyleCnt="35"/>
      <dgm:spPr/>
    </dgm:pt>
    <dgm:pt modelId="{2D3F8D05-A861-453D-995F-AC1319EE9661}" type="pres">
      <dgm:prSet presAssocID="{1661D478-FBFF-4EEE-8B8C-344E91C27AA5}" presName="sibTrans" presStyleCnt="0"/>
      <dgm:spPr/>
    </dgm:pt>
    <dgm:pt modelId="{E2369FA6-4227-4ECA-9350-6E9D158C9B75}" type="pres">
      <dgm:prSet presAssocID="{9AC8AACB-3BFD-4E60-985F-C3BB498F4374}" presName="parenttextcomposite" presStyleCnt="0"/>
      <dgm:spPr/>
    </dgm:pt>
    <dgm:pt modelId="{3D669283-CD21-4276-9194-8397C82FD19B}" type="pres">
      <dgm:prSet presAssocID="{9AC8AACB-3BFD-4E60-985F-C3BB498F4374}" presName="parenttext" presStyleLbl="revTx" presStyleIdx="3" presStyleCnt="5">
        <dgm:presLayoutVars>
          <dgm:chMax/>
          <dgm:chPref val="2"/>
          <dgm:bulletEnabled val="1"/>
        </dgm:presLayoutVars>
      </dgm:prSet>
      <dgm:spPr/>
    </dgm:pt>
    <dgm:pt modelId="{9309692E-16A9-42B3-9C2B-FCF969EAD097}" type="pres">
      <dgm:prSet presAssocID="{9AC8AACB-3BFD-4E60-985F-C3BB498F4374}" presName="parallelogramComposite" presStyleCnt="0"/>
      <dgm:spPr/>
    </dgm:pt>
    <dgm:pt modelId="{4EFB7C96-61C5-4D5E-A46F-0D7AB01E1C80}" type="pres">
      <dgm:prSet presAssocID="{9AC8AACB-3BFD-4E60-985F-C3BB498F4374}" presName="parallelogram1" presStyleLbl="alignNode1" presStyleIdx="21" presStyleCnt="35"/>
      <dgm:spPr/>
    </dgm:pt>
    <dgm:pt modelId="{4EAED31B-7E79-4240-A110-8F6C47E4507C}" type="pres">
      <dgm:prSet presAssocID="{9AC8AACB-3BFD-4E60-985F-C3BB498F4374}" presName="parallelogram2" presStyleLbl="alignNode1" presStyleIdx="22" presStyleCnt="35"/>
      <dgm:spPr/>
    </dgm:pt>
    <dgm:pt modelId="{533520D8-3AD3-44B5-93F2-D1E24CB8BD18}" type="pres">
      <dgm:prSet presAssocID="{9AC8AACB-3BFD-4E60-985F-C3BB498F4374}" presName="parallelogram3" presStyleLbl="alignNode1" presStyleIdx="23" presStyleCnt="35"/>
      <dgm:spPr/>
    </dgm:pt>
    <dgm:pt modelId="{7CFD8DC3-ACA1-4C32-9E7E-3D6D63AA8A74}" type="pres">
      <dgm:prSet presAssocID="{9AC8AACB-3BFD-4E60-985F-C3BB498F4374}" presName="parallelogram4" presStyleLbl="alignNode1" presStyleIdx="24" presStyleCnt="35"/>
      <dgm:spPr/>
    </dgm:pt>
    <dgm:pt modelId="{66CF15F9-58AC-45DF-B90E-33F9B7B66B12}" type="pres">
      <dgm:prSet presAssocID="{9AC8AACB-3BFD-4E60-985F-C3BB498F4374}" presName="parallelogram5" presStyleLbl="alignNode1" presStyleIdx="25" presStyleCnt="35"/>
      <dgm:spPr/>
    </dgm:pt>
    <dgm:pt modelId="{54AABB5D-D6FB-4A4F-9C4E-432B0C7758BD}" type="pres">
      <dgm:prSet presAssocID="{9AC8AACB-3BFD-4E60-985F-C3BB498F4374}" presName="parallelogram6" presStyleLbl="alignNode1" presStyleIdx="26" presStyleCnt="35"/>
      <dgm:spPr/>
    </dgm:pt>
    <dgm:pt modelId="{7B03D59E-2AAB-4FBB-AA35-D7F45298C48F}" type="pres">
      <dgm:prSet presAssocID="{9AC8AACB-3BFD-4E60-985F-C3BB498F4374}" presName="parallelogram7" presStyleLbl="alignNode1" presStyleIdx="27" presStyleCnt="35"/>
      <dgm:spPr/>
    </dgm:pt>
    <dgm:pt modelId="{6099F477-269B-4C24-BB80-B9F5AB1DC490}" type="pres">
      <dgm:prSet presAssocID="{893B0A28-2537-4FEA-B22F-05B768D8AB43}" presName="sibTrans" presStyleCnt="0"/>
      <dgm:spPr/>
    </dgm:pt>
    <dgm:pt modelId="{2592D808-59D1-4B08-A9ED-A07638143239}" type="pres">
      <dgm:prSet presAssocID="{B4655F41-9C41-4F4B-BD31-437FD11B4863}" presName="parenttextcomposite" presStyleCnt="0"/>
      <dgm:spPr/>
    </dgm:pt>
    <dgm:pt modelId="{052484EE-8BEA-42AC-90FB-1DF647820889}" type="pres">
      <dgm:prSet presAssocID="{B4655F41-9C41-4F4B-BD31-437FD11B4863}" presName="parenttext" presStyleLbl="revTx" presStyleIdx="4" presStyleCnt="5">
        <dgm:presLayoutVars>
          <dgm:chMax/>
          <dgm:chPref val="2"/>
          <dgm:bulletEnabled val="1"/>
        </dgm:presLayoutVars>
      </dgm:prSet>
      <dgm:spPr/>
    </dgm:pt>
    <dgm:pt modelId="{37F9ECC7-3E57-4157-8A8A-D2D80EB13048}" type="pres">
      <dgm:prSet presAssocID="{B4655F41-9C41-4F4B-BD31-437FD11B4863}" presName="parallelogramComposite" presStyleCnt="0"/>
      <dgm:spPr/>
    </dgm:pt>
    <dgm:pt modelId="{B30AB0E2-5146-45C0-93FE-EB8A334455EF}" type="pres">
      <dgm:prSet presAssocID="{B4655F41-9C41-4F4B-BD31-437FD11B4863}" presName="parallelogram1" presStyleLbl="alignNode1" presStyleIdx="28" presStyleCnt="35"/>
      <dgm:spPr/>
    </dgm:pt>
    <dgm:pt modelId="{4212CA90-F28F-41BD-A203-D8B52FDEB9CA}" type="pres">
      <dgm:prSet presAssocID="{B4655F41-9C41-4F4B-BD31-437FD11B4863}" presName="parallelogram2" presStyleLbl="alignNode1" presStyleIdx="29" presStyleCnt="35"/>
      <dgm:spPr/>
    </dgm:pt>
    <dgm:pt modelId="{DE9F2232-1604-4DD4-AABC-B5D043F26E16}" type="pres">
      <dgm:prSet presAssocID="{B4655F41-9C41-4F4B-BD31-437FD11B4863}" presName="parallelogram3" presStyleLbl="alignNode1" presStyleIdx="30" presStyleCnt="35"/>
      <dgm:spPr/>
    </dgm:pt>
    <dgm:pt modelId="{2E888C7B-7D98-4250-9AA6-AC6CD79B4DD5}" type="pres">
      <dgm:prSet presAssocID="{B4655F41-9C41-4F4B-BD31-437FD11B4863}" presName="parallelogram4" presStyleLbl="alignNode1" presStyleIdx="31" presStyleCnt="35"/>
      <dgm:spPr/>
    </dgm:pt>
    <dgm:pt modelId="{2C1A58EF-E3E1-4505-9670-2A6C6657045A}" type="pres">
      <dgm:prSet presAssocID="{B4655F41-9C41-4F4B-BD31-437FD11B4863}" presName="parallelogram5" presStyleLbl="alignNode1" presStyleIdx="32" presStyleCnt="35"/>
      <dgm:spPr/>
    </dgm:pt>
    <dgm:pt modelId="{A2501A34-A065-4B4F-B0C0-FAA8ACD13339}" type="pres">
      <dgm:prSet presAssocID="{B4655F41-9C41-4F4B-BD31-437FD11B4863}" presName="parallelogram6" presStyleLbl="alignNode1" presStyleIdx="33" presStyleCnt="35"/>
      <dgm:spPr/>
    </dgm:pt>
    <dgm:pt modelId="{39E1C6BE-982A-41C4-9D56-2544D31288A6}" type="pres">
      <dgm:prSet presAssocID="{B4655F41-9C41-4F4B-BD31-437FD11B4863}" presName="parallelogram7" presStyleLbl="alignNode1" presStyleIdx="34" presStyleCnt="35"/>
      <dgm:spPr/>
    </dgm:pt>
  </dgm:ptLst>
  <dgm:cxnLst>
    <dgm:cxn modelId="{2A31F51A-2B61-4D2E-BBE4-7A4B4ADA1C7B}" type="presOf" srcId="{8A161073-E717-46FC-AE13-D2972516CED5}" destId="{EDA3245D-E9C2-4CAD-B433-9C02C0539F27}" srcOrd="0" destOrd="0" presId="urn:microsoft.com/office/officeart/2008/layout/VerticalAccentList"/>
    <dgm:cxn modelId="{8E7E8E61-EEE9-4A1F-8767-7609515DE481}" srcId="{9A8952A6-9A53-48BD-A41F-DA4AC2E92E92}" destId="{BA618DBA-08CB-4B43-8FD2-A32DC1E31B38}" srcOrd="1" destOrd="0" parTransId="{C323140D-25C1-4092-92D2-7AABEA4CC3B5}" sibTransId="{3FCF4E51-47B0-4353-8815-06986C04E2A5}"/>
    <dgm:cxn modelId="{39278E67-9393-453A-878B-2EA60592CDF9}" type="presOf" srcId="{9AC8AACB-3BFD-4E60-985F-C3BB498F4374}" destId="{3D669283-CD21-4276-9194-8397C82FD19B}" srcOrd="0" destOrd="0" presId="urn:microsoft.com/office/officeart/2008/layout/VerticalAccentList"/>
    <dgm:cxn modelId="{23C0F48E-2960-426B-B0F4-4F49319CA6A8}" srcId="{9A8952A6-9A53-48BD-A41F-DA4AC2E92E92}" destId="{9AC8AACB-3BFD-4E60-985F-C3BB498F4374}" srcOrd="3" destOrd="0" parTransId="{E4C6A9D5-E13F-46B8-8A52-51D6ABC4BC6F}" sibTransId="{893B0A28-2537-4FEA-B22F-05B768D8AB43}"/>
    <dgm:cxn modelId="{8E6BC2AA-BD35-4F4B-A997-207D96BED5E8}" type="presOf" srcId="{CA23E081-816E-4F1D-A5CA-EA59E90EBF19}" destId="{70FD7771-6FDE-4C2C-9D77-C3EABE1F4E54}" srcOrd="0" destOrd="0" presId="urn:microsoft.com/office/officeart/2008/layout/VerticalAccentList"/>
    <dgm:cxn modelId="{D6DAB0CC-1702-4AC2-BA88-3B9EF4C0187F}" srcId="{9A8952A6-9A53-48BD-A41F-DA4AC2E92E92}" destId="{B4655F41-9C41-4F4B-BD31-437FD11B4863}" srcOrd="4" destOrd="0" parTransId="{0C97F37A-A461-455E-B39E-BEEC009A317F}" sibTransId="{ECDB5E33-1514-42F7-A19D-C20CCE7575FD}"/>
    <dgm:cxn modelId="{FDA265D0-D9D6-407A-AF7E-85C7925185AB}" type="presOf" srcId="{9A8952A6-9A53-48BD-A41F-DA4AC2E92E92}" destId="{C861433A-0028-454B-9394-71D6BAD13D62}" srcOrd="0" destOrd="0" presId="urn:microsoft.com/office/officeart/2008/layout/VerticalAccentList"/>
    <dgm:cxn modelId="{5A6996DA-BAFC-4115-9582-D2F7BBA5F707}" srcId="{9A8952A6-9A53-48BD-A41F-DA4AC2E92E92}" destId="{8A161073-E717-46FC-AE13-D2972516CED5}" srcOrd="0" destOrd="0" parTransId="{624D8C30-61C0-41A0-8A90-311218E780DD}" sibTransId="{A682FD72-A2DC-4BB3-8696-4413656A783A}"/>
    <dgm:cxn modelId="{CCDDB9DB-6E76-4122-8443-47ED8D23B1A5}" type="presOf" srcId="{BA618DBA-08CB-4B43-8FD2-A32DC1E31B38}" destId="{0262E8B4-E902-4B52-AA86-020B9303880A}" srcOrd="0" destOrd="0" presId="urn:microsoft.com/office/officeart/2008/layout/VerticalAccentList"/>
    <dgm:cxn modelId="{8485D6EB-FC00-4CBD-9B93-EB6C71AC93FD}" srcId="{9A8952A6-9A53-48BD-A41F-DA4AC2E92E92}" destId="{CA23E081-816E-4F1D-A5CA-EA59E90EBF19}" srcOrd="2" destOrd="0" parTransId="{E2B7D80A-0BCA-46B1-B70A-DAB8D78373A0}" sibTransId="{1661D478-FBFF-4EEE-8B8C-344E91C27AA5}"/>
    <dgm:cxn modelId="{67EED1F0-E00F-4641-B291-AD9E9ABAF901}" type="presOf" srcId="{B4655F41-9C41-4F4B-BD31-437FD11B4863}" destId="{052484EE-8BEA-42AC-90FB-1DF647820889}" srcOrd="0" destOrd="0" presId="urn:microsoft.com/office/officeart/2008/layout/VerticalAccentList"/>
    <dgm:cxn modelId="{E922E8D4-DD60-47A8-AD4F-08C035396A3E}" type="presParOf" srcId="{C861433A-0028-454B-9394-71D6BAD13D62}" destId="{6BD6BF22-C357-4A1E-825A-D2F5127E8100}" srcOrd="0" destOrd="0" presId="urn:microsoft.com/office/officeart/2008/layout/VerticalAccentList"/>
    <dgm:cxn modelId="{EE494CF7-36D6-46A3-B503-EA6CEC1F4BDB}" type="presParOf" srcId="{6BD6BF22-C357-4A1E-825A-D2F5127E8100}" destId="{EDA3245D-E9C2-4CAD-B433-9C02C0539F27}" srcOrd="0" destOrd="0" presId="urn:microsoft.com/office/officeart/2008/layout/VerticalAccentList"/>
    <dgm:cxn modelId="{299E76B5-9D75-4610-8DB2-98726834CE29}" type="presParOf" srcId="{C861433A-0028-454B-9394-71D6BAD13D62}" destId="{F59CD532-C4C9-4BEC-B459-AF15F940BC89}" srcOrd="1" destOrd="0" presId="urn:microsoft.com/office/officeart/2008/layout/VerticalAccentList"/>
    <dgm:cxn modelId="{2F8D1AA9-546F-4F76-A70C-373421C8BE0C}" type="presParOf" srcId="{F59CD532-C4C9-4BEC-B459-AF15F940BC89}" destId="{2945EC4A-9990-41DA-96D9-CF0BB097B60C}" srcOrd="0" destOrd="0" presId="urn:microsoft.com/office/officeart/2008/layout/VerticalAccentList"/>
    <dgm:cxn modelId="{E4426F80-BB17-4D93-BE4E-BDF10F3A5DBE}" type="presParOf" srcId="{F59CD532-C4C9-4BEC-B459-AF15F940BC89}" destId="{9909185B-DD5F-465E-AB42-20FB4256C1B5}" srcOrd="1" destOrd="0" presId="urn:microsoft.com/office/officeart/2008/layout/VerticalAccentList"/>
    <dgm:cxn modelId="{C081D175-8773-45D8-8EFA-63577A46F2AC}" type="presParOf" srcId="{F59CD532-C4C9-4BEC-B459-AF15F940BC89}" destId="{948C0222-A555-4B19-97E2-2CBBA6A2E22D}" srcOrd="2" destOrd="0" presId="urn:microsoft.com/office/officeart/2008/layout/VerticalAccentList"/>
    <dgm:cxn modelId="{0A0299DE-607C-4642-9BEC-B90C189E8978}" type="presParOf" srcId="{F59CD532-C4C9-4BEC-B459-AF15F940BC89}" destId="{77A0C433-98C7-4EBB-978D-7CCE43671D85}" srcOrd="3" destOrd="0" presId="urn:microsoft.com/office/officeart/2008/layout/VerticalAccentList"/>
    <dgm:cxn modelId="{D5383A50-DCA1-4FED-B66B-ED24E6F2F9BA}" type="presParOf" srcId="{F59CD532-C4C9-4BEC-B459-AF15F940BC89}" destId="{27635138-3618-42F3-B4FC-D60A4C89486A}" srcOrd="4" destOrd="0" presId="urn:microsoft.com/office/officeart/2008/layout/VerticalAccentList"/>
    <dgm:cxn modelId="{9AA6C8A0-F692-43CD-B586-6C3FD25324BB}" type="presParOf" srcId="{F59CD532-C4C9-4BEC-B459-AF15F940BC89}" destId="{02AF607E-1555-4D58-A1CD-EACEBB1702FB}" srcOrd="5" destOrd="0" presId="urn:microsoft.com/office/officeart/2008/layout/VerticalAccentList"/>
    <dgm:cxn modelId="{0437B6B7-6FCC-4DD9-89E1-1FC8F5112445}" type="presParOf" srcId="{F59CD532-C4C9-4BEC-B459-AF15F940BC89}" destId="{14580CDD-3F9F-4DE3-8FDC-ED5AA2E89F4C}" srcOrd="6" destOrd="0" presId="urn:microsoft.com/office/officeart/2008/layout/VerticalAccentList"/>
    <dgm:cxn modelId="{B4BDD9FA-2888-41CB-9A9A-23601EE61908}" type="presParOf" srcId="{C861433A-0028-454B-9394-71D6BAD13D62}" destId="{80653BB9-7ED3-48C8-ACFC-5AB76B70BA63}" srcOrd="2" destOrd="0" presId="urn:microsoft.com/office/officeart/2008/layout/VerticalAccentList"/>
    <dgm:cxn modelId="{82734F5F-D86C-45FB-92A1-0ED3D2CCE3F0}" type="presParOf" srcId="{C861433A-0028-454B-9394-71D6BAD13D62}" destId="{AD24AC25-0986-4393-AAE1-DC20DDCF8E34}" srcOrd="3" destOrd="0" presId="urn:microsoft.com/office/officeart/2008/layout/VerticalAccentList"/>
    <dgm:cxn modelId="{A328E361-A0F3-410A-A589-F6F84D957F5C}" type="presParOf" srcId="{AD24AC25-0986-4393-AAE1-DC20DDCF8E34}" destId="{0262E8B4-E902-4B52-AA86-020B9303880A}" srcOrd="0" destOrd="0" presId="urn:microsoft.com/office/officeart/2008/layout/VerticalAccentList"/>
    <dgm:cxn modelId="{49915A01-D869-443E-B807-0A54F0163CE8}" type="presParOf" srcId="{C861433A-0028-454B-9394-71D6BAD13D62}" destId="{276A7A5B-E637-4827-9618-C585CBB19AF7}" srcOrd="4" destOrd="0" presId="urn:microsoft.com/office/officeart/2008/layout/VerticalAccentList"/>
    <dgm:cxn modelId="{66E9081A-E078-465E-919D-7CE7EC719D70}" type="presParOf" srcId="{276A7A5B-E637-4827-9618-C585CBB19AF7}" destId="{BEB9914B-6F99-425F-B247-63A60F5CEC3F}" srcOrd="0" destOrd="0" presId="urn:microsoft.com/office/officeart/2008/layout/VerticalAccentList"/>
    <dgm:cxn modelId="{AA64DD3A-2AC9-4B3B-A848-1C193EF3A59C}" type="presParOf" srcId="{276A7A5B-E637-4827-9618-C585CBB19AF7}" destId="{07A99486-C2A8-4127-89EE-FAECBBC4C2CA}" srcOrd="1" destOrd="0" presId="urn:microsoft.com/office/officeart/2008/layout/VerticalAccentList"/>
    <dgm:cxn modelId="{87D0879A-863D-4681-883B-6D737B6E893C}" type="presParOf" srcId="{276A7A5B-E637-4827-9618-C585CBB19AF7}" destId="{251300B0-A5B6-41E3-8F4D-9552098C4BA4}" srcOrd="2" destOrd="0" presId="urn:microsoft.com/office/officeart/2008/layout/VerticalAccentList"/>
    <dgm:cxn modelId="{5F72927F-538B-4352-849E-D1A82630B45F}" type="presParOf" srcId="{276A7A5B-E637-4827-9618-C585CBB19AF7}" destId="{3A198747-C3EF-43B7-B92C-A355834F0386}" srcOrd="3" destOrd="0" presId="urn:microsoft.com/office/officeart/2008/layout/VerticalAccentList"/>
    <dgm:cxn modelId="{0F49B1AF-4B19-4B47-87A9-74E226EB3DA6}" type="presParOf" srcId="{276A7A5B-E637-4827-9618-C585CBB19AF7}" destId="{FED38760-1AAD-47F2-ADF5-D234A5CAF985}" srcOrd="4" destOrd="0" presId="urn:microsoft.com/office/officeart/2008/layout/VerticalAccentList"/>
    <dgm:cxn modelId="{6611F5F2-85A9-4369-B247-3726A873ED51}" type="presParOf" srcId="{276A7A5B-E637-4827-9618-C585CBB19AF7}" destId="{54A2ED40-D26B-4BFE-8053-E02A714A54BD}" srcOrd="5" destOrd="0" presId="urn:microsoft.com/office/officeart/2008/layout/VerticalAccentList"/>
    <dgm:cxn modelId="{E53957EE-3ECE-4247-9A84-0B2706F705C3}" type="presParOf" srcId="{276A7A5B-E637-4827-9618-C585CBB19AF7}" destId="{93EFE926-62D9-4C62-8368-B32D4D0D599B}" srcOrd="6" destOrd="0" presId="urn:microsoft.com/office/officeart/2008/layout/VerticalAccentList"/>
    <dgm:cxn modelId="{02077F46-97E5-42B3-81E5-55E3E7F0B9D4}" type="presParOf" srcId="{C861433A-0028-454B-9394-71D6BAD13D62}" destId="{75A4EB18-AC3A-4E9B-953E-04BD4D4668E7}" srcOrd="5" destOrd="0" presId="urn:microsoft.com/office/officeart/2008/layout/VerticalAccentList"/>
    <dgm:cxn modelId="{5CC8B80A-97F1-442D-A302-614C815087F5}" type="presParOf" srcId="{C861433A-0028-454B-9394-71D6BAD13D62}" destId="{2CD9A746-1E8C-424D-ABE1-FF631F59EC5B}" srcOrd="6" destOrd="0" presId="urn:microsoft.com/office/officeart/2008/layout/VerticalAccentList"/>
    <dgm:cxn modelId="{9E99E39B-39ED-4E35-93F6-7A9826E10610}" type="presParOf" srcId="{2CD9A746-1E8C-424D-ABE1-FF631F59EC5B}" destId="{70FD7771-6FDE-4C2C-9D77-C3EABE1F4E54}" srcOrd="0" destOrd="0" presId="urn:microsoft.com/office/officeart/2008/layout/VerticalAccentList"/>
    <dgm:cxn modelId="{B4ED1B77-EFB0-4A46-B653-CD0442A08220}" type="presParOf" srcId="{C861433A-0028-454B-9394-71D6BAD13D62}" destId="{3F6391F2-92C9-4635-9FCF-3E15A94F3826}" srcOrd="7" destOrd="0" presId="urn:microsoft.com/office/officeart/2008/layout/VerticalAccentList"/>
    <dgm:cxn modelId="{5DF112D8-A6BC-4606-909C-947042EDCA79}" type="presParOf" srcId="{3F6391F2-92C9-4635-9FCF-3E15A94F3826}" destId="{28327913-2412-49D1-8742-97815B2C389D}" srcOrd="0" destOrd="0" presId="urn:microsoft.com/office/officeart/2008/layout/VerticalAccentList"/>
    <dgm:cxn modelId="{FA0BB7F0-C223-494E-9E1F-5CD192DA6278}" type="presParOf" srcId="{3F6391F2-92C9-4635-9FCF-3E15A94F3826}" destId="{FE7D6AEB-B229-4CD2-8FEC-9A0F2C9D861C}" srcOrd="1" destOrd="0" presId="urn:microsoft.com/office/officeart/2008/layout/VerticalAccentList"/>
    <dgm:cxn modelId="{49D91EBB-B8A5-4F4B-AEE4-BAA2CCD6A93B}" type="presParOf" srcId="{3F6391F2-92C9-4635-9FCF-3E15A94F3826}" destId="{DCB4C324-DBBD-4A69-AC31-C3550A0C1DA6}" srcOrd="2" destOrd="0" presId="urn:microsoft.com/office/officeart/2008/layout/VerticalAccentList"/>
    <dgm:cxn modelId="{A5DF0614-A3B6-41CA-91D0-486BB57F8BAB}" type="presParOf" srcId="{3F6391F2-92C9-4635-9FCF-3E15A94F3826}" destId="{7E50EC86-E565-43F5-9AE1-DC4AB36A78E8}" srcOrd="3" destOrd="0" presId="urn:microsoft.com/office/officeart/2008/layout/VerticalAccentList"/>
    <dgm:cxn modelId="{7DE28F27-9C9E-4AD9-8563-FD5DEEB28CF0}" type="presParOf" srcId="{3F6391F2-92C9-4635-9FCF-3E15A94F3826}" destId="{407C6D32-0F3A-4DA8-80A1-B4D6B17B9AEE}" srcOrd="4" destOrd="0" presId="urn:microsoft.com/office/officeart/2008/layout/VerticalAccentList"/>
    <dgm:cxn modelId="{494B2156-BA41-409C-B959-857740788AD3}" type="presParOf" srcId="{3F6391F2-92C9-4635-9FCF-3E15A94F3826}" destId="{D99F2C85-788E-4DFE-83B8-E81EED48B6CB}" srcOrd="5" destOrd="0" presId="urn:microsoft.com/office/officeart/2008/layout/VerticalAccentList"/>
    <dgm:cxn modelId="{015AA135-02C7-4ACA-9707-E58F836F37FE}" type="presParOf" srcId="{3F6391F2-92C9-4635-9FCF-3E15A94F3826}" destId="{70308C32-9157-4BA0-AD1F-B142379FC924}" srcOrd="6" destOrd="0" presId="urn:microsoft.com/office/officeart/2008/layout/VerticalAccentList"/>
    <dgm:cxn modelId="{122D0856-3DF1-4E9F-B707-6884F39D4DF1}" type="presParOf" srcId="{C861433A-0028-454B-9394-71D6BAD13D62}" destId="{2D3F8D05-A861-453D-995F-AC1319EE9661}" srcOrd="8" destOrd="0" presId="urn:microsoft.com/office/officeart/2008/layout/VerticalAccentList"/>
    <dgm:cxn modelId="{E03967A8-3878-459F-ABB6-C13978386A5F}" type="presParOf" srcId="{C861433A-0028-454B-9394-71D6BAD13D62}" destId="{E2369FA6-4227-4ECA-9350-6E9D158C9B75}" srcOrd="9" destOrd="0" presId="urn:microsoft.com/office/officeart/2008/layout/VerticalAccentList"/>
    <dgm:cxn modelId="{17CECE9C-A74A-42AA-878E-2E5B280C8D37}" type="presParOf" srcId="{E2369FA6-4227-4ECA-9350-6E9D158C9B75}" destId="{3D669283-CD21-4276-9194-8397C82FD19B}" srcOrd="0" destOrd="0" presId="urn:microsoft.com/office/officeart/2008/layout/VerticalAccentList"/>
    <dgm:cxn modelId="{C7B16639-A093-47FB-917F-019DA53D6EE8}" type="presParOf" srcId="{C861433A-0028-454B-9394-71D6BAD13D62}" destId="{9309692E-16A9-42B3-9C2B-FCF969EAD097}" srcOrd="10" destOrd="0" presId="urn:microsoft.com/office/officeart/2008/layout/VerticalAccentList"/>
    <dgm:cxn modelId="{58020CD4-A5AD-47A1-89BE-16ECC1F1C903}" type="presParOf" srcId="{9309692E-16A9-42B3-9C2B-FCF969EAD097}" destId="{4EFB7C96-61C5-4D5E-A46F-0D7AB01E1C80}" srcOrd="0" destOrd="0" presId="urn:microsoft.com/office/officeart/2008/layout/VerticalAccentList"/>
    <dgm:cxn modelId="{1CB5C202-00B0-45F3-93F1-03BD65F90874}" type="presParOf" srcId="{9309692E-16A9-42B3-9C2B-FCF969EAD097}" destId="{4EAED31B-7E79-4240-A110-8F6C47E4507C}" srcOrd="1" destOrd="0" presId="urn:microsoft.com/office/officeart/2008/layout/VerticalAccentList"/>
    <dgm:cxn modelId="{83208C55-BC00-4050-9C4B-0CB7EE722EA6}" type="presParOf" srcId="{9309692E-16A9-42B3-9C2B-FCF969EAD097}" destId="{533520D8-3AD3-44B5-93F2-D1E24CB8BD18}" srcOrd="2" destOrd="0" presId="urn:microsoft.com/office/officeart/2008/layout/VerticalAccentList"/>
    <dgm:cxn modelId="{0DF297BF-4B13-4DE6-B0AC-9D635E74CA4A}" type="presParOf" srcId="{9309692E-16A9-42B3-9C2B-FCF969EAD097}" destId="{7CFD8DC3-ACA1-4C32-9E7E-3D6D63AA8A74}" srcOrd="3" destOrd="0" presId="urn:microsoft.com/office/officeart/2008/layout/VerticalAccentList"/>
    <dgm:cxn modelId="{3DF54E2A-9151-4357-9DB8-3DEC04C471B0}" type="presParOf" srcId="{9309692E-16A9-42B3-9C2B-FCF969EAD097}" destId="{66CF15F9-58AC-45DF-B90E-33F9B7B66B12}" srcOrd="4" destOrd="0" presId="urn:microsoft.com/office/officeart/2008/layout/VerticalAccentList"/>
    <dgm:cxn modelId="{ABE9E2DA-1676-4C62-ABF6-0C05F396D685}" type="presParOf" srcId="{9309692E-16A9-42B3-9C2B-FCF969EAD097}" destId="{54AABB5D-D6FB-4A4F-9C4E-432B0C7758BD}" srcOrd="5" destOrd="0" presId="urn:microsoft.com/office/officeart/2008/layout/VerticalAccentList"/>
    <dgm:cxn modelId="{9EB64356-A702-4E52-A654-934F7A2BD113}" type="presParOf" srcId="{9309692E-16A9-42B3-9C2B-FCF969EAD097}" destId="{7B03D59E-2AAB-4FBB-AA35-D7F45298C48F}" srcOrd="6" destOrd="0" presId="urn:microsoft.com/office/officeart/2008/layout/VerticalAccentList"/>
    <dgm:cxn modelId="{1B424166-D498-447D-A668-F83288CE9126}" type="presParOf" srcId="{C861433A-0028-454B-9394-71D6BAD13D62}" destId="{6099F477-269B-4C24-BB80-B9F5AB1DC490}" srcOrd="11" destOrd="0" presId="urn:microsoft.com/office/officeart/2008/layout/VerticalAccentList"/>
    <dgm:cxn modelId="{B6B4959A-719F-4F06-8A19-85DF5976E1D3}" type="presParOf" srcId="{C861433A-0028-454B-9394-71D6BAD13D62}" destId="{2592D808-59D1-4B08-A9ED-A07638143239}" srcOrd="12" destOrd="0" presId="urn:microsoft.com/office/officeart/2008/layout/VerticalAccentList"/>
    <dgm:cxn modelId="{DDEF8BDF-B749-4796-B249-6CF387A50C03}" type="presParOf" srcId="{2592D808-59D1-4B08-A9ED-A07638143239}" destId="{052484EE-8BEA-42AC-90FB-1DF647820889}" srcOrd="0" destOrd="0" presId="urn:microsoft.com/office/officeart/2008/layout/VerticalAccentList"/>
    <dgm:cxn modelId="{81880612-EA05-4C22-BE5C-A1BD18E98B13}" type="presParOf" srcId="{C861433A-0028-454B-9394-71D6BAD13D62}" destId="{37F9ECC7-3E57-4157-8A8A-D2D80EB13048}" srcOrd="13" destOrd="0" presId="urn:microsoft.com/office/officeart/2008/layout/VerticalAccentList"/>
    <dgm:cxn modelId="{C8982D65-1A04-43F6-B0E3-553475831206}" type="presParOf" srcId="{37F9ECC7-3E57-4157-8A8A-D2D80EB13048}" destId="{B30AB0E2-5146-45C0-93FE-EB8A334455EF}" srcOrd="0" destOrd="0" presId="urn:microsoft.com/office/officeart/2008/layout/VerticalAccentList"/>
    <dgm:cxn modelId="{2D6DB5F7-B29A-4190-9E5D-7239C27E8465}" type="presParOf" srcId="{37F9ECC7-3E57-4157-8A8A-D2D80EB13048}" destId="{4212CA90-F28F-41BD-A203-D8B52FDEB9CA}" srcOrd="1" destOrd="0" presId="urn:microsoft.com/office/officeart/2008/layout/VerticalAccentList"/>
    <dgm:cxn modelId="{C34B2741-8682-4B90-B3AD-7FDC83D814F2}" type="presParOf" srcId="{37F9ECC7-3E57-4157-8A8A-D2D80EB13048}" destId="{DE9F2232-1604-4DD4-AABC-B5D043F26E16}" srcOrd="2" destOrd="0" presId="urn:microsoft.com/office/officeart/2008/layout/VerticalAccentList"/>
    <dgm:cxn modelId="{EF2CE865-6197-4E07-8B1D-6655D1123F18}" type="presParOf" srcId="{37F9ECC7-3E57-4157-8A8A-D2D80EB13048}" destId="{2E888C7B-7D98-4250-9AA6-AC6CD79B4DD5}" srcOrd="3" destOrd="0" presId="urn:microsoft.com/office/officeart/2008/layout/VerticalAccentList"/>
    <dgm:cxn modelId="{9FC7ABF2-DB49-44F6-BC9B-68AF79290D18}" type="presParOf" srcId="{37F9ECC7-3E57-4157-8A8A-D2D80EB13048}" destId="{2C1A58EF-E3E1-4505-9670-2A6C6657045A}" srcOrd="4" destOrd="0" presId="urn:microsoft.com/office/officeart/2008/layout/VerticalAccentList"/>
    <dgm:cxn modelId="{09A4177D-C5F3-419E-BC07-DA605349821C}" type="presParOf" srcId="{37F9ECC7-3E57-4157-8A8A-D2D80EB13048}" destId="{A2501A34-A065-4B4F-B0C0-FAA8ACD13339}" srcOrd="5" destOrd="0" presId="urn:microsoft.com/office/officeart/2008/layout/VerticalAccentList"/>
    <dgm:cxn modelId="{E8F827B9-3526-427A-84CD-739D4F5DD639}" type="presParOf" srcId="{37F9ECC7-3E57-4157-8A8A-D2D80EB13048}" destId="{39E1C6BE-982A-41C4-9D56-2544D31288A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648B3D-7E27-43BD-B2C9-FA761A7CD9A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B13471-441A-4134-A9D5-9C3BF22C2D10}">
      <dgm:prSet phldrT="[文本]"/>
      <dgm:spPr/>
      <dgm:t>
        <a:bodyPr/>
        <a:lstStyle/>
        <a:p>
          <a:r>
            <a:rPr lang="zh-CN" altLang="en-US" dirty="0"/>
            <a:t>需求与流程</a:t>
          </a:r>
        </a:p>
      </dgm:t>
    </dgm:pt>
    <dgm:pt modelId="{89068DF7-AC27-488E-93C5-DA53C5CDEA09}" type="parTrans" cxnId="{62498E69-6783-40EB-9BE8-59E7ED68D268}">
      <dgm:prSet/>
      <dgm:spPr/>
      <dgm:t>
        <a:bodyPr/>
        <a:lstStyle/>
        <a:p>
          <a:endParaRPr lang="zh-CN" altLang="en-US"/>
        </a:p>
      </dgm:t>
    </dgm:pt>
    <dgm:pt modelId="{894EDC03-06F7-4E9C-9DAC-AF2C5CFE06FA}" type="sibTrans" cxnId="{62498E69-6783-40EB-9BE8-59E7ED68D268}">
      <dgm:prSet/>
      <dgm:spPr/>
      <dgm:t>
        <a:bodyPr/>
        <a:lstStyle/>
        <a:p>
          <a:endParaRPr lang="zh-CN" altLang="en-US"/>
        </a:p>
      </dgm:t>
    </dgm:pt>
    <dgm:pt modelId="{8F87F752-E2C3-4BD5-86BB-7828ACB862FF}">
      <dgm:prSet phldrT="[文本]"/>
      <dgm:spPr/>
      <dgm:t>
        <a:bodyPr/>
        <a:lstStyle/>
        <a:p>
          <a:r>
            <a:rPr lang="zh-CN" altLang="en-US" dirty="0"/>
            <a:t>需求分析</a:t>
          </a:r>
        </a:p>
      </dgm:t>
    </dgm:pt>
    <dgm:pt modelId="{1FE18D20-E8F9-48B0-A278-C45E54AB7F8A}" type="parTrans" cxnId="{6243D022-8983-4297-A0C7-C51D6D0C2FED}">
      <dgm:prSet/>
      <dgm:spPr/>
      <dgm:t>
        <a:bodyPr/>
        <a:lstStyle/>
        <a:p>
          <a:endParaRPr lang="zh-CN" altLang="en-US"/>
        </a:p>
      </dgm:t>
    </dgm:pt>
    <dgm:pt modelId="{462C4FC1-F39B-4CE2-B3C4-8958662A2344}" type="sibTrans" cxnId="{6243D022-8983-4297-A0C7-C51D6D0C2FED}">
      <dgm:prSet/>
      <dgm:spPr/>
      <dgm:t>
        <a:bodyPr/>
        <a:lstStyle/>
        <a:p>
          <a:endParaRPr lang="zh-CN" altLang="en-US"/>
        </a:p>
      </dgm:t>
    </dgm:pt>
    <dgm:pt modelId="{5621C990-B595-45B2-9FBB-ECA0B4359EAF}">
      <dgm:prSet phldrT="[文本]"/>
      <dgm:spPr/>
      <dgm:t>
        <a:bodyPr/>
        <a:lstStyle/>
        <a:p>
          <a:r>
            <a:rPr lang="zh-CN" altLang="en-US" dirty="0"/>
            <a:t>流程分析</a:t>
          </a:r>
        </a:p>
      </dgm:t>
    </dgm:pt>
    <dgm:pt modelId="{CA28C59B-44D4-48C6-B135-FE18050C0AB3}" type="parTrans" cxnId="{E339BC12-2947-420B-BFB7-467A7655E08F}">
      <dgm:prSet/>
      <dgm:spPr/>
      <dgm:t>
        <a:bodyPr/>
        <a:lstStyle/>
        <a:p>
          <a:endParaRPr lang="zh-CN" altLang="en-US"/>
        </a:p>
      </dgm:t>
    </dgm:pt>
    <dgm:pt modelId="{13DDA7AB-0DA5-4B95-A432-0618E29B4B98}" type="sibTrans" cxnId="{E339BC12-2947-420B-BFB7-467A7655E08F}">
      <dgm:prSet/>
      <dgm:spPr/>
      <dgm:t>
        <a:bodyPr/>
        <a:lstStyle/>
        <a:p>
          <a:endParaRPr lang="zh-CN" altLang="en-US"/>
        </a:p>
      </dgm:t>
    </dgm:pt>
    <dgm:pt modelId="{3ED50C72-2F79-4B7E-87B2-0CDF73E51056}">
      <dgm:prSet phldrT="[文本]"/>
      <dgm:spPr/>
      <dgm:t>
        <a:bodyPr/>
        <a:lstStyle/>
        <a:p>
          <a:r>
            <a:rPr lang="zh-CN" altLang="en-US" dirty="0"/>
            <a:t>总体结构设计</a:t>
          </a:r>
        </a:p>
      </dgm:t>
    </dgm:pt>
    <dgm:pt modelId="{FE8AA31D-701E-44D5-90EF-D933D50978A7}" type="parTrans" cxnId="{E3C4062C-449D-4947-8EED-0397FD217118}">
      <dgm:prSet/>
      <dgm:spPr/>
      <dgm:t>
        <a:bodyPr/>
        <a:lstStyle/>
        <a:p>
          <a:endParaRPr lang="zh-CN" altLang="en-US"/>
        </a:p>
      </dgm:t>
    </dgm:pt>
    <dgm:pt modelId="{406BEFCD-E8E6-4E58-9E20-F6813C87CD97}" type="sibTrans" cxnId="{E3C4062C-449D-4947-8EED-0397FD217118}">
      <dgm:prSet/>
      <dgm:spPr/>
      <dgm:t>
        <a:bodyPr/>
        <a:lstStyle/>
        <a:p>
          <a:endParaRPr lang="zh-CN" altLang="en-US"/>
        </a:p>
      </dgm:t>
    </dgm:pt>
    <dgm:pt modelId="{69DCA703-0660-4076-93DC-1B06C0D691FE}">
      <dgm:prSet phldrT="[文本]"/>
      <dgm:spPr/>
      <dgm:t>
        <a:bodyPr/>
        <a:lstStyle/>
        <a:p>
          <a:r>
            <a:rPr lang="zh-CN" altLang="en-US" dirty="0"/>
            <a:t>数据编码</a:t>
          </a:r>
        </a:p>
      </dgm:t>
    </dgm:pt>
    <dgm:pt modelId="{5E5B4996-7697-4AE9-BB76-AC95AE1FFEE2}" type="parTrans" cxnId="{B33CB00E-6AFA-4F56-9DF2-B3C8EFBF67AE}">
      <dgm:prSet/>
      <dgm:spPr/>
      <dgm:t>
        <a:bodyPr/>
        <a:lstStyle/>
        <a:p>
          <a:endParaRPr lang="zh-CN" altLang="en-US"/>
        </a:p>
      </dgm:t>
    </dgm:pt>
    <dgm:pt modelId="{15505189-F03C-4C70-AFF6-4DB5CB94BBD8}" type="sibTrans" cxnId="{B33CB00E-6AFA-4F56-9DF2-B3C8EFBF67AE}">
      <dgm:prSet/>
      <dgm:spPr/>
      <dgm:t>
        <a:bodyPr/>
        <a:lstStyle/>
        <a:p>
          <a:endParaRPr lang="zh-CN" altLang="en-US"/>
        </a:p>
      </dgm:t>
    </dgm:pt>
    <dgm:pt modelId="{4426D412-E8EB-46C1-83BC-02F4E6D3B30B}">
      <dgm:prSet phldrT="[文本]"/>
      <dgm:spPr/>
      <dgm:t>
        <a:bodyPr/>
        <a:lstStyle/>
        <a:p>
          <a:r>
            <a:rPr lang="zh-CN" altLang="en-US" dirty="0"/>
            <a:t>核心功能</a:t>
          </a:r>
        </a:p>
      </dgm:t>
    </dgm:pt>
    <dgm:pt modelId="{C81592B2-A3D2-4A1D-B446-9EC4EA1DC985}" type="parTrans" cxnId="{25B4CE57-1D64-4424-A3A5-016DEB6C35C3}">
      <dgm:prSet/>
      <dgm:spPr/>
      <dgm:t>
        <a:bodyPr/>
        <a:lstStyle/>
        <a:p>
          <a:endParaRPr lang="zh-CN" altLang="en-US"/>
        </a:p>
      </dgm:t>
    </dgm:pt>
    <dgm:pt modelId="{D37AD2FC-E088-42BC-BC04-1E32FA5E8A47}" type="sibTrans" cxnId="{25B4CE57-1D64-4424-A3A5-016DEB6C35C3}">
      <dgm:prSet/>
      <dgm:spPr/>
      <dgm:t>
        <a:bodyPr/>
        <a:lstStyle/>
        <a:p>
          <a:endParaRPr lang="zh-CN" altLang="en-US"/>
        </a:p>
      </dgm:t>
    </dgm:pt>
    <dgm:pt modelId="{A450C36A-6E67-4E54-9060-F7E62BD79DC7}">
      <dgm:prSet phldrT="[文本]"/>
      <dgm:spPr/>
      <dgm:t>
        <a:bodyPr/>
        <a:lstStyle/>
        <a:p>
          <a:r>
            <a:rPr lang="zh-CN" altLang="en-US" dirty="0"/>
            <a:t>基础设置</a:t>
          </a:r>
        </a:p>
      </dgm:t>
    </dgm:pt>
    <dgm:pt modelId="{89B6D86F-009D-4713-B916-BD9A01863408}" type="parTrans" cxnId="{98E9CAB4-3C43-40A5-9E1E-20ED651E7CDA}">
      <dgm:prSet/>
      <dgm:spPr/>
      <dgm:t>
        <a:bodyPr/>
        <a:lstStyle/>
        <a:p>
          <a:endParaRPr lang="zh-CN" altLang="en-US"/>
        </a:p>
      </dgm:t>
    </dgm:pt>
    <dgm:pt modelId="{435A7228-1981-4560-A838-EA8B00873D1E}" type="sibTrans" cxnId="{98E9CAB4-3C43-40A5-9E1E-20ED651E7CDA}">
      <dgm:prSet/>
      <dgm:spPr/>
      <dgm:t>
        <a:bodyPr/>
        <a:lstStyle/>
        <a:p>
          <a:endParaRPr lang="zh-CN" altLang="en-US"/>
        </a:p>
      </dgm:t>
    </dgm:pt>
    <dgm:pt modelId="{5C9BDC1A-38CB-4FF5-832D-5DBB774A02F0}">
      <dgm:prSet phldrT="[文本]"/>
      <dgm:spPr/>
      <dgm:t>
        <a:bodyPr/>
        <a:lstStyle/>
        <a:p>
          <a:r>
            <a:rPr lang="zh-CN" altLang="en-US" dirty="0"/>
            <a:t>功能结构</a:t>
          </a:r>
        </a:p>
      </dgm:t>
    </dgm:pt>
    <dgm:pt modelId="{573E2596-5563-4767-83AC-9D514D242F49}" type="parTrans" cxnId="{EA1F224F-708D-40F7-94A7-6ABB1D199D48}">
      <dgm:prSet/>
      <dgm:spPr/>
      <dgm:t>
        <a:bodyPr/>
        <a:lstStyle/>
        <a:p>
          <a:endParaRPr lang="zh-CN" altLang="en-US"/>
        </a:p>
      </dgm:t>
    </dgm:pt>
    <dgm:pt modelId="{1AC81F77-A9EB-49B1-887E-A2B02BD0B1BB}" type="sibTrans" cxnId="{EA1F224F-708D-40F7-94A7-6ABB1D199D48}">
      <dgm:prSet/>
      <dgm:spPr/>
      <dgm:t>
        <a:bodyPr/>
        <a:lstStyle/>
        <a:p>
          <a:endParaRPr lang="zh-CN" altLang="en-US"/>
        </a:p>
      </dgm:t>
    </dgm:pt>
    <dgm:pt modelId="{449F3157-65B0-4A05-8F3F-C3EA91139805}">
      <dgm:prSet phldrT="[文本]"/>
      <dgm:spPr/>
      <dgm:t>
        <a:bodyPr/>
        <a:lstStyle/>
        <a:p>
          <a:r>
            <a:rPr lang="zh-CN" altLang="en-US" dirty="0"/>
            <a:t>数据文件</a:t>
          </a:r>
        </a:p>
      </dgm:t>
    </dgm:pt>
    <dgm:pt modelId="{04A63CAE-F337-446D-BCD5-525A46A50372}" type="parTrans" cxnId="{320715B0-1ACC-4A43-9C29-AA6CE9CA0EF0}">
      <dgm:prSet/>
      <dgm:spPr/>
      <dgm:t>
        <a:bodyPr/>
        <a:lstStyle/>
        <a:p>
          <a:endParaRPr lang="zh-CN" altLang="en-US"/>
        </a:p>
      </dgm:t>
    </dgm:pt>
    <dgm:pt modelId="{740CC5C2-8E00-412B-B23F-FEC18BE93253}" type="sibTrans" cxnId="{320715B0-1ACC-4A43-9C29-AA6CE9CA0EF0}">
      <dgm:prSet/>
      <dgm:spPr/>
      <dgm:t>
        <a:bodyPr/>
        <a:lstStyle/>
        <a:p>
          <a:endParaRPr lang="zh-CN" altLang="en-US"/>
        </a:p>
      </dgm:t>
    </dgm:pt>
    <dgm:pt modelId="{DCF7CF4F-20B9-4DF9-80DE-7B1DEE8057B1}">
      <dgm:prSet phldrT="[文本]"/>
      <dgm:spPr/>
      <dgm:t>
        <a:bodyPr/>
        <a:lstStyle/>
        <a:p>
          <a:r>
            <a:rPr lang="zh-CN" altLang="en-US" dirty="0"/>
            <a:t>采购管理</a:t>
          </a:r>
        </a:p>
      </dgm:t>
    </dgm:pt>
    <dgm:pt modelId="{DFA28584-FF68-488D-A394-38926FB16623}" type="parTrans" cxnId="{B24E1D12-B23D-4B41-900E-61FDF70F26E3}">
      <dgm:prSet/>
      <dgm:spPr/>
      <dgm:t>
        <a:bodyPr/>
        <a:lstStyle/>
        <a:p>
          <a:endParaRPr lang="zh-CN" altLang="en-US"/>
        </a:p>
      </dgm:t>
    </dgm:pt>
    <dgm:pt modelId="{64443E1F-BDE9-4B36-A807-A09E6B8689AA}" type="sibTrans" cxnId="{B24E1D12-B23D-4B41-900E-61FDF70F26E3}">
      <dgm:prSet/>
      <dgm:spPr/>
      <dgm:t>
        <a:bodyPr/>
        <a:lstStyle/>
        <a:p>
          <a:endParaRPr lang="zh-CN" altLang="en-US"/>
        </a:p>
      </dgm:t>
    </dgm:pt>
    <dgm:pt modelId="{1F509A5E-02D4-4213-9E1C-4B5FA772AB2A}">
      <dgm:prSet phldrT="[文本]"/>
      <dgm:spPr/>
      <dgm:t>
        <a:bodyPr/>
        <a:lstStyle/>
        <a:p>
          <a:r>
            <a:rPr lang="zh-CN" altLang="en-US" dirty="0"/>
            <a:t>付款管理</a:t>
          </a:r>
        </a:p>
      </dgm:t>
    </dgm:pt>
    <dgm:pt modelId="{A5C51F26-8225-4659-B024-27DFEB7FAB9A}" type="parTrans" cxnId="{75AA7297-0A0A-442C-BFEF-289DB4230FFB}">
      <dgm:prSet/>
      <dgm:spPr/>
      <dgm:t>
        <a:bodyPr/>
        <a:lstStyle/>
        <a:p>
          <a:endParaRPr lang="zh-CN" altLang="en-US"/>
        </a:p>
      </dgm:t>
    </dgm:pt>
    <dgm:pt modelId="{6D7F5D21-AD6B-43B7-A819-636F0386CF7A}" type="sibTrans" cxnId="{75AA7297-0A0A-442C-BFEF-289DB4230FFB}">
      <dgm:prSet/>
      <dgm:spPr/>
      <dgm:t>
        <a:bodyPr/>
        <a:lstStyle/>
        <a:p>
          <a:endParaRPr lang="zh-CN" altLang="en-US"/>
        </a:p>
      </dgm:t>
    </dgm:pt>
    <dgm:pt modelId="{61A65FF3-94D5-46EF-B801-C4D3F703F810}">
      <dgm:prSet phldrT="[文本]"/>
      <dgm:spPr/>
      <dgm:t>
        <a:bodyPr/>
        <a:lstStyle/>
        <a:p>
          <a:r>
            <a:rPr lang="zh-CN" altLang="en-US" dirty="0"/>
            <a:t>一体化策略</a:t>
          </a:r>
        </a:p>
      </dgm:t>
    </dgm:pt>
    <dgm:pt modelId="{5F7E50AA-28EF-4E79-9FAA-B1280661A15C}" type="parTrans" cxnId="{F1B040A5-B572-4055-9BD1-260E6DA9C9AC}">
      <dgm:prSet/>
      <dgm:spPr/>
      <dgm:t>
        <a:bodyPr/>
        <a:lstStyle/>
        <a:p>
          <a:endParaRPr lang="zh-CN" altLang="en-US"/>
        </a:p>
      </dgm:t>
    </dgm:pt>
    <dgm:pt modelId="{E22AF39A-8FEF-4E20-852D-5E9960C8D95F}" type="sibTrans" cxnId="{F1B040A5-B572-4055-9BD1-260E6DA9C9AC}">
      <dgm:prSet/>
      <dgm:spPr/>
      <dgm:t>
        <a:bodyPr/>
        <a:lstStyle/>
        <a:p>
          <a:endParaRPr lang="zh-CN" altLang="en-US"/>
        </a:p>
      </dgm:t>
    </dgm:pt>
    <dgm:pt modelId="{74BD46D4-13C5-4A7A-A524-0D65A0DB76B6}">
      <dgm:prSet phldrT="[文本]"/>
      <dgm:spPr/>
      <dgm:t>
        <a:bodyPr/>
        <a:lstStyle/>
        <a:p>
          <a:r>
            <a:rPr lang="zh-CN" altLang="en-US" dirty="0"/>
            <a:t>管理分析</a:t>
          </a:r>
        </a:p>
      </dgm:t>
    </dgm:pt>
    <dgm:pt modelId="{BFB39ED7-5CAF-43CC-8CF8-B0536C3FA86E}" type="parTrans" cxnId="{CCDBE3CC-A181-41AB-8D60-AD1D99EB9239}">
      <dgm:prSet/>
      <dgm:spPr/>
      <dgm:t>
        <a:bodyPr/>
        <a:lstStyle/>
        <a:p>
          <a:endParaRPr lang="zh-CN" altLang="en-US"/>
        </a:p>
      </dgm:t>
    </dgm:pt>
    <dgm:pt modelId="{C7D5337F-0498-480B-80CA-8FDF2C18DBEF}" type="sibTrans" cxnId="{CCDBE3CC-A181-41AB-8D60-AD1D99EB9239}">
      <dgm:prSet/>
      <dgm:spPr/>
      <dgm:t>
        <a:bodyPr/>
        <a:lstStyle/>
        <a:p>
          <a:endParaRPr lang="zh-CN" altLang="en-US"/>
        </a:p>
      </dgm:t>
    </dgm:pt>
    <dgm:pt modelId="{B1E35AAE-C4B5-4534-9059-9945931360CA}" type="pres">
      <dgm:prSet presAssocID="{A5648B3D-7E27-43BD-B2C9-FA761A7CD9AD}" presName="linearFlow" presStyleCnt="0">
        <dgm:presLayoutVars>
          <dgm:dir/>
          <dgm:animLvl val="lvl"/>
          <dgm:resizeHandles val="exact"/>
        </dgm:presLayoutVars>
      </dgm:prSet>
      <dgm:spPr/>
    </dgm:pt>
    <dgm:pt modelId="{5DE7EC06-D226-4786-BD2F-BAAC29B0EA1F}" type="pres">
      <dgm:prSet presAssocID="{6CB13471-441A-4134-A9D5-9C3BF22C2D10}" presName="composite" presStyleCnt="0"/>
      <dgm:spPr/>
    </dgm:pt>
    <dgm:pt modelId="{F91F7720-A9CB-4C65-B78E-59225377ED0A}" type="pres">
      <dgm:prSet presAssocID="{6CB13471-441A-4134-A9D5-9C3BF22C2D1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854704A-72AF-4E06-AF33-75A9D1496F1D}" type="pres">
      <dgm:prSet presAssocID="{6CB13471-441A-4134-A9D5-9C3BF22C2D10}" presName="parSh" presStyleLbl="node1" presStyleIdx="0" presStyleCnt="3"/>
      <dgm:spPr/>
    </dgm:pt>
    <dgm:pt modelId="{745E6F85-3678-4EE4-AA40-B0FDA83AF018}" type="pres">
      <dgm:prSet presAssocID="{6CB13471-441A-4134-A9D5-9C3BF22C2D10}" presName="desTx" presStyleLbl="fgAcc1" presStyleIdx="0" presStyleCnt="3">
        <dgm:presLayoutVars>
          <dgm:bulletEnabled val="1"/>
        </dgm:presLayoutVars>
      </dgm:prSet>
      <dgm:spPr/>
    </dgm:pt>
    <dgm:pt modelId="{6A0FED61-2831-4EE9-A095-8B044B36F6F1}" type="pres">
      <dgm:prSet presAssocID="{894EDC03-06F7-4E9C-9DAC-AF2C5CFE06FA}" presName="sibTrans" presStyleLbl="sibTrans2D1" presStyleIdx="0" presStyleCnt="2"/>
      <dgm:spPr/>
    </dgm:pt>
    <dgm:pt modelId="{A4D5E0F2-DE95-4381-A7E5-AB79649E264B}" type="pres">
      <dgm:prSet presAssocID="{894EDC03-06F7-4E9C-9DAC-AF2C5CFE06FA}" presName="connTx" presStyleLbl="sibTrans2D1" presStyleIdx="0" presStyleCnt="2"/>
      <dgm:spPr/>
    </dgm:pt>
    <dgm:pt modelId="{40A54BAF-9A7F-4CC0-8D5A-EAB820F8AFF0}" type="pres">
      <dgm:prSet presAssocID="{3ED50C72-2F79-4B7E-87B2-0CDF73E51056}" presName="composite" presStyleCnt="0"/>
      <dgm:spPr/>
    </dgm:pt>
    <dgm:pt modelId="{9CD294A8-3E3B-4EE2-A6CD-84D0EED040E5}" type="pres">
      <dgm:prSet presAssocID="{3ED50C72-2F79-4B7E-87B2-0CDF73E51056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B167F9C-0E97-497A-BF77-8BFBBC8BD402}" type="pres">
      <dgm:prSet presAssocID="{3ED50C72-2F79-4B7E-87B2-0CDF73E51056}" presName="parSh" presStyleLbl="node1" presStyleIdx="1" presStyleCnt="3"/>
      <dgm:spPr/>
    </dgm:pt>
    <dgm:pt modelId="{9CF81A85-CD40-4E9F-B4A2-F9ECF5A3114C}" type="pres">
      <dgm:prSet presAssocID="{3ED50C72-2F79-4B7E-87B2-0CDF73E51056}" presName="desTx" presStyleLbl="fgAcc1" presStyleIdx="1" presStyleCnt="3">
        <dgm:presLayoutVars>
          <dgm:bulletEnabled val="1"/>
        </dgm:presLayoutVars>
      </dgm:prSet>
      <dgm:spPr/>
    </dgm:pt>
    <dgm:pt modelId="{EEEBE867-C0C7-4DC9-A7E6-A8C3BDDDB380}" type="pres">
      <dgm:prSet presAssocID="{406BEFCD-E8E6-4E58-9E20-F6813C87CD97}" presName="sibTrans" presStyleLbl="sibTrans2D1" presStyleIdx="1" presStyleCnt="2"/>
      <dgm:spPr/>
    </dgm:pt>
    <dgm:pt modelId="{07919F36-D933-4251-A772-596E1F85FCB3}" type="pres">
      <dgm:prSet presAssocID="{406BEFCD-E8E6-4E58-9E20-F6813C87CD97}" presName="connTx" presStyleLbl="sibTrans2D1" presStyleIdx="1" presStyleCnt="2"/>
      <dgm:spPr/>
    </dgm:pt>
    <dgm:pt modelId="{DECFF54C-9760-463E-85A0-72B47766B9CF}" type="pres">
      <dgm:prSet presAssocID="{4426D412-E8EB-46C1-83BC-02F4E6D3B30B}" presName="composite" presStyleCnt="0"/>
      <dgm:spPr/>
    </dgm:pt>
    <dgm:pt modelId="{C9070A8D-3A17-4C90-BCD5-609C2152B176}" type="pres">
      <dgm:prSet presAssocID="{4426D412-E8EB-46C1-83BC-02F4E6D3B30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F93ACBB-9B1E-47B8-9993-EDE9694FDC64}" type="pres">
      <dgm:prSet presAssocID="{4426D412-E8EB-46C1-83BC-02F4E6D3B30B}" presName="parSh" presStyleLbl="node1" presStyleIdx="2" presStyleCnt="3"/>
      <dgm:spPr/>
    </dgm:pt>
    <dgm:pt modelId="{EB003B1C-EB66-4391-9D38-B0F6280401BE}" type="pres">
      <dgm:prSet presAssocID="{4426D412-E8EB-46C1-83BC-02F4E6D3B30B}" presName="desTx" presStyleLbl="fgAcc1" presStyleIdx="2" presStyleCnt="3">
        <dgm:presLayoutVars>
          <dgm:bulletEnabled val="1"/>
        </dgm:presLayoutVars>
      </dgm:prSet>
      <dgm:spPr/>
    </dgm:pt>
  </dgm:ptLst>
  <dgm:cxnLst>
    <dgm:cxn modelId="{97E22B01-4436-4EAF-B67C-4DBF5092D904}" type="presOf" srcId="{A450C36A-6E67-4E54-9060-F7E62BD79DC7}" destId="{EB003B1C-EB66-4391-9D38-B0F6280401BE}" srcOrd="0" destOrd="0" presId="urn:microsoft.com/office/officeart/2005/8/layout/process3"/>
    <dgm:cxn modelId="{22D97C04-8F0B-4DF9-B659-10BE01396148}" type="presOf" srcId="{6CB13471-441A-4134-A9D5-9C3BF22C2D10}" destId="{F91F7720-A9CB-4C65-B78E-59225377ED0A}" srcOrd="0" destOrd="0" presId="urn:microsoft.com/office/officeart/2005/8/layout/process3"/>
    <dgm:cxn modelId="{08067E05-721F-43F2-9A6E-95E80EDC6F79}" type="presOf" srcId="{6CB13471-441A-4134-A9D5-9C3BF22C2D10}" destId="{2854704A-72AF-4E06-AF33-75A9D1496F1D}" srcOrd="1" destOrd="0" presId="urn:microsoft.com/office/officeart/2005/8/layout/process3"/>
    <dgm:cxn modelId="{0E63530E-D65E-4AD8-9D37-4DD8E6239F8B}" type="presOf" srcId="{61A65FF3-94D5-46EF-B801-C4D3F703F810}" destId="{EB003B1C-EB66-4391-9D38-B0F6280401BE}" srcOrd="0" destOrd="3" presId="urn:microsoft.com/office/officeart/2005/8/layout/process3"/>
    <dgm:cxn modelId="{B33CB00E-6AFA-4F56-9DF2-B3C8EFBF67AE}" srcId="{3ED50C72-2F79-4B7E-87B2-0CDF73E51056}" destId="{69DCA703-0660-4076-93DC-1B06C0D691FE}" srcOrd="0" destOrd="0" parTransId="{5E5B4996-7697-4AE9-BB76-AC95AE1FFEE2}" sibTransId="{15505189-F03C-4C70-AFF6-4DB5CB94BBD8}"/>
    <dgm:cxn modelId="{B24E1D12-B23D-4B41-900E-61FDF70F26E3}" srcId="{4426D412-E8EB-46C1-83BC-02F4E6D3B30B}" destId="{DCF7CF4F-20B9-4DF9-80DE-7B1DEE8057B1}" srcOrd="1" destOrd="0" parTransId="{DFA28584-FF68-488D-A394-38926FB16623}" sibTransId="{64443E1F-BDE9-4B36-A807-A09E6B8689AA}"/>
    <dgm:cxn modelId="{E339BC12-2947-420B-BFB7-467A7655E08F}" srcId="{6CB13471-441A-4134-A9D5-9C3BF22C2D10}" destId="{5621C990-B595-45B2-9FBB-ECA0B4359EAF}" srcOrd="1" destOrd="0" parTransId="{CA28C59B-44D4-48C6-B135-FE18050C0AB3}" sibTransId="{13DDA7AB-0DA5-4B95-A432-0618E29B4B98}"/>
    <dgm:cxn modelId="{5D02B615-43C5-42BE-94BE-579D8BE20277}" type="presOf" srcId="{3ED50C72-2F79-4B7E-87B2-0CDF73E51056}" destId="{2B167F9C-0E97-497A-BF77-8BFBBC8BD402}" srcOrd="1" destOrd="0" presId="urn:microsoft.com/office/officeart/2005/8/layout/process3"/>
    <dgm:cxn modelId="{6243D022-8983-4297-A0C7-C51D6D0C2FED}" srcId="{6CB13471-441A-4134-A9D5-9C3BF22C2D10}" destId="{8F87F752-E2C3-4BD5-86BB-7828ACB862FF}" srcOrd="0" destOrd="0" parTransId="{1FE18D20-E8F9-48B0-A278-C45E54AB7F8A}" sibTransId="{462C4FC1-F39B-4CE2-B3C4-8958662A2344}"/>
    <dgm:cxn modelId="{6F112D2B-9495-431C-BE8E-30CF426B6D8D}" type="presOf" srcId="{A5648B3D-7E27-43BD-B2C9-FA761A7CD9AD}" destId="{B1E35AAE-C4B5-4534-9059-9945931360CA}" srcOrd="0" destOrd="0" presId="urn:microsoft.com/office/officeart/2005/8/layout/process3"/>
    <dgm:cxn modelId="{E3C4062C-449D-4947-8EED-0397FD217118}" srcId="{A5648B3D-7E27-43BD-B2C9-FA761A7CD9AD}" destId="{3ED50C72-2F79-4B7E-87B2-0CDF73E51056}" srcOrd="1" destOrd="0" parTransId="{FE8AA31D-701E-44D5-90EF-D933D50978A7}" sibTransId="{406BEFCD-E8E6-4E58-9E20-F6813C87CD97}"/>
    <dgm:cxn modelId="{7E6E8C33-BE70-4A9A-81C2-F2E9CC5239B8}" type="presOf" srcId="{406BEFCD-E8E6-4E58-9E20-F6813C87CD97}" destId="{07919F36-D933-4251-A772-596E1F85FCB3}" srcOrd="1" destOrd="0" presId="urn:microsoft.com/office/officeart/2005/8/layout/process3"/>
    <dgm:cxn modelId="{9C65F368-B6A5-4960-9212-9148D1BF406F}" type="presOf" srcId="{8F87F752-E2C3-4BD5-86BB-7828ACB862FF}" destId="{745E6F85-3678-4EE4-AA40-B0FDA83AF018}" srcOrd="0" destOrd="0" presId="urn:microsoft.com/office/officeart/2005/8/layout/process3"/>
    <dgm:cxn modelId="{62498E69-6783-40EB-9BE8-59E7ED68D268}" srcId="{A5648B3D-7E27-43BD-B2C9-FA761A7CD9AD}" destId="{6CB13471-441A-4134-A9D5-9C3BF22C2D10}" srcOrd="0" destOrd="0" parTransId="{89068DF7-AC27-488E-93C5-DA53C5CDEA09}" sibTransId="{894EDC03-06F7-4E9C-9DAC-AF2C5CFE06FA}"/>
    <dgm:cxn modelId="{E46A334A-C564-49E3-8649-422001E04FAA}" type="presOf" srcId="{DCF7CF4F-20B9-4DF9-80DE-7B1DEE8057B1}" destId="{EB003B1C-EB66-4391-9D38-B0F6280401BE}" srcOrd="0" destOrd="1" presId="urn:microsoft.com/office/officeart/2005/8/layout/process3"/>
    <dgm:cxn modelId="{766FE46B-6725-4D01-BBED-9E62C4C22F84}" type="presOf" srcId="{5621C990-B595-45B2-9FBB-ECA0B4359EAF}" destId="{745E6F85-3678-4EE4-AA40-B0FDA83AF018}" srcOrd="0" destOrd="1" presId="urn:microsoft.com/office/officeart/2005/8/layout/process3"/>
    <dgm:cxn modelId="{EA1F224F-708D-40F7-94A7-6ABB1D199D48}" srcId="{3ED50C72-2F79-4B7E-87B2-0CDF73E51056}" destId="{5C9BDC1A-38CB-4FF5-832D-5DBB774A02F0}" srcOrd="2" destOrd="0" parTransId="{573E2596-5563-4767-83AC-9D514D242F49}" sibTransId="{1AC81F77-A9EB-49B1-887E-A2B02BD0B1BB}"/>
    <dgm:cxn modelId="{25B4CE57-1D64-4424-A3A5-016DEB6C35C3}" srcId="{A5648B3D-7E27-43BD-B2C9-FA761A7CD9AD}" destId="{4426D412-E8EB-46C1-83BC-02F4E6D3B30B}" srcOrd="2" destOrd="0" parTransId="{C81592B2-A3D2-4A1D-B446-9EC4EA1DC985}" sibTransId="{D37AD2FC-E088-42BC-BC04-1E32FA5E8A47}"/>
    <dgm:cxn modelId="{32009E7A-EAC6-4B67-98FB-D493D654A8A8}" type="presOf" srcId="{4426D412-E8EB-46C1-83BC-02F4E6D3B30B}" destId="{C9070A8D-3A17-4C90-BCD5-609C2152B176}" srcOrd="0" destOrd="0" presId="urn:microsoft.com/office/officeart/2005/8/layout/process3"/>
    <dgm:cxn modelId="{7AAEE57A-C928-49C1-B184-3D263BBB2C36}" type="presOf" srcId="{449F3157-65B0-4A05-8F3F-C3EA91139805}" destId="{9CF81A85-CD40-4E9F-B4A2-F9ECF5A3114C}" srcOrd="0" destOrd="1" presId="urn:microsoft.com/office/officeart/2005/8/layout/process3"/>
    <dgm:cxn modelId="{4859EB89-06A8-439B-A2EB-6CC1DDFDB95A}" type="presOf" srcId="{894EDC03-06F7-4E9C-9DAC-AF2C5CFE06FA}" destId="{A4D5E0F2-DE95-4381-A7E5-AB79649E264B}" srcOrd="1" destOrd="0" presId="urn:microsoft.com/office/officeart/2005/8/layout/process3"/>
    <dgm:cxn modelId="{7404D593-9EB9-4BD1-B22A-28E3A047ED3C}" type="presOf" srcId="{406BEFCD-E8E6-4E58-9E20-F6813C87CD97}" destId="{EEEBE867-C0C7-4DC9-A7E6-A8C3BDDDB380}" srcOrd="0" destOrd="0" presId="urn:microsoft.com/office/officeart/2005/8/layout/process3"/>
    <dgm:cxn modelId="{75AA7297-0A0A-442C-BFEF-289DB4230FFB}" srcId="{4426D412-E8EB-46C1-83BC-02F4E6D3B30B}" destId="{1F509A5E-02D4-4213-9E1C-4B5FA772AB2A}" srcOrd="2" destOrd="0" parTransId="{A5C51F26-8225-4659-B024-27DFEB7FAB9A}" sibTransId="{6D7F5D21-AD6B-43B7-A819-636F0386CF7A}"/>
    <dgm:cxn modelId="{F1B040A5-B572-4055-9BD1-260E6DA9C9AC}" srcId="{4426D412-E8EB-46C1-83BC-02F4E6D3B30B}" destId="{61A65FF3-94D5-46EF-B801-C4D3F703F810}" srcOrd="3" destOrd="0" parTransId="{5F7E50AA-28EF-4E79-9FAA-B1280661A15C}" sibTransId="{E22AF39A-8FEF-4E20-852D-5E9960C8D95F}"/>
    <dgm:cxn modelId="{320715B0-1ACC-4A43-9C29-AA6CE9CA0EF0}" srcId="{3ED50C72-2F79-4B7E-87B2-0CDF73E51056}" destId="{449F3157-65B0-4A05-8F3F-C3EA91139805}" srcOrd="1" destOrd="0" parTransId="{04A63CAE-F337-446D-BCD5-525A46A50372}" sibTransId="{740CC5C2-8E00-412B-B23F-FEC18BE93253}"/>
    <dgm:cxn modelId="{BB647CB0-D9CC-4108-AD0F-BF2149319910}" type="presOf" srcId="{3ED50C72-2F79-4B7E-87B2-0CDF73E51056}" destId="{9CD294A8-3E3B-4EE2-A6CD-84D0EED040E5}" srcOrd="0" destOrd="0" presId="urn:microsoft.com/office/officeart/2005/8/layout/process3"/>
    <dgm:cxn modelId="{98E9CAB4-3C43-40A5-9E1E-20ED651E7CDA}" srcId="{4426D412-E8EB-46C1-83BC-02F4E6D3B30B}" destId="{A450C36A-6E67-4E54-9060-F7E62BD79DC7}" srcOrd="0" destOrd="0" parTransId="{89B6D86F-009D-4713-B916-BD9A01863408}" sibTransId="{435A7228-1981-4560-A838-EA8B00873D1E}"/>
    <dgm:cxn modelId="{A0926EB7-BFDE-4EB1-BD43-1EA40A47277A}" type="presOf" srcId="{1F509A5E-02D4-4213-9E1C-4B5FA772AB2A}" destId="{EB003B1C-EB66-4391-9D38-B0F6280401BE}" srcOrd="0" destOrd="2" presId="urn:microsoft.com/office/officeart/2005/8/layout/process3"/>
    <dgm:cxn modelId="{9759E3B7-793E-4BCD-A3CD-AD24252E0D68}" type="presOf" srcId="{5C9BDC1A-38CB-4FF5-832D-5DBB774A02F0}" destId="{9CF81A85-CD40-4E9F-B4A2-F9ECF5A3114C}" srcOrd="0" destOrd="2" presId="urn:microsoft.com/office/officeart/2005/8/layout/process3"/>
    <dgm:cxn modelId="{8F9D1AB8-3282-48B0-A084-675BEDDB0525}" type="presOf" srcId="{894EDC03-06F7-4E9C-9DAC-AF2C5CFE06FA}" destId="{6A0FED61-2831-4EE9-A095-8B044B36F6F1}" srcOrd="0" destOrd="0" presId="urn:microsoft.com/office/officeart/2005/8/layout/process3"/>
    <dgm:cxn modelId="{CCDBE3CC-A181-41AB-8D60-AD1D99EB9239}" srcId="{4426D412-E8EB-46C1-83BC-02F4E6D3B30B}" destId="{74BD46D4-13C5-4A7A-A524-0D65A0DB76B6}" srcOrd="4" destOrd="0" parTransId="{BFB39ED7-5CAF-43CC-8CF8-B0536C3FA86E}" sibTransId="{C7D5337F-0498-480B-80CA-8FDF2C18DBEF}"/>
    <dgm:cxn modelId="{20581DCD-9D6D-4F77-8BCB-F2F41E71498C}" type="presOf" srcId="{74BD46D4-13C5-4A7A-A524-0D65A0DB76B6}" destId="{EB003B1C-EB66-4391-9D38-B0F6280401BE}" srcOrd="0" destOrd="4" presId="urn:microsoft.com/office/officeart/2005/8/layout/process3"/>
    <dgm:cxn modelId="{DD381ECF-0AD3-47CF-A1A2-D9B1DE52397A}" type="presOf" srcId="{4426D412-E8EB-46C1-83BC-02F4E6D3B30B}" destId="{2F93ACBB-9B1E-47B8-9993-EDE9694FDC64}" srcOrd="1" destOrd="0" presId="urn:microsoft.com/office/officeart/2005/8/layout/process3"/>
    <dgm:cxn modelId="{1D35C8EC-A7F9-43C5-98DD-2A508718654C}" type="presOf" srcId="{69DCA703-0660-4076-93DC-1B06C0D691FE}" destId="{9CF81A85-CD40-4E9F-B4A2-F9ECF5A3114C}" srcOrd="0" destOrd="0" presId="urn:microsoft.com/office/officeart/2005/8/layout/process3"/>
    <dgm:cxn modelId="{2190B51C-AE7A-49E7-8E1C-FDC733C7840F}" type="presParOf" srcId="{B1E35AAE-C4B5-4534-9059-9945931360CA}" destId="{5DE7EC06-D226-4786-BD2F-BAAC29B0EA1F}" srcOrd="0" destOrd="0" presId="urn:microsoft.com/office/officeart/2005/8/layout/process3"/>
    <dgm:cxn modelId="{E949FF4D-1788-471B-BC6C-9864A71E2278}" type="presParOf" srcId="{5DE7EC06-D226-4786-BD2F-BAAC29B0EA1F}" destId="{F91F7720-A9CB-4C65-B78E-59225377ED0A}" srcOrd="0" destOrd="0" presId="urn:microsoft.com/office/officeart/2005/8/layout/process3"/>
    <dgm:cxn modelId="{FACB3B28-81DD-4871-8EBC-20FA3C23ED03}" type="presParOf" srcId="{5DE7EC06-D226-4786-BD2F-BAAC29B0EA1F}" destId="{2854704A-72AF-4E06-AF33-75A9D1496F1D}" srcOrd="1" destOrd="0" presId="urn:microsoft.com/office/officeart/2005/8/layout/process3"/>
    <dgm:cxn modelId="{2BB76CD0-B311-40D3-BB7F-EC1676A1A18E}" type="presParOf" srcId="{5DE7EC06-D226-4786-BD2F-BAAC29B0EA1F}" destId="{745E6F85-3678-4EE4-AA40-B0FDA83AF018}" srcOrd="2" destOrd="0" presId="urn:microsoft.com/office/officeart/2005/8/layout/process3"/>
    <dgm:cxn modelId="{6FF647C6-E37A-484B-BFD6-C447D6F27900}" type="presParOf" srcId="{B1E35AAE-C4B5-4534-9059-9945931360CA}" destId="{6A0FED61-2831-4EE9-A095-8B044B36F6F1}" srcOrd="1" destOrd="0" presId="urn:microsoft.com/office/officeart/2005/8/layout/process3"/>
    <dgm:cxn modelId="{17387857-5EBF-47C1-A078-BD9B7CECF4E3}" type="presParOf" srcId="{6A0FED61-2831-4EE9-A095-8B044B36F6F1}" destId="{A4D5E0F2-DE95-4381-A7E5-AB79649E264B}" srcOrd="0" destOrd="0" presId="urn:microsoft.com/office/officeart/2005/8/layout/process3"/>
    <dgm:cxn modelId="{16E5376E-0146-49CB-AEEA-9960D2790522}" type="presParOf" srcId="{B1E35AAE-C4B5-4534-9059-9945931360CA}" destId="{40A54BAF-9A7F-4CC0-8D5A-EAB820F8AFF0}" srcOrd="2" destOrd="0" presId="urn:microsoft.com/office/officeart/2005/8/layout/process3"/>
    <dgm:cxn modelId="{84288C2D-55C6-4922-8565-2B195AE101E9}" type="presParOf" srcId="{40A54BAF-9A7F-4CC0-8D5A-EAB820F8AFF0}" destId="{9CD294A8-3E3B-4EE2-A6CD-84D0EED040E5}" srcOrd="0" destOrd="0" presId="urn:microsoft.com/office/officeart/2005/8/layout/process3"/>
    <dgm:cxn modelId="{1153CA3F-145E-4F14-8B29-51236CA7A126}" type="presParOf" srcId="{40A54BAF-9A7F-4CC0-8D5A-EAB820F8AFF0}" destId="{2B167F9C-0E97-497A-BF77-8BFBBC8BD402}" srcOrd="1" destOrd="0" presId="urn:microsoft.com/office/officeart/2005/8/layout/process3"/>
    <dgm:cxn modelId="{6838203C-4E7A-4EA7-A42F-49F08CC674B2}" type="presParOf" srcId="{40A54BAF-9A7F-4CC0-8D5A-EAB820F8AFF0}" destId="{9CF81A85-CD40-4E9F-B4A2-F9ECF5A3114C}" srcOrd="2" destOrd="0" presId="urn:microsoft.com/office/officeart/2005/8/layout/process3"/>
    <dgm:cxn modelId="{01689737-F80E-4A51-BFEB-90F8A39E73A1}" type="presParOf" srcId="{B1E35AAE-C4B5-4534-9059-9945931360CA}" destId="{EEEBE867-C0C7-4DC9-A7E6-A8C3BDDDB380}" srcOrd="3" destOrd="0" presId="urn:microsoft.com/office/officeart/2005/8/layout/process3"/>
    <dgm:cxn modelId="{A4F693CB-D88F-443D-A343-06AB2B90CEA4}" type="presParOf" srcId="{EEEBE867-C0C7-4DC9-A7E6-A8C3BDDDB380}" destId="{07919F36-D933-4251-A772-596E1F85FCB3}" srcOrd="0" destOrd="0" presId="urn:microsoft.com/office/officeart/2005/8/layout/process3"/>
    <dgm:cxn modelId="{40E99055-CD52-4CCC-9EC6-90E9A1155E23}" type="presParOf" srcId="{B1E35AAE-C4B5-4534-9059-9945931360CA}" destId="{DECFF54C-9760-463E-85A0-72B47766B9CF}" srcOrd="4" destOrd="0" presId="urn:microsoft.com/office/officeart/2005/8/layout/process3"/>
    <dgm:cxn modelId="{E4C0D862-6073-48CE-B8C0-60F7AD990145}" type="presParOf" srcId="{DECFF54C-9760-463E-85A0-72B47766B9CF}" destId="{C9070A8D-3A17-4C90-BCD5-609C2152B176}" srcOrd="0" destOrd="0" presId="urn:microsoft.com/office/officeart/2005/8/layout/process3"/>
    <dgm:cxn modelId="{E367B9F5-8A70-4DB7-9A44-8E192583B379}" type="presParOf" srcId="{DECFF54C-9760-463E-85A0-72B47766B9CF}" destId="{2F93ACBB-9B1E-47B8-9993-EDE9694FDC64}" srcOrd="1" destOrd="0" presId="urn:microsoft.com/office/officeart/2005/8/layout/process3"/>
    <dgm:cxn modelId="{FB2F6E83-7807-4F4E-8C62-294F0C84D599}" type="presParOf" srcId="{DECFF54C-9760-463E-85A0-72B47766B9CF}" destId="{EB003B1C-EB66-4391-9D38-B0F6280401B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B7318D-AF8B-429C-A9F8-F3726E23C36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3BCA891-FBA4-484C-B84A-6B0358C94E0B}">
      <dgm:prSet phldrT="[文本]"/>
      <dgm:spPr/>
      <dgm:t>
        <a:bodyPr/>
        <a:lstStyle/>
        <a:p>
          <a:r>
            <a:rPr lang="zh-CN" altLang="en-US" dirty="0"/>
            <a:t>数据文件</a:t>
          </a:r>
        </a:p>
      </dgm:t>
    </dgm:pt>
    <dgm:pt modelId="{96E095EC-69C0-441D-AFAD-AF354B806D14}" type="parTrans" cxnId="{68C139F3-4682-42AD-B60F-1681A05AF5C9}">
      <dgm:prSet/>
      <dgm:spPr/>
      <dgm:t>
        <a:bodyPr/>
        <a:lstStyle/>
        <a:p>
          <a:endParaRPr lang="zh-CN" altLang="en-US"/>
        </a:p>
      </dgm:t>
    </dgm:pt>
    <dgm:pt modelId="{5E294BFB-942D-42F7-8F5B-86A812B29847}" type="sibTrans" cxnId="{68C139F3-4682-42AD-B60F-1681A05AF5C9}">
      <dgm:prSet/>
      <dgm:spPr/>
      <dgm:t>
        <a:bodyPr/>
        <a:lstStyle/>
        <a:p>
          <a:endParaRPr lang="zh-CN" altLang="en-US"/>
        </a:p>
      </dgm:t>
    </dgm:pt>
    <dgm:pt modelId="{1C2A6394-A840-4AE0-B6F2-57E4BF6D309B}">
      <dgm:prSet phldrT="[文本]"/>
      <dgm:spPr/>
      <dgm:t>
        <a:bodyPr/>
        <a:lstStyle/>
        <a:p>
          <a:r>
            <a:rPr lang="zh-CN" dirty="0"/>
            <a:t>供应商档案文件</a:t>
          </a:r>
          <a:endParaRPr lang="zh-CN" altLang="en-US" dirty="0"/>
        </a:p>
      </dgm:t>
    </dgm:pt>
    <dgm:pt modelId="{4A5D3C7F-29BB-456D-A58D-E2661B07CB3D}" type="parTrans" cxnId="{5243E97F-B7C5-445D-A82B-7CECE0355ABF}">
      <dgm:prSet/>
      <dgm:spPr/>
      <dgm:t>
        <a:bodyPr/>
        <a:lstStyle/>
        <a:p>
          <a:endParaRPr lang="zh-CN" altLang="en-US"/>
        </a:p>
      </dgm:t>
    </dgm:pt>
    <dgm:pt modelId="{0829A0F6-F184-4388-AE8B-9147256B8B4A}" type="sibTrans" cxnId="{5243E97F-B7C5-445D-A82B-7CECE0355ABF}">
      <dgm:prSet/>
      <dgm:spPr/>
      <dgm:t>
        <a:bodyPr/>
        <a:lstStyle/>
        <a:p>
          <a:endParaRPr lang="zh-CN" altLang="en-US"/>
        </a:p>
      </dgm:t>
    </dgm:pt>
    <dgm:pt modelId="{3BC62D6C-2B78-449B-88EA-B7DB90F278A5}">
      <dgm:prSet phldrT="[文本]"/>
      <dgm:spPr/>
      <dgm:t>
        <a:bodyPr/>
        <a:lstStyle/>
        <a:p>
          <a:r>
            <a:rPr lang="zh-CN" dirty="0"/>
            <a:t>采购订单文件</a:t>
          </a:r>
          <a:endParaRPr lang="zh-CN" altLang="en-US" dirty="0"/>
        </a:p>
      </dgm:t>
    </dgm:pt>
    <dgm:pt modelId="{5A8C9DC5-C351-4B69-8581-DEED1CE4C3A6}" type="parTrans" cxnId="{350C9FF4-2626-4E8A-B2F4-7DB603DFB9B9}">
      <dgm:prSet/>
      <dgm:spPr/>
      <dgm:t>
        <a:bodyPr/>
        <a:lstStyle/>
        <a:p>
          <a:endParaRPr lang="zh-CN" altLang="en-US"/>
        </a:p>
      </dgm:t>
    </dgm:pt>
    <dgm:pt modelId="{25C0CD72-2FD6-4086-B144-45A75DDE5A6C}" type="sibTrans" cxnId="{350C9FF4-2626-4E8A-B2F4-7DB603DFB9B9}">
      <dgm:prSet/>
      <dgm:spPr/>
      <dgm:t>
        <a:bodyPr/>
        <a:lstStyle/>
        <a:p>
          <a:endParaRPr lang="zh-CN" altLang="en-US"/>
        </a:p>
      </dgm:t>
    </dgm:pt>
    <dgm:pt modelId="{681EAE29-7129-415A-AA9F-930650D3EBD9}">
      <dgm:prSet phldrT="[文本]"/>
      <dgm:spPr/>
      <dgm:t>
        <a:bodyPr/>
        <a:lstStyle/>
        <a:p>
          <a:r>
            <a:rPr lang="zh-CN" dirty="0"/>
            <a:t>采购发票文件</a:t>
          </a:r>
          <a:endParaRPr lang="zh-CN" altLang="en-US" dirty="0"/>
        </a:p>
      </dgm:t>
    </dgm:pt>
    <dgm:pt modelId="{1E44A986-3354-49D1-9830-ADA711B9DD70}" type="parTrans" cxnId="{566515B8-C062-4558-8A37-533658AA6BFD}">
      <dgm:prSet/>
      <dgm:spPr/>
      <dgm:t>
        <a:bodyPr/>
        <a:lstStyle/>
        <a:p>
          <a:endParaRPr lang="zh-CN" altLang="en-US"/>
        </a:p>
      </dgm:t>
    </dgm:pt>
    <dgm:pt modelId="{1E42CE5F-5EA9-4E68-969A-8AB2B3815961}" type="sibTrans" cxnId="{566515B8-C062-4558-8A37-533658AA6BFD}">
      <dgm:prSet/>
      <dgm:spPr/>
      <dgm:t>
        <a:bodyPr/>
        <a:lstStyle/>
        <a:p>
          <a:endParaRPr lang="zh-CN" altLang="en-US"/>
        </a:p>
      </dgm:t>
    </dgm:pt>
    <dgm:pt modelId="{9F46E21B-7F5D-4281-AF7C-D5917970D994}">
      <dgm:prSet phldrT="[文本]"/>
      <dgm:spPr/>
      <dgm:t>
        <a:bodyPr/>
        <a:lstStyle/>
        <a:p>
          <a:r>
            <a:rPr lang="zh-CN" dirty="0"/>
            <a:t>付款单文件</a:t>
          </a:r>
          <a:endParaRPr lang="zh-CN" altLang="en-US" dirty="0"/>
        </a:p>
      </dgm:t>
    </dgm:pt>
    <dgm:pt modelId="{242E8CDC-912B-4D92-8D6C-8471A13AA859}" type="parTrans" cxnId="{2947BB80-973E-4E39-8A32-7B50477ADAA4}">
      <dgm:prSet/>
      <dgm:spPr/>
      <dgm:t>
        <a:bodyPr/>
        <a:lstStyle/>
        <a:p>
          <a:endParaRPr lang="zh-CN" altLang="en-US"/>
        </a:p>
      </dgm:t>
    </dgm:pt>
    <dgm:pt modelId="{2FD35A38-01C3-43E1-BFCF-2838CBB28144}" type="sibTrans" cxnId="{2947BB80-973E-4E39-8A32-7B50477ADAA4}">
      <dgm:prSet/>
      <dgm:spPr/>
      <dgm:t>
        <a:bodyPr/>
        <a:lstStyle/>
        <a:p>
          <a:endParaRPr lang="zh-CN" altLang="en-US"/>
        </a:p>
      </dgm:t>
    </dgm:pt>
    <dgm:pt modelId="{E64F9AF0-00DD-44FC-9C77-6FA26483C6AD}" type="pres">
      <dgm:prSet presAssocID="{70B7318D-AF8B-429C-A9F8-F3726E23C36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7E6B311-5758-4D33-A022-AF8300A410F4}" type="pres">
      <dgm:prSet presAssocID="{D3BCA891-FBA4-484C-B84A-6B0358C94E0B}" presName="centerShape" presStyleLbl="node0" presStyleIdx="0" presStyleCnt="1"/>
      <dgm:spPr/>
    </dgm:pt>
    <dgm:pt modelId="{D71A9A2A-E1DB-42C5-8F34-3F76A6BAD06A}" type="pres">
      <dgm:prSet presAssocID="{4A5D3C7F-29BB-456D-A58D-E2661B07CB3D}" presName="parTrans" presStyleLbl="sibTrans2D1" presStyleIdx="0" presStyleCnt="4"/>
      <dgm:spPr/>
    </dgm:pt>
    <dgm:pt modelId="{F4BE1D6D-5277-4E65-99A3-FCE392FD7E48}" type="pres">
      <dgm:prSet presAssocID="{4A5D3C7F-29BB-456D-A58D-E2661B07CB3D}" presName="connectorText" presStyleLbl="sibTrans2D1" presStyleIdx="0" presStyleCnt="4"/>
      <dgm:spPr/>
    </dgm:pt>
    <dgm:pt modelId="{B8BEF5CF-F761-45A2-BAC0-B155B6D06B62}" type="pres">
      <dgm:prSet presAssocID="{1C2A6394-A840-4AE0-B6F2-57E4BF6D309B}" presName="node" presStyleLbl="node1" presStyleIdx="0" presStyleCnt="4">
        <dgm:presLayoutVars>
          <dgm:bulletEnabled val="1"/>
        </dgm:presLayoutVars>
      </dgm:prSet>
      <dgm:spPr/>
    </dgm:pt>
    <dgm:pt modelId="{02461885-FC45-4372-9E67-8D2F2EB3EF98}" type="pres">
      <dgm:prSet presAssocID="{5A8C9DC5-C351-4B69-8581-DEED1CE4C3A6}" presName="parTrans" presStyleLbl="sibTrans2D1" presStyleIdx="1" presStyleCnt="4"/>
      <dgm:spPr/>
    </dgm:pt>
    <dgm:pt modelId="{53168F19-DAF3-463B-AD58-D400E42B4A52}" type="pres">
      <dgm:prSet presAssocID="{5A8C9DC5-C351-4B69-8581-DEED1CE4C3A6}" presName="connectorText" presStyleLbl="sibTrans2D1" presStyleIdx="1" presStyleCnt="4"/>
      <dgm:spPr/>
    </dgm:pt>
    <dgm:pt modelId="{E559AECF-899E-4AAF-A16A-D7ED4AA7262E}" type="pres">
      <dgm:prSet presAssocID="{3BC62D6C-2B78-449B-88EA-B7DB90F278A5}" presName="node" presStyleLbl="node1" presStyleIdx="1" presStyleCnt="4">
        <dgm:presLayoutVars>
          <dgm:bulletEnabled val="1"/>
        </dgm:presLayoutVars>
      </dgm:prSet>
      <dgm:spPr/>
    </dgm:pt>
    <dgm:pt modelId="{C0E67899-E4DE-46E5-A95C-64B87F7834F1}" type="pres">
      <dgm:prSet presAssocID="{1E44A986-3354-49D1-9830-ADA711B9DD70}" presName="parTrans" presStyleLbl="sibTrans2D1" presStyleIdx="2" presStyleCnt="4"/>
      <dgm:spPr/>
    </dgm:pt>
    <dgm:pt modelId="{9850108A-351C-4BAB-B598-BCCA81A1B35F}" type="pres">
      <dgm:prSet presAssocID="{1E44A986-3354-49D1-9830-ADA711B9DD70}" presName="connectorText" presStyleLbl="sibTrans2D1" presStyleIdx="2" presStyleCnt="4"/>
      <dgm:spPr/>
    </dgm:pt>
    <dgm:pt modelId="{9EF46CFA-B818-4C87-81E1-14883BAC5538}" type="pres">
      <dgm:prSet presAssocID="{681EAE29-7129-415A-AA9F-930650D3EBD9}" presName="node" presStyleLbl="node1" presStyleIdx="2" presStyleCnt="4">
        <dgm:presLayoutVars>
          <dgm:bulletEnabled val="1"/>
        </dgm:presLayoutVars>
      </dgm:prSet>
      <dgm:spPr/>
    </dgm:pt>
    <dgm:pt modelId="{EEAF0C36-BF1F-43E9-9990-4997D5B32C10}" type="pres">
      <dgm:prSet presAssocID="{242E8CDC-912B-4D92-8D6C-8471A13AA859}" presName="parTrans" presStyleLbl="sibTrans2D1" presStyleIdx="3" presStyleCnt="4"/>
      <dgm:spPr/>
    </dgm:pt>
    <dgm:pt modelId="{738D6B92-9746-43E6-B9BE-8AC0E6CE4E40}" type="pres">
      <dgm:prSet presAssocID="{242E8CDC-912B-4D92-8D6C-8471A13AA859}" presName="connectorText" presStyleLbl="sibTrans2D1" presStyleIdx="3" presStyleCnt="4"/>
      <dgm:spPr/>
    </dgm:pt>
    <dgm:pt modelId="{27B54291-544D-484F-8839-994BA26BD8DA}" type="pres">
      <dgm:prSet presAssocID="{9F46E21B-7F5D-4281-AF7C-D5917970D994}" presName="node" presStyleLbl="node1" presStyleIdx="3" presStyleCnt="4">
        <dgm:presLayoutVars>
          <dgm:bulletEnabled val="1"/>
        </dgm:presLayoutVars>
      </dgm:prSet>
      <dgm:spPr/>
    </dgm:pt>
  </dgm:ptLst>
  <dgm:cxnLst>
    <dgm:cxn modelId="{04C2C604-9C49-4C36-8334-B1B1213FE8FB}" type="presOf" srcId="{1E44A986-3354-49D1-9830-ADA711B9DD70}" destId="{C0E67899-E4DE-46E5-A95C-64B87F7834F1}" srcOrd="0" destOrd="0" presId="urn:microsoft.com/office/officeart/2005/8/layout/radial5"/>
    <dgm:cxn modelId="{07CCA60C-1927-45F6-84C5-5C5BF8F3166D}" type="presOf" srcId="{70B7318D-AF8B-429C-A9F8-F3726E23C363}" destId="{E64F9AF0-00DD-44FC-9C77-6FA26483C6AD}" srcOrd="0" destOrd="0" presId="urn:microsoft.com/office/officeart/2005/8/layout/radial5"/>
    <dgm:cxn modelId="{BC921020-5214-4112-8155-82A012732785}" type="presOf" srcId="{5A8C9DC5-C351-4B69-8581-DEED1CE4C3A6}" destId="{53168F19-DAF3-463B-AD58-D400E42B4A52}" srcOrd="1" destOrd="0" presId="urn:microsoft.com/office/officeart/2005/8/layout/radial5"/>
    <dgm:cxn modelId="{1D12B332-6348-4CA2-9A1F-59F72F8A5232}" type="presOf" srcId="{681EAE29-7129-415A-AA9F-930650D3EBD9}" destId="{9EF46CFA-B818-4C87-81E1-14883BAC5538}" srcOrd="0" destOrd="0" presId="urn:microsoft.com/office/officeart/2005/8/layout/radial5"/>
    <dgm:cxn modelId="{FA5E5745-042F-46FE-B282-BF203E2C79AB}" type="presOf" srcId="{5A8C9DC5-C351-4B69-8581-DEED1CE4C3A6}" destId="{02461885-FC45-4372-9E67-8D2F2EB3EF98}" srcOrd="0" destOrd="0" presId="urn:microsoft.com/office/officeart/2005/8/layout/radial5"/>
    <dgm:cxn modelId="{3EDAAE4B-360A-43AC-A0C0-F2C3BA4331B2}" type="presOf" srcId="{242E8CDC-912B-4D92-8D6C-8471A13AA859}" destId="{EEAF0C36-BF1F-43E9-9990-4997D5B32C10}" srcOrd="0" destOrd="0" presId="urn:microsoft.com/office/officeart/2005/8/layout/radial5"/>
    <dgm:cxn modelId="{FC363579-428D-4065-A703-F2C16E1266E9}" type="presOf" srcId="{242E8CDC-912B-4D92-8D6C-8471A13AA859}" destId="{738D6B92-9746-43E6-B9BE-8AC0E6CE4E40}" srcOrd="1" destOrd="0" presId="urn:microsoft.com/office/officeart/2005/8/layout/radial5"/>
    <dgm:cxn modelId="{5243E97F-B7C5-445D-A82B-7CECE0355ABF}" srcId="{D3BCA891-FBA4-484C-B84A-6B0358C94E0B}" destId="{1C2A6394-A840-4AE0-B6F2-57E4BF6D309B}" srcOrd="0" destOrd="0" parTransId="{4A5D3C7F-29BB-456D-A58D-E2661B07CB3D}" sibTransId="{0829A0F6-F184-4388-AE8B-9147256B8B4A}"/>
    <dgm:cxn modelId="{2947BB80-973E-4E39-8A32-7B50477ADAA4}" srcId="{D3BCA891-FBA4-484C-B84A-6B0358C94E0B}" destId="{9F46E21B-7F5D-4281-AF7C-D5917970D994}" srcOrd="3" destOrd="0" parTransId="{242E8CDC-912B-4D92-8D6C-8471A13AA859}" sibTransId="{2FD35A38-01C3-43E1-BFCF-2838CBB28144}"/>
    <dgm:cxn modelId="{9F7B6D9F-C3C1-4BDD-A56C-6FABED361086}" type="presOf" srcId="{D3BCA891-FBA4-484C-B84A-6B0358C94E0B}" destId="{77E6B311-5758-4D33-A022-AF8300A410F4}" srcOrd="0" destOrd="0" presId="urn:microsoft.com/office/officeart/2005/8/layout/radial5"/>
    <dgm:cxn modelId="{9A922FA9-F831-4494-897F-F689F2ABA425}" type="presOf" srcId="{4A5D3C7F-29BB-456D-A58D-E2661B07CB3D}" destId="{D71A9A2A-E1DB-42C5-8F34-3F76A6BAD06A}" srcOrd="0" destOrd="0" presId="urn:microsoft.com/office/officeart/2005/8/layout/radial5"/>
    <dgm:cxn modelId="{566515B8-C062-4558-8A37-533658AA6BFD}" srcId="{D3BCA891-FBA4-484C-B84A-6B0358C94E0B}" destId="{681EAE29-7129-415A-AA9F-930650D3EBD9}" srcOrd="2" destOrd="0" parTransId="{1E44A986-3354-49D1-9830-ADA711B9DD70}" sibTransId="{1E42CE5F-5EA9-4E68-969A-8AB2B3815961}"/>
    <dgm:cxn modelId="{C2616ED8-FFA6-4C84-9A69-EFBFB733F203}" type="presOf" srcId="{9F46E21B-7F5D-4281-AF7C-D5917970D994}" destId="{27B54291-544D-484F-8839-994BA26BD8DA}" srcOrd="0" destOrd="0" presId="urn:microsoft.com/office/officeart/2005/8/layout/radial5"/>
    <dgm:cxn modelId="{441E72E0-B2BA-434B-83B1-AD1378228291}" type="presOf" srcId="{1C2A6394-A840-4AE0-B6F2-57E4BF6D309B}" destId="{B8BEF5CF-F761-45A2-BAC0-B155B6D06B62}" srcOrd="0" destOrd="0" presId="urn:microsoft.com/office/officeart/2005/8/layout/radial5"/>
    <dgm:cxn modelId="{47151AE8-0A43-4613-8B4C-937E0BF10E7C}" type="presOf" srcId="{1E44A986-3354-49D1-9830-ADA711B9DD70}" destId="{9850108A-351C-4BAB-B598-BCCA81A1B35F}" srcOrd="1" destOrd="0" presId="urn:microsoft.com/office/officeart/2005/8/layout/radial5"/>
    <dgm:cxn modelId="{611F5AF2-E49E-4DC7-A3FC-88AFE995CE51}" type="presOf" srcId="{3BC62D6C-2B78-449B-88EA-B7DB90F278A5}" destId="{E559AECF-899E-4AAF-A16A-D7ED4AA7262E}" srcOrd="0" destOrd="0" presId="urn:microsoft.com/office/officeart/2005/8/layout/radial5"/>
    <dgm:cxn modelId="{68C139F3-4682-42AD-B60F-1681A05AF5C9}" srcId="{70B7318D-AF8B-429C-A9F8-F3726E23C363}" destId="{D3BCA891-FBA4-484C-B84A-6B0358C94E0B}" srcOrd="0" destOrd="0" parTransId="{96E095EC-69C0-441D-AFAD-AF354B806D14}" sibTransId="{5E294BFB-942D-42F7-8F5B-86A812B29847}"/>
    <dgm:cxn modelId="{350C9FF4-2626-4E8A-B2F4-7DB603DFB9B9}" srcId="{D3BCA891-FBA4-484C-B84A-6B0358C94E0B}" destId="{3BC62D6C-2B78-449B-88EA-B7DB90F278A5}" srcOrd="1" destOrd="0" parTransId="{5A8C9DC5-C351-4B69-8581-DEED1CE4C3A6}" sibTransId="{25C0CD72-2FD6-4086-B144-45A75DDE5A6C}"/>
    <dgm:cxn modelId="{152401F6-06F7-42D5-B44F-B04B1E392860}" type="presOf" srcId="{4A5D3C7F-29BB-456D-A58D-E2661B07CB3D}" destId="{F4BE1D6D-5277-4E65-99A3-FCE392FD7E48}" srcOrd="1" destOrd="0" presId="urn:microsoft.com/office/officeart/2005/8/layout/radial5"/>
    <dgm:cxn modelId="{A1067C08-2D4E-40F7-A5A9-292466045695}" type="presParOf" srcId="{E64F9AF0-00DD-44FC-9C77-6FA26483C6AD}" destId="{77E6B311-5758-4D33-A022-AF8300A410F4}" srcOrd="0" destOrd="0" presId="urn:microsoft.com/office/officeart/2005/8/layout/radial5"/>
    <dgm:cxn modelId="{91782F15-F6E9-4C43-83BF-E2712EBD8559}" type="presParOf" srcId="{E64F9AF0-00DD-44FC-9C77-6FA26483C6AD}" destId="{D71A9A2A-E1DB-42C5-8F34-3F76A6BAD06A}" srcOrd="1" destOrd="0" presId="urn:microsoft.com/office/officeart/2005/8/layout/radial5"/>
    <dgm:cxn modelId="{20885B7E-689F-479D-B76E-0D59D4BCF890}" type="presParOf" srcId="{D71A9A2A-E1DB-42C5-8F34-3F76A6BAD06A}" destId="{F4BE1D6D-5277-4E65-99A3-FCE392FD7E48}" srcOrd="0" destOrd="0" presId="urn:microsoft.com/office/officeart/2005/8/layout/radial5"/>
    <dgm:cxn modelId="{2D4AB1DA-0E70-4F65-9A2D-256D0E85402D}" type="presParOf" srcId="{E64F9AF0-00DD-44FC-9C77-6FA26483C6AD}" destId="{B8BEF5CF-F761-45A2-BAC0-B155B6D06B62}" srcOrd="2" destOrd="0" presId="urn:microsoft.com/office/officeart/2005/8/layout/radial5"/>
    <dgm:cxn modelId="{A48C047A-3F27-4755-8672-EC82ED0B7C1B}" type="presParOf" srcId="{E64F9AF0-00DD-44FC-9C77-6FA26483C6AD}" destId="{02461885-FC45-4372-9E67-8D2F2EB3EF98}" srcOrd="3" destOrd="0" presId="urn:microsoft.com/office/officeart/2005/8/layout/radial5"/>
    <dgm:cxn modelId="{8C440840-95FD-4DE0-918E-D1DB354F0AE2}" type="presParOf" srcId="{02461885-FC45-4372-9E67-8D2F2EB3EF98}" destId="{53168F19-DAF3-463B-AD58-D400E42B4A52}" srcOrd="0" destOrd="0" presId="urn:microsoft.com/office/officeart/2005/8/layout/radial5"/>
    <dgm:cxn modelId="{7C3808FF-11D0-42DB-8B71-B09C9E9A0048}" type="presParOf" srcId="{E64F9AF0-00DD-44FC-9C77-6FA26483C6AD}" destId="{E559AECF-899E-4AAF-A16A-D7ED4AA7262E}" srcOrd="4" destOrd="0" presId="urn:microsoft.com/office/officeart/2005/8/layout/radial5"/>
    <dgm:cxn modelId="{80677F9F-419C-478A-800F-AD0E07746B03}" type="presParOf" srcId="{E64F9AF0-00DD-44FC-9C77-6FA26483C6AD}" destId="{C0E67899-E4DE-46E5-A95C-64B87F7834F1}" srcOrd="5" destOrd="0" presId="urn:microsoft.com/office/officeart/2005/8/layout/radial5"/>
    <dgm:cxn modelId="{10564165-536C-435E-AACA-C3A3BE78C025}" type="presParOf" srcId="{C0E67899-E4DE-46E5-A95C-64B87F7834F1}" destId="{9850108A-351C-4BAB-B598-BCCA81A1B35F}" srcOrd="0" destOrd="0" presId="urn:microsoft.com/office/officeart/2005/8/layout/radial5"/>
    <dgm:cxn modelId="{97245E26-55FE-492F-AF82-67A5AD626379}" type="presParOf" srcId="{E64F9AF0-00DD-44FC-9C77-6FA26483C6AD}" destId="{9EF46CFA-B818-4C87-81E1-14883BAC5538}" srcOrd="6" destOrd="0" presId="urn:microsoft.com/office/officeart/2005/8/layout/radial5"/>
    <dgm:cxn modelId="{525020D1-BBCA-4F1A-BB51-A0CFA82BFF42}" type="presParOf" srcId="{E64F9AF0-00DD-44FC-9C77-6FA26483C6AD}" destId="{EEAF0C36-BF1F-43E9-9990-4997D5B32C10}" srcOrd="7" destOrd="0" presId="urn:microsoft.com/office/officeart/2005/8/layout/radial5"/>
    <dgm:cxn modelId="{B4F55EB6-23F4-4D13-BEA6-514B6BFC60C5}" type="presParOf" srcId="{EEAF0C36-BF1F-43E9-9990-4997D5B32C10}" destId="{738D6B92-9746-43E6-B9BE-8AC0E6CE4E40}" srcOrd="0" destOrd="0" presId="urn:microsoft.com/office/officeart/2005/8/layout/radial5"/>
    <dgm:cxn modelId="{D512DC2A-B6BC-4FA7-B845-8684A38933ED}" type="presParOf" srcId="{E64F9AF0-00DD-44FC-9C77-6FA26483C6AD}" destId="{27B54291-544D-484F-8839-994BA26BD8DA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5FAE61-F4B7-45D7-90F8-50C8785F0C3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BB741E4-293F-46E6-A9CC-F69503041FC2}">
      <dgm:prSet phldrT="[文本]" custT="1"/>
      <dgm:spPr/>
      <dgm:t>
        <a:bodyPr/>
        <a:lstStyle/>
        <a:p>
          <a:r>
            <a:rPr lang="zh-CN" altLang="en-US" sz="2000">
              <a:latin typeface="宋体" panose="02010600030101010101" pitchFamily="2" charset="-122"/>
              <a:ea typeface="宋体" panose="02010600030101010101" pitchFamily="2" charset="-122"/>
            </a:rPr>
            <a:t>采购与付款子系统</a:t>
          </a:r>
        </a:p>
      </dgm:t>
    </dgm:pt>
    <dgm:pt modelId="{CDFBC03F-2C7D-4CC1-88E8-64299AC7F27F}" type="parTrans" cxnId="{3D57263E-5A7E-48E0-A9A0-4FE08B0F9C0A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6807F588-B3AA-44FC-8D96-FA5AD70782A1}" type="sibTrans" cxnId="{3D57263E-5A7E-48E0-A9A0-4FE08B0F9C0A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F77D425-AA41-4BFD-B7DD-17D1E239BF14}">
      <dgm:prSet phldrT="[文本]" custT="1"/>
      <dgm:spPr/>
      <dgm:t>
        <a:bodyPr/>
        <a:lstStyle/>
        <a:p>
          <a:r>
            <a:rPr lang="zh-CN" altLang="en-US" sz="2000">
              <a:latin typeface="宋体" panose="02010600030101010101" pitchFamily="2" charset="-122"/>
              <a:ea typeface="宋体" panose="02010600030101010101" pitchFamily="2" charset="-122"/>
            </a:rPr>
            <a:t>基础设置</a:t>
          </a:r>
        </a:p>
      </dgm:t>
    </dgm:pt>
    <dgm:pt modelId="{338067E6-0B25-4D53-9875-8FC358BFF650}" type="parTrans" cxnId="{905D6F2F-6E73-489C-8CBE-E6A5705F7FF3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505C2E62-6D68-4E9E-B23B-D27D47024CCF}" type="sibTrans" cxnId="{905D6F2F-6E73-489C-8CBE-E6A5705F7FF3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932C803F-1139-4433-8FC1-F24DACA1BBE9}">
      <dgm:prSet phldrT="[文本]" custT="1"/>
      <dgm:spPr/>
      <dgm:t>
        <a:bodyPr/>
        <a:lstStyle/>
        <a:p>
          <a:r>
            <a:rPr lang="zh-CN" altLang="en-US" sz="2000">
              <a:latin typeface="宋体" panose="02010600030101010101" pitchFamily="2" charset="-122"/>
              <a:ea typeface="宋体" panose="02010600030101010101" pitchFamily="2" charset="-122"/>
            </a:rPr>
            <a:t>采购管理</a:t>
          </a:r>
        </a:p>
      </dgm:t>
    </dgm:pt>
    <dgm:pt modelId="{A54CFA72-A5AA-4568-AF6B-D4741AC9895E}" type="parTrans" cxnId="{FA32EDB6-7BF8-4DCB-98DE-9B86637AA54C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40EA0DE6-B921-429F-B0C1-96A3891A51C1}" type="sibTrans" cxnId="{FA32EDB6-7BF8-4DCB-98DE-9B86637AA54C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96D9EBED-4B78-487C-9F06-47033F39688E}">
      <dgm:prSet phldrT="[文本]" custT="1"/>
      <dgm:spPr/>
      <dgm:t>
        <a:bodyPr/>
        <a:lstStyle/>
        <a:p>
          <a:r>
            <a:rPr lang="zh-CN" altLang="en-US" sz="2000">
              <a:latin typeface="宋体" panose="02010600030101010101" pitchFamily="2" charset="-122"/>
              <a:ea typeface="宋体" panose="02010600030101010101" pitchFamily="2" charset="-122"/>
            </a:rPr>
            <a:t>付款管理</a:t>
          </a:r>
        </a:p>
      </dgm:t>
    </dgm:pt>
    <dgm:pt modelId="{EB69A31E-65B0-493E-9A3A-7EE41001C2AB}" type="parTrans" cxnId="{D2A9B437-B62A-47F6-9C28-57B9DF846FF2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3AC8EE18-B106-431B-BDD2-4DBA8FA94216}" type="sibTrans" cxnId="{D2A9B437-B62A-47F6-9C28-57B9DF846FF2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84A7111-9F8E-46A6-9961-EE2EDF7DA622}">
      <dgm:prSet phldrT="[文本]" custT="1"/>
      <dgm:spPr/>
      <dgm:t>
        <a:bodyPr/>
        <a:lstStyle/>
        <a:p>
          <a:r>
            <a:rPr lang="zh-CN" altLang="en-US" sz="2000">
              <a:latin typeface="宋体" panose="02010600030101010101" pitchFamily="2" charset="-122"/>
              <a:ea typeface="宋体" panose="02010600030101010101" pitchFamily="2" charset="-122"/>
            </a:rPr>
            <a:t>一体化策略</a:t>
          </a:r>
        </a:p>
      </dgm:t>
    </dgm:pt>
    <dgm:pt modelId="{CF167CC7-07AF-434C-88FE-35CC45408679}" type="parTrans" cxnId="{DBE06A9F-88E7-4E67-9746-18B4ABD89E31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4DF7BF4B-DCB6-4C23-B51C-E8462EBE4AD9}" type="sibTrans" cxnId="{DBE06A9F-88E7-4E67-9746-18B4ABD89E31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E5ECB32-F0F9-4B59-BF3B-D3513949E718}">
      <dgm:prSet phldrT="[文本]" custT="1"/>
      <dgm:spPr/>
      <dgm:t>
        <a:bodyPr/>
        <a:lstStyle/>
        <a:p>
          <a:r>
            <a:rPr lang="zh-CN" altLang="en-US" sz="2000">
              <a:latin typeface="宋体" panose="02010600030101010101" pitchFamily="2" charset="-122"/>
              <a:ea typeface="宋体" panose="02010600030101010101" pitchFamily="2" charset="-122"/>
            </a:rPr>
            <a:t>管理分析</a:t>
          </a:r>
        </a:p>
      </dgm:t>
    </dgm:pt>
    <dgm:pt modelId="{B137528C-B540-4E3F-A69F-96B808C26BBE}" type="parTrans" cxnId="{88C351EC-1AAF-4B24-A88C-42BE08B5EE5C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9CC539F9-45AF-4FB9-955A-6B0954E766A7}" type="sibTrans" cxnId="{88C351EC-1AAF-4B24-A88C-42BE08B5EE5C}">
      <dgm:prSet/>
      <dgm:spPr/>
      <dgm:t>
        <a:bodyPr/>
        <a:lstStyle/>
        <a:p>
          <a:endParaRPr lang="zh-CN" altLang="en-US" sz="200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96FD46F8-A7EC-4DF6-80FB-D15EDC0B4BD1}" type="pres">
      <dgm:prSet presAssocID="{8C5FAE61-F4B7-45D7-90F8-50C8785F0C3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E553605-F3D6-4A85-9DD9-7EBD6238FEA3}" type="pres">
      <dgm:prSet presAssocID="{6BB741E4-293F-46E6-A9CC-F69503041FC2}" presName="hierRoot1" presStyleCnt="0">
        <dgm:presLayoutVars>
          <dgm:hierBranch val="init"/>
        </dgm:presLayoutVars>
      </dgm:prSet>
      <dgm:spPr/>
    </dgm:pt>
    <dgm:pt modelId="{8CACC338-6A60-4F80-96A5-B344B1E7CAD0}" type="pres">
      <dgm:prSet presAssocID="{6BB741E4-293F-46E6-A9CC-F69503041FC2}" presName="rootComposite1" presStyleCnt="0"/>
      <dgm:spPr/>
    </dgm:pt>
    <dgm:pt modelId="{00409524-7219-4834-A905-242740377C3B}" type="pres">
      <dgm:prSet presAssocID="{6BB741E4-293F-46E6-A9CC-F69503041FC2}" presName="rootText1" presStyleLbl="node0" presStyleIdx="0" presStyleCnt="1" custScaleX="119689">
        <dgm:presLayoutVars>
          <dgm:chPref val="3"/>
        </dgm:presLayoutVars>
      </dgm:prSet>
      <dgm:spPr/>
    </dgm:pt>
    <dgm:pt modelId="{4EB9FADE-79F7-47EE-8504-BF3515B5B911}" type="pres">
      <dgm:prSet presAssocID="{6BB741E4-293F-46E6-A9CC-F69503041FC2}" presName="rootConnector1" presStyleLbl="node1" presStyleIdx="0" presStyleCnt="0"/>
      <dgm:spPr/>
    </dgm:pt>
    <dgm:pt modelId="{67908D29-836E-42C2-BB5E-E0C66E1D4895}" type="pres">
      <dgm:prSet presAssocID="{6BB741E4-293F-46E6-A9CC-F69503041FC2}" presName="hierChild2" presStyleCnt="0"/>
      <dgm:spPr/>
    </dgm:pt>
    <dgm:pt modelId="{B333428B-BE33-4C76-A0A0-0A8446002A01}" type="pres">
      <dgm:prSet presAssocID="{338067E6-0B25-4D53-9875-8FC358BFF650}" presName="Name37" presStyleLbl="parChTrans1D2" presStyleIdx="0" presStyleCnt="5"/>
      <dgm:spPr/>
    </dgm:pt>
    <dgm:pt modelId="{BF5C5241-4984-4B5D-893F-4254794C92E8}" type="pres">
      <dgm:prSet presAssocID="{0F77D425-AA41-4BFD-B7DD-17D1E239BF14}" presName="hierRoot2" presStyleCnt="0">
        <dgm:presLayoutVars>
          <dgm:hierBranch val="init"/>
        </dgm:presLayoutVars>
      </dgm:prSet>
      <dgm:spPr/>
    </dgm:pt>
    <dgm:pt modelId="{02797C44-4AFD-452F-9421-EA57293D2AA8}" type="pres">
      <dgm:prSet presAssocID="{0F77D425-AA41-4BFD-B7DD-17D1E239BF14}" presName="rootComposite" presStyleCnt="0"/>
      <dgm:spPr/>
    </dgm:pt>
    <dgm:pt modelId="{3B1728EF-9457-4D9F-969A-209841878BAB}" type="pres">
      <dgm:prSet presAssocID="{0F77D425-AA41-4BFD-B7DD-17D1E239BF14}" presName="rootText" presStyleLbl="node2" presStyleIdx="0" presStyleCnt="5">
        <dgm:presLayoutVars>
          <dgm:chPref val="3"/>
        </dgm:presLayoutVars>
      </dgm:prSet>
      <dgm:spPr/>
    </dgm:pt>
    <dgm:pt modelId="{6A7AB479-8DE1-448E-B4F0-73D045726DB6}" type="pres">
      <dgm:prSet presAssocID="{0F77D425-AA41-4BFD-B7DD-17D1E239BF14}" presName="rootConnector" presStyleLbl="node2" presStyleIdx="0" presStyleCnt="5"/>
      <dgm:spPr/>
    </dgm:pt>
    <dgm:pt modelId="{B03514E4-9ED0-4978-B7F5-14511DDD3031}" type="pres">
      <dgm:prSet presAssocID="{0F77D425-AA41-4BFD-B7DD-17D1E239BF14}" presName="hierChild4" presStyleCnt="0"/>
      <dgm:spPr/>
    </dgm:pt>
    <dgm:pt modelId="{3FBF00F5-6D5F-46C4-AE70-ABB6995FF382}" type="pres">
      <dgm:prSet presAssocID="{0F77D425-AA41-4BFD-B7DD-17D1E239BF14}" presName="hierChild5" presStyleCnt="0"/>
      <dgm:spPr/>
    </dgm:pt>
    <dgm:pt modelId="{6079F50F-ADC0-4660-8DDD-7F634F0D6004}" type="pres">
      <dgm:prSet presAssocID="{A54CFA72-A5AA-4568-AF6B-D4741AC9895E}" presName="Name37" presStyleLbl="parChTrans1D2" presStyleIdx="1" presStyleCnt="5"/>
      <dgm:spPr/>
    </dgm:pt>
    <dgm:pt modelId="{D26F1DFC-08C5-4F46-8537-7794FE712B62}" type="pres">
      <dgm:prSet presAssocID="{932C803F-1139-4433-8FC1-F24DACA1BBE9}" presName="hierRoot2" presStyleCnt="0">
        <dgm:presLayoutVars>
          <dgm:hierBranch val="init"/>
        </dgm:presLayoutVars>
      </dgm:prSet>
      <dgm:spPr/>
    </dgm:pt>
    <dgm:pt modelId="{E52FB0CD-38DF-460E-BF8A-EAF5783E9AF9}" type="pres">
      <dgm:prSet presAssocID="{932C803F-1139-4433-8FC1-F24DACA1BBE9}" presName="rootComposite" presStyleCnt="0"/>
      <dgm:spPr/>
    </dgm:pt>
    <dgm:pt modelId="{DA2631CA-BCDE-48A9-A70E-B3739AFCE5F6}" type="pres">
      <dgm:prSet presAssocID="{932C803F-1139-4433-8FC1-F24DACA1BBE9}" presName="rootText" presStyleLbl="node2" presStyleIdx="1" presStyleCnt="5">
        <dgm:presLayoutVars>
          <dgm:chPref val="3"/>
        </dgm:presLayoutVars>
      </dgm:prSet>
      <dgm:spPr/>
    </dgm:pt>
    <dgm:pt modelId="{16697626-F670-4453-8D6B-2130684D3782}" type="pres">
      <dgm:prSet presAssocID="{932C803F-1139-4433-8FC1-F24DACA1BBE9}" presName="rootConnector" presStyleLbl="node2" presStyleIdx="1" presStyleCnt="5"/>
      <dgm:spPr/>
    </dgm:pt>
    <dgm:pt modelId="{A8719CCC-DED8-450C-AD18-884E5E2409E7}" type="pres">
      <dgm:prSet presAssocID="{932C803F-1139-4433-8FC1-F24DACA1BBE9}" presName="hierChild4" presStyleCnt="0"/>
      <dgm:spPr/>
    </dgm:pt>
    <dgm:pt modelId="{BDDB6169-701F-45B8-AD23-C02F3200F309}" type="pres">
      <dgm:prSet presAssocID="{932C803F-1139-4433-8FC1-F24DACA1BBE9}" presName="hierChild5" presStyleCnt="0"/>
      <dgm:spPr/>
    </dgm:pt>
    <dgm:pt modelId="{0FA090A0-3CBE-4DA0-9EE2-27C56308EFA7}" type="pres">
      <dgm:prSet presAssocID="{EB69A31E-65B0-493E-9A3A-7EE41001C2AB}" presName="Name37" presStyleLbl="parChTrans1D2" presStyleIdx="2" presStyleCnt="5"/>
      <dgm:spPr/>
    </dgm:pt>
    <dgm:pt modelId="{719E2009-A512-416C-AA2B-06D788CA4FC4}" type="pres">
      <dgm:prSet presAssocID="{96D9EBED-4B78-487C-9F06-47033F39688E}" presName="hierRoot2" presStyleCnt="0">
        <dgm:presLayoutVars>
          <dgm:hierBranch val="init"/>
        </dgm:presLayoutVars>
      </dgm:prSet>
      <dgm:spPr/>
    </dgm:pt>
    <dgm:pt modelId="{BF140F2B-6141-49F6-B3A8-083E95CD4E81}" type="pres">
      <dgm:prSet presAssocID="{96D9EBED-4B78-487C-9F06-47033F39688E}" presName="rootComposite" presStyleCnt="0"/>
      <dgm:spPr/>
    </dgm:pt>
    <dgm:pt modelId="{40B5DAE2-C611-4659-9103-A3008CAE5769}" type="pres">
      <dgm:prSet presAssocID="{96D9EBED-4B78-487C-9F06-47033F39688E}" presName="rootText" presStyleLbl="node2" presStyleIdx="2" presStyleCnt="5">
        <dgm:presLayoutVars>
          <dgm:chPref val="3"/>
        </dgm:presLayoutVars>
      </dgm:prSet>
      <dgm:spPr/>
    </dgm:pt>
    <dgm:pt modelId="{E3307D50-34E5-4C0C-9EE2-17068EE7F378}" type="pres">
      <dgm:prSet presAssocID="{96D9EBED-4B78-487C-9F06-47033F39688E}" presName="rootConnector" presStyleLbl="node2" presStyleIdx="2" presStyleCnt="5"/>
      <dgm:spPr/>
    </dgm:pt>
    <dgm:pt modelId="{3CDC1E17-166D-4EC6-84A9-17AD350518D8}" type="pres">
      <dgm:prSet presAssocID="{96D9EBED-4B78-487C-9F06-47033F39688E}" presName="hierChild4" presStyleCnt="0"/>
      <dgm:spPr/>
    </dgm:pt>
    <dgm:pt modelId="{2EEA8A57-A626-436C-B714-F7D7FCBD45B8}" type="pres">
      <dgm:prSet presAssocID="{96D9EBED-4B78-487C-9F06-47033F39688E}" presName="hierChild5" presStyleCnt="0"/>
      <dgm:spPr/>
    </dgm:pt>
    <dgm:pt modelId="{432920BD-4AD3-4EB5-8A4C-D7F12A07942C}" type="pres">
      <dgm:prSet presAssocID="{CF167CC7-07AF-434C-88FE-35CC45408679}" presName="Name37" presStyleLbl="parChTrans1D2" presStyleIdx="3" presStyleCnt="5"/>
      <dgm:spPr/>
    </dgm:pt>
    <dgm:pt modelId="{F9596A09-B9F7-468C-A49E-5587843D3547}" type="pres">
      <dgm:prSet presAssocID="{084A7111-9F8E-46A6-9961-EE2EDF7DA622}" presName="hierRoot2" presStyleCnt="0">
        <dgm:presLayoutVars>
          <dgm:hierBranch val="init"/>
        </dgm:presLayoutVars>
      </dgm:prSet>
      <dgm:spPr/>
    </dgm:pt>
    <dgm:pt modelId="{1F5ED4CD-5CCD-47E0-935F-08CBD1EDFCFE}" type="pres">
      <dgm:prSet presAssocID="{084A7111-9F8E-46A6-9961-EE2EDF7DA622}" presName="rootComposite" presStyleCnt="0"/>
      <dgm:spPr/>
    </dgm:pt>
    <dgm:pt modelId="{2530D82A-F2D0-4107-9455-2CDC41E1FE91}" type="pres">
      <dgm:prSet presAssocID="{084A7111-9F8E-46A6-9961-EE2EDF7DA622}" presName="rootText" presStyleLbl="node2" presStyleIdx="3" presStyleCnt="5">
        <dgm:presLayoutVars>
          <dgm:chPref val="3"/>
        </dgm:presLayoutVars>
      </dgm:prSet>
      <dgm:spPr/>
    </dgm:pt>
    <dgm:pt modelId="{BCD8CC46-6E9C-47F1-B2FB-F1437EC1BAC3}" type="pres">
      <dgm:prSet presAssocID="{084A7111-9F8E-46A6-9961-EE2EDF7DA622}" presName="rootConnector" presStyleLbl="node2" presStyleIdx="3" presStyleCnt="5"/>
      <dgm:spPr/>
    </dgm:pt>
    <dgm:pt modelId="{0DD827FE-BCE5-4E37-B6E4-050B5FE470AF}" type="pres">
      <dgm:prSet presAssocID="{084A7111-9F8E-46A6-9961-EE2EDF7DA622}" presName="hierChild4" presStyleCnt="0"/>
      <dgm:spPr/>
    </dgm:pt>
    <dgm:pt modelId="{0CF5B4AD-2278-4981-98D6-513D9B85C9B7}" type="pres">
      <dgm:prSet presAssocID="{084A7111-9F8E-46A6-9961-EE2EDF7DA622}" presName="hierChild5" presStyleCnt="0"/>
      <dgm:spPr/>
    </dgm:pt>
    <dgm:pt modelId="{8352F451-571E-4F7E-AFF5-69D76AB573DA}" type="pres">
      <dgm:prSet presAssocID="{B137528C-B540-4E3F-A69F-96B808C26BBE}" presName="Name37" presStyleLbl="parChTrans1D2" presStyleIdx="4" presStyleCnt="5"/>
      <dgm:spPr/>
    </dgm:pt>
    <dgm:pt modelId="{0CC29E6A-62FD-48D5-9FDC-A355E43D2E93}" type="pres">
      <dgm:prSet presAssocID="{7E5ECB32-F0F9-4B59-BF3B-D3513949E718}" presName="hierRoot2" presStyleCnt="0">
        <dgm:presLayoutVars>
          <dgm:hierBranch val="init"/>
        </dgm:presLayoutVars>
      </dgm:prSet>
      <dgm:spPr/>
    </dgm:pt>
    <dgm:pt modelId="{C76DAF05-C672-49CC-90DE-CFD1600AD702}" type="pres">
      <dgm:prSet presAssocID="{7E5ECB32-F0F9-4B59-BF3B-D3513949E718}" presName="rootComposite" presStyleCnt="0"/>
      <dgm:spPr/>
    </dgm:pt>
    <dgm:pt modelId="{BC4D6842-95F2-496E-882F-E846CCD73032}" type="pres">
      <dgm:prSet presAssocID="{7E5ECB32-F0F9-4B59-BF3B-D3513949E718}" presName="rootText" presStyleLbl="node2" presStyleIdx="4" presStyleCnt="5">
        <dgm:presLayoutVars>
          <dgm:chPref val="3"/>
        </dgm:presLayoutVars>
      </dgm:prSet>
      <dgm:spPr/>
    </dgm:pt>
    <dgm:pt modelId="{0709394A-64BD-4936-AB19-E2DCED33D214}" type="pres">
      <dgm:prSet presAssocID="{7E5ECB32-F0F9-4B59-BF3B-D3513949E718}" presName="rootConnector" presStyleLbl="node2" presStyleIdx="4" presStyleCnt="5"/>
      <dgm:spPr/>
    </dgm:pt>
    <dgm:pt modelId="{144F116F-87FC-402D-B013-A2ED367E29CD}" type="pres">
      <dgm:prSet presAssocID="{7E5ECB32-F0F9-4B59-BF3B-D3513949E718}" presName="hierChild4" presStyleCnt="0"/>
      <dgm:spPr/>
    </dgm:pt>
    <dgm:pt modelId="{3D67E44A-C9F1-4535-852D-D26CA6FEB381}" type="pres">
      <dgm:prSet presAssocID="{7E5ECB32-F0F9-4B59-BF3B-D3513949E718}" presName="hierChild5" presStyleCnt="0"/>
      <dgm:spPr/>
    </dgm:pt>
    <dgm:pt modelId="{9ABA7CBF-ED3A-4DF7-8E83-223762CC060A}" type="pres">
      <dgm:prSet presAssocID="{6BB741E4-293F-46E6-A9CC-F69503041FC2}" presName="hierChild3" presStyleCnt="0"/>
      <dgm:spPr/>
    </dgm:pt>
  </dgm:ptLst>
  <dgm:cxnLst>
    <dgm:cxn modelId="{79328C03-34D0-4356-A67A-5B1A82CDE050}" type="presOf" srcId="{338067E6-0B25-4D53-9875-8FC358BFF650}" destId="{B333428B-BE33-4C76-A0A0-0A8446002A01}" srcOrd="0" destOrd="0" presId="urn:microsoft.com/office/officeart/2005/8/layout/orgChart1"/>
    <dgm:cxn modelId="{2551121E-891E-4FC5-AA0A-D9058ACC640C}" type="presOf" srcId="{6BB741E4-293F-46E6-A9CC-F69503041FC2}" destId="{00409524-7219-4834-A905-242740377C3B}" srcOrd="0" destOrd="0" presId="urn:microsoft.com/office/officeart/2005/8/layout/orgChart1"/>
    <dgm:cxn modelId="{BA995A1E-A53F-47A7-A9AE-A998E991F79F}" type="presOf" srcId="{0F77D425-AA41-4BFD-B7DD-17D1E239BF14}" destId="{3B1728EF-9457-4D9F-969A-209841878BAB}" srcOrd="0" destOrd="0" presId="urn:microsoft.com/office/officeart/2005/8/layout/orgChart1"/>
    <dgm:cxn modelId="{905D6F2F-6E73-489C-8CBE-E6A5705F7FF3}" srcId="{6BB741E4-293F-46E6-A9CC-F69503041FC2}" destId="{0F77D425-AA41-4BFD-B7DD-17D1E239BF14}" srcOrd="0" destOrd="0" parTransId="{338067E6-0B25-4D53-9875-8FC358BFF650}" sibTransId="{505C2E62-6D68-4E9E-B23B-D27D47024CCF}"/>
    <dgm:cxn modelId="{D2A9B437-B62A-47F6-9C28-57B9DF846FF2}" srcId="{6BB741E4-293F-46E6-A9CC-F69503041FC2}" destId="{96D9EBED-4B78-487C-9F06-47033F39688E}" srcOrd="2" destOrd="0" parTransId="{EB69A31E-65B0-493E-9A3A-7EE41001C2AB}" sibTransId="{3AC8EE18-B106-431B-BDD2-4DBA8FA94216}"/>
    <dgm:cxn modelId="{3362EA3B-4B4B-4968-9701-E4DDA5AA4966}" type="presOf" srcId="{B137528C-B540-4E3F-A69F-96B808C26BBE}" destId="{8352F451-571E-4F7E-AFF5-69D76AB573DA}" srcOrd="0" destOrd="0" presId="urn:microsoft.com/office/officeart/2005/8/layout/orgChart1"/>
    <dgm:cxn modelId="{3D57263E-5A7E-48E0-A9A0-4FE08B0F9C0A}" srcId="{8C5FAE61-F4B7-45D7-90F8-50C8785F0C31}" destId="{6BB741E4-293F-46E6-A9CC-F69503041FC2}" srcOrd="0" destOrd="0" parTransId="{CDFBC03F-2C7D-4CC1-88E8-64299AC7F27F}" sibTransId="{6807F588-B3AA-44FC-8D96-FA5AD70782A1}"/>
    <dgm:cxn modelId="{ACA83B5F-A332-4589-BACC-14A8D37718F3}" type="presOf" srcId="{084A7111-9F8E-46A6-9961-EE2EDF7DA622}" destId="{2530D82A-F2D0-4107-9455-2CDC41E1FE91}" srcOrd="0" destOrd="0" presId="urn:microsoft.com/office/officeart/2005/8/layout/orgChart1"/>
    <dgm:cxn modelId="{D3593965-021E-4DBC-BF9F-73B37162752C}" type="presOf" srcId="{8C5FAE61-F4B7-45D7-90F8-50C8785F0C31}" destId="{96FD46F8-A7EC-4DF6-80FB-D15EDC0B4BD1}" srcOrd="0" destOrd="0" presId="urn:microsoft.com/office/officeart/2005/8/layout/orgChart1"/>
    <dgm:cxn modelId="{8658A449-77B5-48B8-93B5-916351284521}" type="presOf" srcId="{EB69A31E-65B0-493E-9A3A-7EE41001C2AB}" destId="{0FA090A0-3CBE-4DA0-9EE2-27C56308EFA7}" srcOrd="0" destOrd="0" presId="urn:microsoft.com/office/officeart/2005/8/layout/orgChart1"/>
    <dgm:cxn modelId="{8561234A-AE26-4A45-8039-B3D9069B437C}" type="presOf" srcId="{932C803F-1139-4433-8FC1-F24DACA1BBE9}" destId="{DA2631CA-BCDE-48A9-A70E-B3739AFCE5F6}" srcOrd="0" destOrd="0" presId="urn:microsoft.com/office/officeart/2005/8/layout/orgChart1"/>
    <dgm:cxn modelId="{FCBAC953-036A-4EC2-8C6E-E1CF86209BDF}" type="presOf" srcId="{CF167CC7-07AF-434C-88FE-35CC45408679}" destId="{432920BD-4AD3-4EB5-8A4C-D7F12A07942C}" srcOrd="0" destOrd="0" presId="urn:microsoft.com/office/officeart/2005/8/layout/orgChart1"/>
    <dgm:cxn modelId="{B0F0BF58-53A5-4CE2-B5A3-C4A0CBBCFA83}" type="presOf" srcId="{7E5ECB32-F0F9-4B59-BF3B-D3513949E718}" destId="{0709394A-64BD-4936-AB19-E2DCED33D214}" srcOrd="1" destOrd="0" presId="urn:microsoft.com/office/officeart/2005/8/layout/orgChart1"/>
    <dgm:cxn modelId="{8C52677F-0198-41C1-A1E7-1DFC8CA5BCC7}" type="presOf" srcId="{932C803F-1139-4433-8FC1-F24DACA1BBE9}" destId="{16697626-F670-4453-8D6B-2130684D3782}" srcOrd="1" destOrd="0" presId="urn:microsoft.com/office/officeart/2005/8/layout/orgChart1"/>
    <dgm:cxn modelId="{0355759A-C086-4A4D-81DD-9A7CCDD51052}" type="presOf" srcId="{7E5ECB32-F0F9-4B59-BF3B-D3513949E718}" destId="{BC4D6842-95F2-496E-882F-E846CCD73032}" srcOrd="0" destOrd="0" presId="urn:microsoft.com/office/officeart/2005/8/layout/orgChart1"/>
    <dgm:cxn modelId="{32278E9C-75EA-43CF-B399-9C4E21419E87}" type="presOf" srcId="{A54CFA72-A5AA-4568-AF6B-D4741AC9895E}" destId="{6079F50F-ADC0-4660-8DDD-7F634F0D6004}" srcOrd="0" destOrd="0" presId="urn:microsoft.com/office/officeart/2005/8/layout/orgChart1"/>
    <dgm:cxn modelId="{DBE06A9F-88E7-4E67-9746-18B4ABD89E31}" srcId="{6BB741E4-293F-46E6-A9CC-F69503041FC2}" destId="{084A7111-9F8E-46A6-9961-EE2EDF7DA622}" srcOrd="3" destOrd="0" parTransId="{CF167CC7-07AF-434C-88FE-35CC45408679}" sibTransId="{4DF7BF4B-DCB6-4C23-B51C-E8462EBE4AD9}"/>
    <dgm:cxn modelId="{FA32EDB6-7BF8-4DCB-98DE-9B86637AA54C}" srcId="{6BB741E4-293F-46E6-A9CC-F69503041FC2}" destId="{932C803F-1139-4433-8FC1-F24DACA1BBE9}" srcOrd="1" destOrd="0" parTransId="{A54CFA72-A5AA-4568-AF6B-D4741AC9895E}" sibTransId="{40EA0DE6-B921-429F-B0C1-96A3891A51C1}"/>
    <dgm:cxn modelId="{555BC2BF-56FB-4175-A30C-A9D24980947D}" type="presOf" srcId="{96D9EBED-4B78-487C-9F06-47033F39688E}" destId="{E3307D50-34E5-4C0C-9EE2-17068EE7F378}" srcOrd="1" destOrd="0" presId="urn:microsoft.com/office/officeart/2005/8/layout/orgChart1"/>
    <dgm:cxn modelId="{ED8F60CF-3D79-458A-9BA0-2D03A78F87D6}" type="presOf" srcId="{96D9EBED-4B78-487C-9F06-47033F39688E}" destId="{40B5DAE2-C611-4659-9103-A3008CAE5769}" srcOrd="0" destOrd="0" presId="urn:microsoft.com/office/officeart/2005/8/layout/orgChart1"/>
    <dgm:cxn modelId="{88C351EC-1AAF-4B24-A88C-42BE08B5EE5C}" srcId="{6BB741E4-293F-46E6-A9CC-F69503041FC2}" destId="{7E5ECB32-F0F9-4B59-BF3B-D3513949E718}" srcOrd="4" destOrd="0" parTransId="{B137528C-B540-4E3F-A69F-96B808C26BBE}" sibTransId="{9CC539F9-45AF-4FB9-955A-6B0954E766A7}"/>
    <dgm:cxn modelId="{5687E1EF-68B7-4923-8AE9-2E078671B137}" type="presOf" srcId="{084A7111-9F8E-46A6-9961-EE2EDF7DA622}" destId="{BCD8CC46-6E9C-47F1-B2FB-F1437EC1BAC3}" srcOrd="1" destOrd="0" presId="urn:microsoft.com/office/officeart/2005/8/layout/orgChart1"/>
    <dgm:cxn modelId="{9C2FFBF3-FF33-4A53-8E84-DEDC5476F162}" type="presOf" srcId="{6BB741E4-293F-46E6-A9CC-F69503041FC2}" destId="{4EB9FADE-79F7-47EE-8504-BF3515B5B911}" srcOrd="1" destOrd="0" presId="urn:microsoft.com/office/officeart/2005/8/layout/orgChart1"/>
    <dgm:cxn modelId="{847422FE-3BF5-403C-9BD2-21BEBD696F8B}" type="presOf" srcId="{0F77D425-AA41-4BFD-B7DD-17D1E239BF14}" destId="{6A7AB479-8DE1-448E-B4F0-73D045726DB6}" srcOrd="1" destOrd="0" presId="urn:microsoft.com/office/officeart/2005/8/layout/orgChart1"/>
    <dgm:cxn modelId="{4E162BD3-71FC-449F-BF29-BF23A522B0B5}" type="presParOf" srcId="{96FD46F8-A7EC-4DF6-80FB-D15EDC0B4BD1}" destId="{FE553605-F3D6-4A85-9DD9-7EBD6238FEA3}" srcOrd="0" destOrd="0" presId="urn:microsoft.com/office/officeart/2005/8/layout/orgChart1"/>
    <dgm:cxn modelId="{CC452235-D168-4A34-A014-67AF8DB5F8B7}" type="presParOf" srcId="{FE553605-F3D6-4A85-9DD9-7EBD6238FEA3}" destId="{8CACC338-6A60-4F80-96A5-B344B1E7CAD0}" srcOrd="0" destOrd="0" presId="urn:microsoft.com/office/officeart/2005/8/layout/orgChart1"/>
    <dgm:cxn modelId="{1693D306-2D0C-43C2-8E04-0AFFEC13820E}" type="presParOf" srcId="{8CACC338-6A60-4F80-96A5-B344B1E7CAD0}" destId="{00409524-7219-4834-A905-242740377C3B}" srcOrd="0" destOrd="0" presId="urn:microsoft.com/office/officeart/2005/8/layout/orgChart1"/>
    <dgm:cxn modelId="{2836E340-E383-4351-8FD1-70ADCDDA5F2C}" type="presParOf" srcId="{8CACC338-6A60-4F80-96A5-B344B1E7CAD0}" destId="{4EB9FADE-79F7-47EE-8504-BF3515B5B911}" srcOrd="1" destOrd="0" presId="urn:microsoft.com/office/officeart/2005/8/layout/orgChart1"/>
    <dgm:cxn modelId="{70333E72-1ECD-4DF0-9B71-6743F9894098}" type="presParOf" srcId="{FE553605-F3D6-4A85-9DD9-7EBD6238FEA3}" destId="{67908D29-836E-42C2-BB5E-E0C66E1D4895}" srcOrd="1" destOrd="0" presId="urn:microsoft.com/office/officeart/2005/8/layout/orgChart1"/>
    <dgm:cxn modelId="{01961018-2ABD-44E6-9DAC-DD351975EBE3}" type="presParOf" srcId="{67908D29-836E-42C2-BB5E-E0C66E1D4895}" destId="{B333428B-BE33-4C76-A0A0-0A8446002A01}" srcOrd="0" destOrd="0" presId="urn:microsoft.com/office/officeart/2005/8/layout/orgChart1"/>
    <dgm:cxn modelId="{4E7CD278-963C-4C52-8E4C-0F7DFA2BF303}" type="presParOf" srcId="{67908D29-836E-42C2-BB5E-E0C66E1D4895}" destId="{BF5C5241-4984-4B5D-893F-4254794C92E8}" srcOrd="1" destOrd="0" presId="urn:microsoft.com/office/officeart/2005/8/layout/orgChart1"/>
    <dgm:cxn modelId="{BDDE3EC8-E3EB-4263-B5A5-AA2CE81BC684}" type="presParOf" srcId="{BF5C5241-4984-4B5D-893F-4254794C92E8}" destId="{02797C44-4AFD-452F-9421-EA57293D2AA8}" srcOrd="0" destOrd="0" presId="urn:microsoft.com/office/officeart/2005/8/layout/orgChart1"/>
    <dgm:cxn modelId="{2DE8D5E9-ED18-4F21-A149-450FBC9F2A6A}" type="presParOf" srcId="{02797C44-4AFD-452F-9421-EA57293D2AA8}" destId="{3B1728EF-9457-4D9F-969A-209841878BAB}" srcOrd="0" destOrd="0" presId="urn:microsoft.com/office/officeart/2005/8/layout/orgChart1"/>
    <dgm:cxn modelId="{EFB6FED7-9D68-4F1B-A8B9-11A28347DF4F}" type="presParOf" srcId="{02797C44-4AFD-452F-9421-EA57293D2AA8}" destId="{6A7AB479-8DE1-448E-B4F0-73D045726DB6}" srcOrd="1" destOrd="0" presId="urn:microsoft.com/office/officeart/2005/8/layout/orgChart1"/>
    <dgm:cxn modelId="{9B708FA3-1081-4E08-85CF-7103887AFB72}" type="presParOf" srcId="{BF5C5241-4984-4B5D-893F-4254794C92E8}" destId="{B03514E4-9ED0-4978-B7F5-14511DDD3031}" srcOrd="1" destOrd="0" presId="urn:microsoft.com/office/officeart/2005/8/layout/orgChart1"/>
    <dgm:cxn modelId="{333CBABA-BE68-4C33-BA7A-E0540B4C37DE}" type="presParOf" srcId="{BF5C5241-4984-4B5D-893F-4254794C92E8}" destId="{3FBF00F5-6D5F-46C4-AE70-ABB6995FF382}" srcOrd="2" destOrd="0" presId="urn:microsoft.com/office/officeart/2005/8/layout/orgChart1"/>
    <dgm:cxn modelId="{24A15675-8F01-4F57-AF5F-5EE3F3C526F2}" type="presParOf" srcId="{67908D29-836E-42C2-BB5E-E0C66E1D4895}" destId="{6079F50F-ADC0-4660-8DDD-7F634F0D6004}" srcOrd="2" destOrd="0" presId="urn:microsoft.com/office/officeart/2005/8/layout/orgChart1"/>
    <dgm:cxn modelId="{2934E4AE-3235-41BB-9CD9-7B39DA480BAB}" type="presParOf" srcId="{67908D29-836E-42C2-BB5E-E0C66E1D4895}" destId="{D26F1DFC-08C5-4F46-8537-7794FE712B62}" srcOrd="3" destOrd="0" presId="urn:microsoft.com/office/officeart/2005/8/layout/orgChart1"/>
    <dgm:cxn modelId="{1339585F-BFD9-46B4-A4B1-11498F5D5E82}" type="presParOf" srcId="{D26F1DFC-08C5-4F46-8537-7794FE712B62}" destId="{E52FB0CD-38DF-460E-BF8A-EAF5783E9AF9}" srcOrd="0" destOrd="0" presId="urn:microsoft.com/office/officeart/2005/8/layout/orgChart1"/>
    <dgm:cxn modelId="{4B9384D8-D276-475B-A9F3-C51233C832D7}" type="presParOf" srcId="{E52FB0CD-38DF-460E-BF8A-EAF5783E9AF9}" destId="{DA2631CA-BCDE-48A9-A70E-B3739AFCE5F6}" srcOrd="0" destOrd="0" presId="urn:microsoft.com/office/officeart/2005/8/layout/orgChart1"/>
    <dgm:cxn modelId="{5DF99ABE-0493-4BD5-B056-8DD72FEDE204}" type="presParOf" srcId="{E52FB0CD-38DF-460E-BF8A-EAF5783E9AF9}" destId="{16697626-F670-4453-8D6B-2130684D3782}" srcOrd="1" destOrd="0" presId="urn:microsoft.com/office/officeart/2005/8/layout/orgChart1"/>
    <dgm:cxn modelId="{FF330B5A-351A-4C4D-867A-F61C32DD9546}" type="presParOf" srcId="{D26F1DFC-08C5-4F46-8537-7794FE712B62}" destId="{A8719CCC-DED8-450C-AD18-884E5E2409E7}" srcOrd="1" destOrd="0" presId="urn:microsoft.com/office/officeart/2005/8/layout/orgChart1"/>
    <dgm:cxn modelId="{2FC91200-6496-4ACA-9793-192840398A48}" type="presParOf" srcId="{D26F1DFC-08C5-4F46-8537-7794FE712B62}" destId="{BDDB6169-701F-45B8-AD23-C02F3200F309}" srcOrd="2" destOrd="0" presId="urn:microsoft.com/office/officeart/2005/8/layout/orgChart1"/>
    <dgm:cxn modelId="{9E0F9959-E66E-4C60-81B1-0FAF90318130}" type="presParOf" srcId="{67908D29-836E-42C2-BB5E-E0C66E1D4895}" destId="{0FA090A0-3CBE-4DA0-9EE2-27C56308EFA7}" srcOrd="4" destOrd="0" presId="urn:microsoft.com/office/officeart/2005/8/layout/orgChart1"/>
    <dgm:cxn modelId="{59BE2310-25C9-4FF4-8A4B-12DAC8E34B01}" type="presParOf" srcId="{67908D29-836E-42C2-BB5E-E0C66E1D4895}" destId="{719E2009-A512-416C-AA2B-06D788CA4FC4}" srcOrd="5" destOrd="0" presId="urn:microsoft.com/office/officeart/2005/8/layout/orgChart1"/>
    <dgm:cxn modelId="{3C1D0AB2-35A1-46FD-AED0-510AB626B050}" type="presParOf" srcId="{719E2009-A512-416C-AA2B-06D788CA4FC4}" destId="{BF140F2B-6141-49F6-B3A8-083E95CD4E81}" srcOrd="0" destOrd="0" presId="urn:microsoft.com/office/officeart/2005/8/layout/orgChart1"/>
    <dgm:cxn modelId="{D205B523-C5CF-4FFA-9A4C-2472E14FBAB4}" type="presParOf" srcId="{BF140F2B-6141-49F6-B3A8-083E95CD4E81}" destId="{40B5DAE2-C611-4659-9103-A3008CAE5769}" srcOrd="0" destOrd="0" presId="urn:microsoft.com/office/officeart/2005/8/layout/orgChart1"/>
    <dgm:cxn modelId="{C98306D4-325D-45CE-9831-810C20462DE4}" type="presParOf" srcId="{BF140F2B-6141-49F6-B3A8-083E95CD4E81}" destId="{E3307D50-34E5-4C0C-9EE2-17068EE7F378}" srcOrd="1" destOrd="0" presId="urn:microsoft.com/office/officeart/2005/8/layout/orgChart1"/>
    <dgm:cxn modelId="{DA5FC5B8-85A2-4CA5-BF59-A1E96D40B1C3}" type="presParOf" srcId="{719E2009-A512-416C-AA2B-06D788CA4FC4}" destId="{3CDC1E17-166D-4EC6-84A9-17AD350518D8}" srcOrd="1" destOrd="0" presId="urn:microsoft.com/office/officeart/2005/8/layout/orgChart1"/>
    <dgm:cxn modelId="{8E0157C0-EEB1-4781-A457-6014975F02DF}" type="presParOf" srcId="{719E2009-A512-416C-AA2B-06D788CA4FC4}" destId="{2EEA8A57-A626-436C-B714-F7D7FCBD45B8}" srcOrd="2" destOrd="0" presId="urn:microsoft.com/office/officeart/2005/8/layout/orgChart1"/>
    <dgm:cxn modelId="{AD7EE5AB-1238-4895-BAE1-DAE4726F9327}" type="presParOf" srcId="{67908D29-836E-42C2-BB5E-E0C66E1D4895}" destId="{432920BD-4AD3-4EB5-8A4C-D7F12A07942C}" srcOrd="6" destOrd="0" presId="urn:microsoft.com/office/officeart/2005/8/layout/orgChart1"/>
    <dgm:cxn modelId="{2B9BBEE4-E8AC-45EF-872D-E8DC9FC451C3}" type="presParOf" srcId="{67908D29-836E-42C2-BB5E-E0C66E1D4895}" destId="{F9596A09-B9F7-468C-A49E-5587843D3547}" srcOrd="7" destOrd="0" presId="urn:microsoft.com/office/officeart/2005/8/layout/orgChart1"/>
    <dgm:cxn modelId="{879448DF-2FA0-448D-828E-94E548FC2988}" type="presParOf" srcId="{F9596A09-B9F7-468C-A49E-5587843D3547}" destId="{1F5ED4CD-5CCD-47E0-935F-08CBD1EDFCFE}" srcOrd="0" destOrd="0" presId="urn:microsoft.com/office/officeart/2005/8/layout/orgChart1"/>
    <dgm:cxn modelId="{C9DAE60F-0513-4931-9727-8A22432708F5}" type="presParOf" srcId="{1F5ED4CD-5CCD-47E0-935F-08CBD1EDFCFE}" destId="{2530D82A-F2D0-4107-9455-2CDC41E1FE91}" srcOrd="0" destOrd="0" presId="urn:microsoft.com/office/officeart/2005/8/layout/orgChart1"/>
    <dgm:cxn modelId="{AFC53F6F-E920-4EC2-A5A2-E8277FA2E62E}" type="presParOf" srcId="{1F5ED4CD-5CCD-47E0-935F-08CBD1EDFCFE}" destId="{BCD8CC46-6E9C-47F1-B2FB-F1437EC1BAC3}" srcOrd="1" destOrd="0" presId="urn:microsoft.com/office/officeart/2005/8/layout/orgChart1"/>
    <dgm:cxn modelId="{00B8921C-1DD1-408A-BE64-4AB87BD4DFA4}" type="presParOf" srcId="{F9596A09-B9F7-468C-A49E-5587843D3547}" destId="{0DD827FE-BCE5-4E37-B6E4-050B5FE470AF}" srcOrd="1" destOrd="0" presId="urn:microsoft.com/office/officeart/2005/8/layout/orgChart1"/>
    <dgm:cxn modelId="{C6A4EC3D-4203-4400-9A25-B624BE5EA30E}" type="presParOf" srcId="{F9596A09-B9F7-468C-A49E-5587843D3547}" destId="{0CF5B4AD-2278-4981-98D6-513D9B85C9B7}" srcOrd="2" destOrd="0" presId="urn:microsoft.com/office/officeart/2005/8/layout/orgChart1"/>
    <dgm:cxn modelId="{0EB65E73-543C-472B-986A-18039EE9F17B}" type="presParOf" srcId="{67908D29-836E-42C2-BB5E-E0C66E1D4895}" destId="{8352F451-571E-4F7E-AFF5-69D76AB573DA}" srcOrd="8" destOrd="0" presId="urn:microsoft.com/office/officeart/2005/8/layout/orgChart1"/>
    <dgm:cxn modelId="{F831CBBC-F01B-460C-A71F-D8926E035CF8}" type="presParOf" srcId="{67908D29-836E-42C2-BB5E-E0C66E1D4895}" destId="{0CC29E6A-62FD-48D5-9FDC-A355E43D2E93}" srcOrd="9" destOrd="0" presId="urn:microsoft.com/office/officeart/2005/8/layout/orgChart1"/>
    <dgm:cxn modelId="{B58AC23E-36F2-4E3E-8D98-9AB59B781D4C}" type="presParOf" srcId="{0CC29E6A-62FD-48D5-9FDC-A355E43D2E93}" destId="{C76DAF05-C672-49CC-90DE-CFD1600AD702}" srcOrd="0" destOrd="0" presId="urn:microsoft.com/office/officeart/2005/8/layout/orgChart1"/>
    <dgm:cxn modelId="{5E94D784-38B5-4E82-AD83-A81D5C1C16CD}" type="presParOf" srcId="{C76DAF05-C672-49CC-90DE-CFD1600AD702}" destId="{BC4D6842-95F2-496E-882F-E846CCD73032}" srcOrd="0" destOrd="0" presId="urn:microsoft.com/office/officeart/2005/8/layout/orgChart1"/>
    <dgm:cxn modelId="{19CD6D81-D974-47CC-A072-361C4B4B6161}" type="presParOf" srcId="{C76DAF05-C672-49CC-90DE-CFD1600AD702}" destId="{0709394A-64BD-4936-AB19-E2DCED33D214}" srcOrd="1" destOrd="0" presId="urn:microsoft.com/office/officeart/2005/8/layout/orgChart1"/>
    <dgm:cxn modelId="{85A05AF4-3A9A-4779-9700-BB944F926F51}" type="presParOf" srcId="{0CC29E6A-62FD-48D5-9FDC-A355E43D2E93}" destId="{144F116F-87FC-402D-B013-A2ED367E29CD}" srcOrd="1" destOrd="0" presId="urn:microsoft.com/office/officeart/2005/8/layout/orgChart1"/>
    <dgm:cxn modelId="{664A3037-6169-48D1-92AF-DC617DC5C710}" type="presParOf" srcId="{0CC29E6A-62FD-48D5-9FDC-A355E43D2E93}" destId="{3D67E44A-C9F1-4535-852D-D26CA6FEB381}" srcOrd="2" destOrd="0" presId="urn:microsoft.com/office/officeart/2005/8/layout/orgChart1"/>
    <dgm:cxn modelId="{DB0AFE6A-09FF-4C7C-A602-C224253B0612}" type="presParOf" srcId="{FE553605-F3D6-4A85-9DD9-7EBD6238FEA3}" destId="{9ABA7CBF-ED3A-4DF7-8E83-223762CC060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648B3D-7E27-43BD-B2C9-FA761A7CD9A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B13471-441A-4134-A9D5-9C3BF22C2D10}">
      <dgm:prSet phldrT="[文本]"/>
      <dgm:spPr/>
      <dgm:t>
        <a:bodyPr/>
        <a:lstStyle/>
        <a:p>
          <a:r>
            <a:rPr lang="zh-CN" altLang="en-US" dirty="0"/>
            <a:t>需求与流程</a:t>
          </a:r>
        </a:p>
      </dgm:t>
    </dgm:pt>
    <dgm:pt modelId="{89068DF7-AC27-488E-93C5-DA53C5CDEA09}" type="parTrans" cxnId="{62498E69-6783-40EB-9BE8-59E7ED68D268}">
      <dgm:prSet/>
      <dgm:spPr/>
      <dgm:t>
        <a:bodyPr/>
        <a:lstStyle/>
        <a:p>
          <a:endParaRPr lang="zh-CN" altLang="en-US"/>
        </a:p>
      </dgm:t>
    </dgm:pt>
    <dgm:pt modelId="{894EDC03-06F7-4E9C-9DAC-AF2C5CFE06FA}" type="sibTrans" cxnId="{62498E69-6783-40EB-9BE8-59E7ED68D268}">
      <dgm:prSet/>
      <dgm:spPr/>
      <dgm:t>
        <a:bodyPr/>
        <a:lstStyle/>
        <a:p>
          <a:endParaRPr lang="zh-CN" altLang="en-US"/>
        </a:p>
      </dgm:t>
    </dgm:pt>
    <dgm:pt modelId="{8F87F752-E2C3-4BD5-86BB-7828ACB862FF}">
      <dgm:prSet phldrT="[文本]"/>
      <dgm:spPr/>
      <dgm:t>
        <a:bodyPr/>
        <a:lstStyle/>
        <a:p>
          <a:r>
            <a:rPr lang="zh-CN" altLang="en-US" dirty="0"/>
            <a:t>需求分析</a:t>
          </a:r>
        </a:p>
      </dgm:t>
    </dgm:pt>
    <dgm:pt modelId="{1FE18D20-E8F9-48B0-A278-C45E54AB7F8A}" type="parTrans" cxnId="{6243D022-8983-4297-A0C7-C51D6D0C2FED}">
      <dgm:prSet/>
      <dgm:spPr/>
      <dgm:t>
        <a:bodyPr/>
        <a:lstStyle/>
        <a:p>
          <a:endParaRPr lang="zh-CN" altLang="en-US"/>
        </a:p>
      </dgm:t>
    </dgm:pt>
    <dgm:pt modelId="{462C4FC1-F39B-4CE2-B3C4-8958662A2344}" type="sibTrans" cxnId="{6243D022-8983-4297-A0C7-C51D6D0C2FED}">
      <dgm:prSet/>
      <dgm:spPr/>
      <dgm:t>
        <a:bodyPr/>
        <a:lstStyle/>
        <a:p>
          <a:endParaRPr lang="zh-CN" altLang="en-US"/>
        </a:p>
      </dgm:t>
    </dgm:pt>
    <dgm:pt modelId="{5621C990-B595-45B2-9FBB-ECA0B4359EAF}">
      <dgm:prSet phldrT="[文本]"/>
      <dgm:spPr/>
      <dgm:t>
        <a:bodyPr/>
        <a:lstStyle/>
        <a:p>
          <a:r>
            <a:rPr lang="zh-CN" altLang="en-US" dirty="0"/>
            <a:t>流程分析</a:t>
          </a:r>
        </a:p>
      </dgm:t>
    </dgm:pt>
    <dgm:pt modelId="{CA28C59B-44D4-48C6-B135-FE18050C0AB3}" type="parTrans" cxnId="{E339BC12-2947-420B-BFB7-467A7655E08F}">
      <dgm:prSet/>
      <dgm:spPr/>
      <dgm:t>
        <a:bodyPr/>
        <a:lstStyle/>
        <a:p>
          <a:endParaRPr lang="zh-CN" altLang="en-US"/>
        </a:p>
      </dgm:t>
    </dgm:pt>
    <dgm:pt modelId="{13DDA7AB-0DA5-4B95-A432-0618E29B4B98}" type="sibTrans" cxnId="{E339BC12-2947-420B-BFB7-467A7655E08F}">
      <dgm:prSet/>
      <dgm:spPr/>
      <dgm:t>
        <a:bodyPr/>
        <a:lstStyle/>
        <a:p>
          <a:endParaRPr lang="zh-CN" altLang="en-US"/>
        </a:p>
      </dgm:t>
    </dgm:pt>
    <dgm:pt modelId="{3ED50C72-2F79-4B7E-87B2-0CDF73E51056}">
      <dgm:prSet phldrT="[文本]"/>
      <dgm:spPr/>
      <dgm:t>
        <a:bodyPr/>
        <a:lstStyle/>
        <a:p>
          <a:r>
            <a:rPr lang="zh-CN" altLang="en-US" dirty="0"/>
            <a:t>总体结构设计</a:t>
          </a:r>
        </a:p>
      </dgm:t>
    </dgm:pt>
    <dgm:pt modelId="{FE8AA31D-701E-44D5-90EF-D933D50978A7}" type="parTrans" cxnId="{E3C4062C-449D-4947-8EED-0397FD217118}">
      <dgm:prSet/>
      <dgm:spPr/>
      <dgm:t>
        <a:bodyPr/>
        <a:lstStyle/>
        <a:p>
          <a:endParaRPr lang="zh-CN" altLang="en-US"/>
        </a:p>
      </dgm:t>
    </dgm:pt>
    <dgm:pt modelId="{406BEFCD-E8E6-4E58-9E20-F6813C87CD97}" type="sibTrans" cxnId="{E3C4062C-449D-4947-8EED-0397FD217118}">
      <dgm:prSet/>
      <dgm:spPr/>
      <dgm:t>
        <a:bodyPr/>
        <a:lstStyle/>
        <a:p>
          <a:endParaRPr lang="zh-CN" altLang="en-US"/>
        </a:p>
      </dgm:t>
    </dgm:pt>
    <dgm:pt modelId="{69DCA703-0660-4076-93DC-1B06C0D691FE}">
      <dgm:prSet phldrT="[文本]"/>
      <dgm:spPr/>
      <dgm:t>
        <a:bodyPr/>
        <a:lstStyle/>
        <a:p>
          <a:r>
            <a:rPr lang="zh-CN" altLang="en-US" dirty="0"/>
            <a:t>数据编码</a:t>
          </a:r>
        </a:p>
      </dgm:t>
    </dgm:pt>
    <dgm:pt modelId="{5E5B4996-7697-4AE9-BB76-AC95AE1FFEE2}" type="parTrans" cxnId="{B33CB00E-6AFA-4F56-9DF2-B3C8EFBF67AE}">
      <dgm:prSet/>
      <dgm:spPr/>
      <dgm:t>
        <a:bodyPr/>
        <a:lstStyle/>
        <a:p>
          <a:endParaRPr lang="zh-CN" altLang="en-US"/>
        </a:p>
      </dgm:t>
    </dgm:pt>
    <dgm:pt modelId="{15505189-F03C-4C70-AFF6-4DB5CB94BBD8}" type="sibTrans" cxnId="{B33CB00E-6AFA-4F56-9DF2-B3C8EFBF67AE}">
      <dgm:prSet/>
      <dgm:spPr/>
      <dgm:t>
        <a:bodyPr/>
        <a:lstStyle/>
        <a:p>
          <a:endParaRPr lang="zh-CN" altLang="en-US"/>
        </a:p>
      </dgm:t>
    </dgm:pt>
    <dgm:pt modelId="{4426D412-E8EB-46C1-83BC-02F4E6D3B30B}">
      <dgm:prSet phldrT="[文本]"/>
      <dgm:spPr/>
      <dgm:t>
        <a:bodyPr/>
        <a:lstStyle/>
        <a:p>
          <a:r>
            <a:rPr lang="zh-CN" altLang="en-US" dirty="0"/>
            <a:t>核心功能</a:t>
          </a:r>
        </a:p>
      </dgm:t>
    </dgm:pt>
    <dgm:pt modelId="{C81592B2-A3D2-4A1D-B446-9EC4EA1DC985}" type="parTrans" cxnId="{25B4CE57-1D64-4424-A3A5-016DEB6C35C3}">
      <dgm:prSet/>
      <dgm:spPr/>
      <dgm:t>
        <a:bodyPr/>
        <a:lstStyle/>
        <a:p>
          <a:endParaRPr lang="zh-CN" altLang="en-US"/>
        </a:p>
      </dgm:t>
    </dgm:pt>
    <dgm:pt modelId="{D37AD2FC-E088-42BC-BC04-1E32FA5E8A47}" type="sibTrans" cxnId="{25B4CE57-1D64-4424-A3A5-016DEB6C35C3}">
      <dgm:prSet/>
      <dgm:spPr/>
      <dgm:t>
        <a:bodyPr/>
        <a:lstStyle/>
        <a:p>
          <a:endParaRPr lang="zh-CN" altLang="en-US"/>
        </a:p>
      </dgm:t>
    </dgm:pt>
    <dgm:pt modelId="{A450C36A-6E67-4E54-9060-F7E62BD79DC7}">
      <dgm:prSet phldrT="[文本]"/>
      <dgm:spPr/>
      <dgm:t>
        <a:bodyPr/>
        <a:lstStyle/>
        <a:p>
          <a:r>
            <a:rPr lang="zh-CN" altLang="en-US" dirty="0"/>
            <a:t>基础设置</a:t>
          </a:r>
        </a:p>
      </dgm:t>
    </dgm:pt>
    <dgm:pt modelId="{89B6D86F-009D-4713-B916-BD9A01863408}" type="parTrans" cxnId="{98E9CAB4-3C43-40A5-9E1E-20ED651E7CDA}">
      <dgm:prSet/>
      <dgm:spPr/>
      <dgm:t>
        <a:bodyPr/>
        <a:lstStyle/>
        <a:p>
          <a:endParaRPr lang="zh-CN" altLang="en-US"/>
        </a:p>
      </dgm:t>
    </dgm:pt>
    <dgm:pt modelId="{435A7228-1981-4560-A838-EA8B00873D1E}" type="sibTrans" cxnId="{98E9CAB4-3C43-40A5-9E1E-20ED651E7CDA}">
      <dgm:prSet/>
      <dgm:spPr/>
      <dgm:t>
        <a:bodyPr/>
        <a:lstStyle/>
        <a:p>
          <a:endParaRPr lang="zh-CN" altLang="en-US"/>
        </a:p>
      </dgm:t>
    </dgm:pt>
    <dgm:pt modelId="{5C9BDC1A-38CB-4FF5-832D-5DBB774A02F0}">
      <dgm:prSet phldrT="[文本]"/>
      <dgm:spPr/>
      <dgm:t>
        <a:bodyPr/>
        <a:lstStyle/>
        <a:p>
          <a:r>
            <a:rPr lang="zh-CN" altLang="en-US" dirty="0"/>
            <a:t>功能结构</a:t>
          </a:r>
        </a:p>
      </dgm:t>
    </dgm:pt>
    <dgm:pt modelId="{573E2596-5563-4767-83AC-9D514D242F49}" type="parTrans" cxnId="{EA1F224F-708D-40F7-94A7-6ABB1D199D48}">
      <dgm:prSet/>
      <dgm:spPr/>
      <dgm:t>
        <a:bodyPr/>
        <a:lstStyle/>
        <a:p>
          <a:endParaRPr lang="zh-CN" altLang="en-US"/>
        </a:p>
      </dgm:t>
    </dgm:pt>
    <dgm:pt modelId="{1AC81F77-A9EB-49B1-887E-A2B02BD0B1BB}" type="sibTrans" cxnId="{EA1F224F-708D-40F7-94A7-6ABB1D199D48}">
      <dgm:prSet/>
      <dgm:spPr/>
      <dgm:t>
        <a:bodyPr/>
        <a:lstStyle/>
        <a:p>
          <a:endParaRPr lang="zh-CN" altLang="en-US"/>
        </a:p>
      </dgm:t>
    </dgm:pt>
    <dgm:pt modelId="{449F3157-65B0-4A05-8F3F-C3EA91139805}">
      <dgm:prSet phldrT="[文本]"/>
      <dgm:spPr/>
      <dgm:t>
        <a:bodyPr/>
        <a:lstStyle/>
        <a:p>
          <a:r>
            <a:rPr lang="zh-CN" altLang="en-US" dirty="0"/>
            <a:t>数据文件</a:t>
          </a:r>
        </a:p>
      </dgm:t>
    </dgm:pt>
    <dgm:pt modelId="{04A63CAE-F337-446D-BCD5-525A46A50372}" type="parTrans" cxnId="{320715B0-1ACC-4A43-9C29-AA6CE9CA0EF0}">
      <dgm:prSet/>
      <dgm:spPr/>
      <dgm:t>
        <a:bodyPr/>
        <a:lstStyle/>
        <a:p>
          <a:endParaRPr lang="zh-CN" altLang="en-US"/>
        </a:p>
      </dgm:t>
    </dgm:pt>
    <dgm:pt modelId="{740CC5C2-8E00-412B-B23F-FEC18BE93253}" type="sibTrans" cxnId="{320715B0-1ACC-4A43-9C29-AA6CE9CA0EF0}">
      <dgm:prSet/>
      <dgm:spPr/>
      <dgm:t>
        <a:bodyPr/>
        <a:lstStyle/>
        <a:p>
          <a:endParaRPr lang="zh-CN" altLang="en-US"/>
        </a:p>
      </dgm:t>
    </dgm:pt>
    <dgm:pt modelId="{DCF7CF4F-20B9-4DF9-80DE-7B1DEE8057B1}">
      <dgm:prSet phldrT="[文本]"/>
      <dgm:spPr/>
      <dgm:t>
        <a:bodyPr/>
        <a:lstStyle/>
        <a:p>
          <a:r>
            <a:rPr lang="zh-CN" altLang="en-US" dirty="0"/>
            <a:t>采购管理</a:t>
          </a:r>
        </a:p>
      </dgm:t>
    </dgm:pt>
    <dgm:pt modelId="{DFA28584-FF68-488D-A394-38926FB16623}" type="parTrans" cxnId="{B24E1D12-B23D-4B41-900E-61FDF70F26E3}">
      <dgm:prSet/>
      <dgm:spPr/>
      <dgm:t>
        <a:bodyPr/>
        <a:lstStyle/>
        <a:p>
          <a:endParaRPr lang="zh-CN" altLang="en-US"/>
        </a:p>
      </dgm:t>
    </dgm:pt>
    <dgm:pt modelId="{64443E1F-BDE9-4B36-A807-A09E6B8689AA}" type="sibTrans" cxnId="{B24E1D12-B23D-4B41-900E-61FDF70F26E3}">
      <dgm:prSet/>
      <dgm:spPr/>
      <dgm:t>
        <a:bodyPr/>
        <a:lstStyle/>
        <a:p>
          <a:endParaRPr lang="zh-CN" altLang="en-US"/>
        </a:p>
      </dgm:t>
    </dgm:pt>
    <dgm:pt modelId="{1F509A5E-02D4-4213-9E1C-4B5FA772AB2A}">
      <dgm:prSet phldrT="[文本]"/>
      <dgm:spPr/>
      <dgm:t>
        <a:bodyPr/>
        <a:lstStyle/>
        <a:p>
          <a:r>
            <a:rPr lang="zh-CN" altLang="en-US" dirty="0"/>
            <a:t>付款管理</a:t>
          </a:r>
        </a:p>
      </dgm:t>
    </dgm:pt>
    <dgm:pt modelId="{A5C51F26-8225-4659-B024-27DFEB7FAB9A}" type="parTrans" cxnId="{75AA7297-0A0A-442C-BFEF-289DB4230FFB}">
      <dgm:prSet/>
      <dgm:spPr/>
      <dgm:t>
        <a:bodyPr/>
        <a:lstStyle/>
        <a:p>
          <a:endParaRPr lang="zh-CN" altLang="en-US"/>
        </a:p>
      </dgm:t>
    </dgm:pt>
    <dgm:pt modelId="{6D7F5D21-AD6B-43B7-A819-636F0386CF7A}" type="sibTrans" cxnId="{75AA7297-0A0A-442C-BFEF-289DB4230FFB}">
      <dgm:prSet/>
      <dgm:spPr/>
      <dgm:t>
        <a:bodyPr/>
        <a:lstStyle/>
        <a:p>
          <a:endParaRPr lang="zh-CN" altLang="en-US"/>
        </a:p>
      </dgm:t>
    </dgm:pt>
    <dgm:pt modelId="{61A65FF3-94D5-46EF-B801-C4D3F703F810}">
      <dgm:prSet phldrT="[文本]"/>
      <dgm:spPr/>
      <dgm:t>
        <a:bodyPr/>
        <a:lstStyle/>
        <a:p>
          <a:r>
            <a:rPr lang="zh-CN" altLang="en-US" dirty="0"/>
            <a:t>一体化策略</a:t>
          </a:r>
        </a:p>
      </dgm:t>
    </dgm:pt>
    <dgm:pt modelId="{5F7E50AA-28EF-4E79-9FAA-B1280661A15C}" type="parTrans" cxnId="{F1B040A5-B572-4055-9BD1-260E6DA9C9AC}">
      <dgm:prSet/>
      <dgm:spPr/>
      <dgm:t>
        <a:bodyPr/>
        <a:lstStyle/>
        <a:p>
          <a:endParaRPr lang="zh-CN" altLang="en-US"/>
        </a:p>
      </dgm:t>
    </dgm:pt>
    <dgm:pt modelId="{E22AF39A-8FEF-4E20-852D-5E9960C8D95F}" type="sibTrans" cxnId="{F1B040A5-B572-4055-9BD1-260E6DA9C9AC}">
      <dgm:prSet/>
      <dgm:spPr/>
      <dgm:t>
        <a:bodyPr/>
        <a:lstStyle/>
        <a:p>
          <a:endParaRPr lang="zh-CN" altLang="en-US"/>
        </a:p>
      </dgm:t>
    </dgm:pt>
    <dgm:pt modelId="{74BD46D4-13C5-4A7A-A524-0D65A0DB76B6}">
      <dgm:prSet phldrT="[文本]"/>
      <dgm:spPr/>
      <dgm:t>
        <a:bodyPr/>
        <a:lstStyle/>
        <a:p>
          <a:r>
            <a:rPr lang="zh-CN" altLang="en-US" dirty="0"/>
            <a:t>管理分析</a:t>
          </a:r>
        </a:p>
      </dgm:t>
    </dgm:pt>
    <dgm:pt modelId="{BFB39ED7-5CAF-43CC-8CF8-B0536C3FA86E}" type="parTrans" cxnId="{CCDBE3CC-A181-41AB-8D60-AD1D99EB9239}">
      <dgm:prSet/>
      <dgm:spPr/>
      <dgm:t>
        <a:bodyPr/>
        <a:lstStyle/>
        <a:p>
          <a:endParaRPr lang="zh-CN" altLang="en-US"/>
        </a:p>
      </dgm:t>
    </dgm:pt>
    <dgm:pt modelId="{C7D5337F-0498-480B-80CA-8FDF2C18DBEF}" type="sibTrans" cxnId="{CCDBE3CC-A181-41AB-8D60-AD1D99EB9239}">
      <dgm:prSet/>
      <dgm:spPr/>
      <dgm:t>
        <a:bodyPr/>
        <a:lstStyle/>
        <a:p>
          <a:endParaRPr lang="zh-CN" altLang="en-US"/>
        </a:p>
      </dgm:t>
    </dgm:pt>
    <dgm:pt modelId="{B1E35AAE-C4B5-4534-9059-9945931360CA}" type="pres">
      <dgm:prSet presAssocID="{A5648B3D-7E27-43BD-B2C9-FA761A7CD9AD}" presName="linearFlow" presStyleCnt="0">
        <dgm:presLayoutVars>
          <dgm:dir/>
          <dgm:animLvl val="lvl"/>
          <dgm:resizeHandles val="exact"/>
        </dgm:presLayoutVars>
      </dgm:prSet>
      <dgm:spPr/>
    </dgm:pt>
    <dgm:pt modelId="{5DE7EC06-D226-4786-BD2F-BAAC29B0EA1F}" type="pres">
      <dgm:prSet presAssocID="{6CB13471-441A-4134-A9D5-9C3BF22C2D10}" presName="composite" presStyleCnt="0"/>
      <dgm:spPr/>
    </dgm:pt>
    <dgm:pt modelId="{F91F7720-A9CB-4C65-B78E-59225377ED0A}" type="pres">
      <dgm:prSet presAssocID="{6CB13471-441A-4134-A9D5-9C3BF22C2D1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854704A-72AF-4E06-AF33-75A9D1496F1D}" type="pres">
      <dgm:prSet presAssocID="{6CB13471-441A-4134-A9D5-9C3BF22C2D10}" presName="parSh" presStyleLbl="node1" presStyleIdx="0" presStyleCnt="3"/>
      <dgm:spPr/>
    </dgm:pt>
    <dgm:pt modelId="{745E6F85-3678-4EE4-AA40-B0FDA83AF018}" type="pres">
      <dgm:prSet presAssocID="{6CB13471-441A-4134-A9D5-9C3BF22C2D10}" presName="desTx" presStyleLbl="fgAcc1" presStyleIdx="0" presStyleCnt="3">
        <dgm:presLayoutVars>
          <dgm:bulletEnabled val="1"/>
        </dgm:presLayoutVars>
      </dgm:prSet>
      <dgm:spPr/>
    </dgm:pt>
    <dgm:pt modelId="{6A0FED61-2831-4EE9-A095-8B044B36F6F1}" type="pres">
      <dgm:prSet presAssocID="{894EDC03-06F7-4E9C-9DAC-AF2C5CFE06FA}" presName="sibTrans" presStyleLbl="sibTrans2D1" presStyleIdx="0" presStyleCnt="2"/>
      <dgm:spPr/>
    </dgm:pt>
    <dgm:pt modelId="{A4D5E0F2-DE95-4381-A7E5-AB79649E264B}" type="pres">
      <dgm:prSet presAssocID="{894EDC03-06F7-4E9C-9DAC-AF2C5CFE06FA}" presName="connTx" presStyleLbl="sibTrans2D1" presStyleIdx="0" presStyleCnt="2"/>
      <dgm:spPr/>
    </dgm:pt>
    <dgm:pt modelId="{40A54BAF-9A7F-4CC0-8D5A-EAB820F8AFF0}" type="pres">
      <dgm:prSet presAssocID="{3ED50C72-2F79-4B7E-87B2-0CDF73E51056}" presName="composite" presStyleCnt="0"/>
      <dgm:spPr/>
    </dgm:pt>
    <dgm:pt modelId="{9CD294A8-3E3B-4EE2-A6CD-84D0EED040E5}" type="pres">
      <dgm:prSet presAssocID="{3ED50C72-2F79-4B7E-87B2-0CDF73E51056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B167F9C-0E97-497A-BF77-8BFBBC8BD402}" type="pres">
      <dgm:prSet presAssocID="{3ED50C72-2F79-4B7E-87B2-0CDF73E51056}" presName="parSh" presStyleLbl="node1" presStyleIdx="1" presStyleCnt="3"/>
      <dgm:spPr/>
    </dgm:pt>
    <dgm:pt modelId="{9CF81A85-CD40-4E9F-B4A2-F9ECF5A3114C}" type="pres">
      <dgm:prSet presAssocID="{3ED50C72-2F79-4B7E-87B2-0CDF73E51056}" presName="desTx" presStyleLbl="fgAcc1" presStyleIdx="1" presStyleCnt="3">
        <dgm:presLayoutVars>
          <dgm:bulletEnabled val="1"/>
        </dgm:presLayoutVars>
      </dgm:prSet>
      <dgm:spPr/>
    </dgm:pt>
    <dgm:pt modelId="{EEEBE867-C0C7-4DC9-A7E6-A8C3BDDDB380}" type="pres">
      <dgm:prSet presAssocID="{406BEFCD-E8E6-4E58-9E20-F6813C87CD97}" presName="sibTrans" presStyleLbl="sibTrans2D1" presStyleIdx="1" presStyleCnt="2"/>
      <dgm:spPr/>
    </dgm:pt>
    <dgm:pt modelId="{07919F36-D933-4251-A772-596E1F85FCB3}" type="pres">
      <dgm:prSet presAssocID="{406BEFCD-E8E6-4E58-9E20-F6813C87CD97}" presName="connTx" presStyleLbl="sibTrans2D1" presStyleIdx="1" presStyleCnt="2"/>
      <dgm:spPr/>
    </dgm:pt>
    <dgm:pt modelId="{DECFF54C-9760-463E-85A0-72B47766B9CF}" type="pres">
      <dgm:prSet presAssocID="{4426D412-E8EB-46C1-83BC-02F4E6D3B30B}" presName="composite" presStyleCnt="0"/>
      <dgm:spPr/>
    </dgm:pt>
    <dgm:pt modelId="{C9070A8D-3A17-4C90-BCD5-609C2152B176}" type="pres">
      <dgm:prSet presAssocID="{4426D412-E8EB-46C1-83BC-02F4E6D3B30B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F93ACBB-9B1E-47B8-9993-EDE9694FDC64}" type="pres">
      <dgm:prSet presAssocID="{4426D412-E8EB-46C1-83BC-02F4E6D3B30B}" presName="parSh" presStyleLbl="node1" presStyleIdx="2" presStyleCnt="3"/>
      <dgm:spPr/>
    </dgm:pt>
    <dgm:pt modelId="{EB003B1C-EB66-4391-9D38-B0F6280401BE}" type="pres">
      <dgm:prSet presAssocID="{4426D412-E8EB-46C1-83BC-02F4E6D3B30B}" presName="desTx" presStyleLbl="fgAcc1" presStyleIdx="2" presStyleCnt="3">
        <dgm:presLayoutVars>
          <dgm:bulletEnabled val="1"/>
        </dgm:presLayoutVars>
      </dgm:prSet>
      <dgm:spPr/>
    </dgm:pt>
  </dgm:ptLst>
  <dgm:cxnLst>
    <dgm:cxn modelId="{97E22B01-4436-4EAF-B67C-4DBF5092D904}" type="presOf" srcId="{A450C36A-6E67-4E54-9060-F7E62BD79DC7}" destId="{EB003B1C-EB66-4391-9D38-B0F6280401BE}" srcOrd="0" destOrd="0" presId="urn:microsoft.com/office/officeart/2005/8/layout/process3"/>
    <dgm:cxn modelId="{22D97C04-8F0B-4DF9-B659-10BE01396148}" type="presOf" srcId="{6CB13471-441A-4134-A9D5-9C3BF22C2D10}" destId="{F91F7720-A9CB-4C65-B78E-59225377ED0A}" srcOrd="0" destOrd="0" presId="urn:microsoft.com/office/officeart/2005/8/layout/process3"/>
    <dgm:cxn modelId="{08067E05-721F-43F2-9A6E-95E80EDC6F79}" type="presOf" srcId="{6CB13471-441A-4134-A9D5-9C3BF22C2D10}" destId="{2854704A-72AF-4E06-AF33-75A9D1496F1D}" srcOrd="1" destOrd="0" presId="urn:microsoft.com/office/officeart/2005/8/layout/process3"/>
    <dgm:cxn modelId="{0E63530E-D65E-4AD8-9D37-4DD8E6239F8B}" type="presOf" srcId="{61A65FF3-94D5-46EF-B801-C4D3F703F810}" destId="{EB003B1C-EB66-4391-9D38-B0F6280401BE}" srcOrd="0" destOrd="3" presId="urn:microsoft.com/office/officeart/2005/8/layout/process3"/>
    <dgm:cxn modelId="{B33CB00E-6AFA-4F56-9DF2-B3C8EFBF67AE}" srcId="{3ED50C72-2F79-4B7E-87B2-0CDF73E51056}" destId="{69DCA703-0660-4076-93DC-1B06C0D691FE}" srcOrd="0" destOrd="0" parTransId="{5E5B4996-7697-4AE9-BB76-AC95AE1FFEE2}" sibTransId="{15505189-F03C-4C70-AFF6-4DB5CB94BBD8}"/>
    <dgm:cxn modelId="{B24E1D12-B23D-4B41-900E-61FDF70F26E3}" srcId="{4426D412-E8EB-46C1-83BC-02F4E6D3B30B}" destId="{DCF7CF4F-20B9-4DF9-80DE-7B1DEE8057B1}" srcOrd="1" destOrd="0" parTransId="{DFA28584-FF68-488D-A394-38926FB16623}" sibTransId="{64443E1F-BDE9-4B36-A807-A09E6B8689AA}"/>
    <dgm:cxn modelId="{E339BC12-2947-420B-BFB7-467A7655E08F}" srcId="{6CB13471-441A-4134-A9D5-9C3BF22C2D10}" destId="{5621C990-B595-45B2-9FBB-ECA0B4359EAF}" srcOrd="1" destOrd="0" parTransId="{CA28C59B-44D4-48C6-B135-FE18050C0AB3}" sibTransId="{13DDA7AB-0DA5-4B95-A432-0618E29B4B98}"/>
    <dgm:cxn modelId="{5D02B615-43C5-42BE-94BE-579D8BE20277}" type="presOf" srcId="{3ED50C72-2F79-4B7E-87B2-0CDF73E51056}" destId="{2B167F9C-0E97-497A-BF77-8BFBBC8BD402}" srcOrd="1" destOrd="0" presId="urn:microsoft.com/office/officeart/2005/8/layout/process3"/>
    <dgm:cxn modelId="{6243D022-8983-4297-A0C7-C51D6D0C2FED}" srcId="{6CB13471-441A-4134-A9D5-9C3BF22C2D10}" destId="{8F87F752-E2C3-4BD5-86BB-7828ACB862FF}" srcOrd="0" destOrd="0" parTransId="{1FE18D20-E8F9-48B0-A278-C45E54AB7F8A}" sibTransId="{462C4FC1-F39B-4CE2-B3C4-8958662A2344}"/>
    <dgm:cxn modelId="{6F112D2B-9495-431C-BE8E-30CF426B6D8D}" type="presOf" srcId="{A5648B3D-7E27-43BD-B2C9-FA761A7CD9AD}" destId="{B1E35AAE-C4B5-4534-9059-9945931360CA}" srcOrd="0" destOrd="0" presId="urn:microsoft.com/office/officeart/2005/8/layout/process3"/>
    <dgm:cxn modelId="{E3C4062C-449D-4947-8EED-0397FD217118}" srcId="{A5648B3D-7E27-43BD-B2C9-FA761A7CD9AD}" destId="{3ED50C72-2F79-4B7E-87B2-0CDF73E51056}" srcOrd="1" destOrd="0" parTransId="{FE8AA31D-701E-44D5-90EF-D933D50978A7}" sibTransId="{406BEFCD-E8E6-4E58-9E20-F6813C87CD97}"/>
    <dgm:cxn modelId="{7E6E8C33-BE70-4A9A-81C2-F2E9CC5239B8}" type="presOf" srcId="{406BEFCD-E8E6-4E58-9E20-F6813C87CD97}" destId="{07919F36-D933-4251-A772-596E1F85FCB3}" srcOrd="1" destOrd="0" presId="urn:microsoft.com/office/officeart/2005/8/layout/process3"/>
    <dgm:cxn modelId="{9C65F368-B6A5-4960-9212-9148D1BF406F}" type="presOf" srcId="{8F87F752-E2C3-4BD5-86BB-7828ACB862FF}" destId="{745E6F85-3678-4EE4-AA40-B0FDA83AF018}" srcOrd="0" destOrd="0" presId="urn:microsoft.com/office/officeart/2005/8/layout/process3"/>
    <dgm:cxn modelId="{62498E69-6783-40EB-9BE8-59E7ED68D268}" srcId="{A5648B3D-7E27-43BD-B2C9-FA761A7CD9AD}" destId="{6CB13471-441A-4134-A9D5-9C3BF22C2D10}" srcOrd="0" destOrd="0" parTransId="{89068DF7-AC27-488E-93C5-DA53C5CDEA09}" sibTransId="{894EDC03-06F7-4E9C-9DAC-AF2C5CFE06FA}"/>
    <dgm:cxn modelId="{E46A334A-C564-49E3-8649-422001E04FAA}" type="presOf" srcId="{DCF7CF4F-20B9-4DF9-80DE-7B1DEE8057B1}" destId="{EB003B1C-EB66-4391-9D38-B0F6280401BE}" srcOrd="0" destOrd="1" presId="urn:microsoft.com/office/officeart/2005/8/layout/process3"/>
    <dgm:cxn modelId="{766FE46B-6725-4D01-BBED-9E62C4C22F84}" type="presOf" srcId="{5621C990-B595-45B2-9FBB-ECA0B4359EAF}" destId="{745E6F85-3678-4EE4-AA40-B0FDA83AF018}" srcOrd="0" destOrd="1" presId="urn:microsoft.com/office/officeart/2005/8/layout/process3"/>
    <dgm:cxn modelId="{EA1F224F-708D-40F7-94A7-6ABB1D199D48}" srcId="{3ED50C72-2F79-4B7E-87B2-0CDF73E51056}" destId="{5C9BDC1A-38CB-4FF5-832D-5DBB774A02F0}" srcOrd="2" destOrd="0" parTransId="{573E2596-5563-4767-83AC-9D514D242F49}" sibTransId="{1AC81F77-A9EB-49B1-887E-A2B02BD0B1BB}"/>
    <dgm:cxn modelId="{25B4CE57-1D64-4424-A3A5-016DEB6C35C3}" srcId="{A5648B3D-7E27-43BD-B2C9-FA761A7CD9AD}" destId="{4426D412-E8EB-46C1-83BC-02F4E6D3B30B}" srcOrd="2" destOrd="0" parTransId="{C81592B2-A3D2-4A1D-B446-9EC4EA1DC985}" sibTransId="{D37AD2FC-E088-42BC-BC04-1E32FA5E8A47}"/>
    <dgm:cxn modelId="{32009E7A-EAC6-4B67-98FB-D493D654A8A8}" type="presOf" srcId="{4426D412-E8EB-46C1-83BC-02F4E6D3B30B}" destId="{C9070A8D-3A17-4C90-BCD5-609C2152B176}" srcOrd="0" destOrd="0" presId="urn:microsoft.com/office/officeart/2005/8/layout/process3"/>
    <dgm:cxn modelId="{7AAEE57A-C928-49C1-B184-3D263BBB2C36}" type="presOf" srcId="{449F3157-65B0-4A05-8F3F-C3EA91139805}" destId="{9CF81A85-CD40-4E9F-B4A2-F9ECF5A3114C}" srcOrd="0" destOrd="1" presId="urn:microsoft.com/office/officeart/2005/8/layout/process3"/>
    <dgm:cxn modelId="{4859EB89-06A8-439B-A2EB-6CC1DDFDB95A}" type="presOf" srcId="{894EDC03-06F7-4E9C-9DAC-AF2C5CFE06FA}" destId="{A4D5E0F2-DE95-4381-A7E5-AB79649E264B}" srcOrd="1" destOrd="0" presId="urn:microsoft.com/office/officeart/2005/8/layout/process3"/>
    <dgm:cxn modelId="{7404D593-9EB9-4BD1-B22A-28E3A047ED3C}" type="presOf" srcId="{406BEFCD-E8E6-4E58-9E20-F6813C87CD97}" destId="{EEEBE867-C0C7-4DC9-A7E6-A8C3BDDDB380}" srcOrd="0" destOrd="0" presId="urn:microsoft.com/office/officeart/2005/8/layout/process3"/>
    <dgm:cxn modelId="{75AA7297-0A0A-442C-BFEF-289DB4230FFB}" srcId="{4426D412-E8EB-46C1-83BC-02F4E6D3B30B}" destId="{1F509A5E-02D4-4213-9E1C-4B5FA772AB2A}" srcOrd="2" destOrd="0" parTransId="{A5C51F26-8225-4659-B024-27DFEB7FAB9A}" sibTransId="{6D7F5D21-AD6B-43B7-A819-636F0386CF7A}"/>
    <dgm:cxn modelId="{F1B040A5-B572-4055-9BD1-260E6DA9C9AC}" srcId="{4426D412-E8EB-46C1-83BC-02F4E6D3B30B}" destId="{61A65FF3-94D5-46EF-B801-C4D3F703F810}" srcOrd="3" destOrd="0" parTransId="{5F7E50AA-28EF-4E79-9FAA-B1280661A15C}" sibTransId="{E22AF39A-8FEF-4E20-852D-5E9960C8D95F}"/>
    <dgm:cxn modelId="{320715B0-1ACC-4A43-9C29-AA6CE9CA0EF0}" srcId="{3ED50C72-2F79-4B7E-87B2-0CDF73E51056}" destId="{449F3157-65B0-4A05-8F3F-C3EA91139805}" srcOrd="1" destOrd="0" parTransId="{04A63CAE-F337-446D-BCD5-525A46A50372}" sibTransId="{740CC5C2-8E00-412B-B23F-FEC18BE93253}"/>
    <dgm:cxn modelId="{BB647CB0-D9CC-4108-AD0F-BF2149319910}" type="presOf" srcId="{3ED50C72-2F79-4B7E-87B2-0CDF73E51056}" destId="{9CD294A8-3E3B-4EE2-A6CD-84D0EED040E5}" srcOrd="0" destOrd="0" presId="urn:microsoft.com/office/officeart/2005/8/layout/process3"/>
    <dgm:cxn modelId="{98E9CAB4-3C43-40A5-9E1E-20ED651E7CDA}" srcId="{4426D412-E8EB-46C1-83BC-02F4E6D3B30B}" destId="{A450C36A-6E67-4E54-9060-F7E62BD79DC7}" srcOrd="0" destOrd="0" parTransId="{89B6D86F-009D-4713-B916-BD9A01863408}" sibTransId="{435A7228-1981-4560-A838-EA8B00873D1E}"/>
    <dgm:cxn modelId="{A0926EB7-BFDE-4EB1-BD43-1EA40A47277A}" type="presOf" srcId="{1F509A5E-02D4-4213-9E1C-4B5FA772AB2A}" destId="{EB003B1C-EB66-4391-9D38-B0F6280401BE}" srcOrd="0" destOrd="2" presId="urn:microsoft.com/office/officeart/2005/8/layout/process3"/>
    <dgm:cxn modelId="{9759E3B7-793E-4BCD-A3CD-AD24252E0D68}" type="presOf" srcId="{5C9BDC1A-38CB-4FF5-832D-5DBB774A02F0}" destId="{9CF81A85-CD40-4E9F-B4A2-F9ECF5A3114C}" srcOrd="0" destOrd="2" presId="urn:microsoft.com/office/officeart/2005/8/layout/process3"/>
    <dgm:cxn modelId="{8F9D1AB8-3282-48B0-A084-675BEDDB0525}" type="presOf" srcId="{894EDC03-06F7-4E9C-9DAC-AF2C5CFE06FA}" destId="{6A0FED61-2831-4EE9-A095-8B044B36F6F1}" srcOrd="0" destOrd="0" presId="urn:microsoft.com/office/officeart/2005/8/layout/process3"/>
    <dgm:cxn modelId="{CCDBE3CC-A181-41AB-8D60-AD1D99EB9239}" srcId="{4426D412-E8EB-46C1-83BC-02F4E6D3B30B}" destId="{74BD46D4-13C5-4A7A-A524-0D65A0DB76B6}" srcOrd="4" destOrd="0" parTransId="{BFB39ED7-5CAF-43CC-8CF8-B0536C3FA86E}" sibTransId="{C7D5337F-0498-480B-80CA-8FDF2C18DBEF}"/>
    <dgm:cxn modelId="{20581DCD-9D6D-4F77-8BCB-F2F41E71498C}" type="presOf" srcId="{74BD46D4-13C5-4A7A-A524-0D65A0DB76B6}" destId="{EB003B1C-EB66-4391-9D38-B0F6280401BE}" srcOrd="0" destOrd="4" presId="urn:microsoft.com/office/officeart/2005/8/layout/process3"/>
    <dgm:cxn modelId="{DD381ECF-0AD3-47CF-A1A2-D9B1DE52397A}" type="presOf" srcId="{4426D412-E8EB-46C1-83BC-02F4E6D3B30B}" destId="{2F93ACBB-9B1E-47B8-9993-EDE9694FDC64}" srcOrd="1" destOrd="0" presId="urn:microsoft.com/office/officeart/2005/8/layout/process3"/>
    <dgm:cxn modelId="{1D35C8EC-A7F9-43C5-98DD-2A508718654C}" type="presOf" srcId="{69DCA703-0660-4076-93DC-1B06C0D691FE}" destId="{9CF81A85-CD40-4E9F-B4A2-F9ECF5A3114C}" srcOrd="0" destOrd="0" presId="urn:microsoft.com/office/officeart/2005/8/layout/process3"/>
    <dgm:cxn modelId="{2190B51C-AE7A-49E7-8E1C-FDC733C7840F}" type="presParOf" srcId="{B1E35AAE-C4B5-4534-9059-9945931360CA}" destId="{5DE7EC06-D226-4786-BD2F-BAAC29B0EA1F}" srcOrd="0" destOrd="0" presId="urn:microsoft.com/office/officeart/2005/8/layout/process3"/>
    <dgm:cxn modelId="{E949FF4D-1788-471B-BC6C-9864A71E2278}" type="presParOf" srcId="{5DE7EC06-D226-4786-BD2F-BAAC29B0EA1F}" destId="{F91F7720-A9CB-4C65-B78E-59225377ED0A}" srcOrd="0" destOrd="0" presId="urn:microsoft.com/office/officeart/2005/8/layout/process3"/>
    <dgm:cxn modelId="{FACB3B28-81DD-4871-8EBC-20FA3C23ED03}" type="presParOf" srcId="{5DE7EC06-D226-4786-BD2F-BAAC29B0EA1F}" destId="{2854704A-72AF-4E06-AF33-75A9D1496F1D}" srcOrd="1" destOrd="0" presId="urn:microsoft.com/office/officeart/2005/8/layout/process3"/>
    <dgm:cxn modelId="{2BB76CD0-B311-40D3-BB7F-EC1676A1A18E}" type="presParOf" srcId="{5DE7EC06-D226-4786-BD2F-BAAC29B0EA1F}" destId="{745E6F85-3678-4EE4-AA40-B0FDA83AF018}" srcOrd="2" destOrd="0" presId="urn:microsoft.com/office/officeart/2005/8/layout/process3"/>
    <dgm:cxn modelId="{6FF647C6-E37A-484B-BFD6-C447D6F27900}" type="presParOf" srcId="{B1E35AAE-C4B5-4534-9059-9945931360CA}" destId="{6A0FED61-2831-4EE9-A095-8B044B36F6F1}" srcOrd="1" destOrd="0" presId="urn:microsoft.com/office/officeart/2005/8/layout/process3"/>
    <dgm:cxn modelId="{17387857-5EBF-47C1-A078-BD9B7CECF4E3}" type="presParOf" srcId="{6A0FED61-2831-4EE9-A095-8B044B36F6F1}" destId="{A4D5E0F2-DE95-4381-A7E5-AB79649E264B}" srcOrd="0" destOrd="0" presId="urn:microsoft.com/office/officeart/2005/8/layout/process3"/>
    <dgm:cxn modelId="{16E5376E-0146-49CB-AEEA-9960D2790522}" type="presParOf" srcId="{B1E35AAE-C4B5-4534-9059-9945931360CA}" destId="{40A54BAF-9A7F-4CC0-8D5A-EAB820F8AFF0}" srcOrd="2" destOrd="0" presId="urn:microsoft.com/office/officeart/2005/8/layout/process3"/>
    <dgm:cxn modelId="{84288C2D-55C6-4922-8565-2B195AE101E9}" type="presParOf" srcId="{40A54BAF-9A7F-4CC0-8D5A-EAB820F8AFF0}" destId="{9CD294A8-3E3B-4EE2-A6CD-84D0EED040E5}" srcOrd="0" destOrd="0" presId="urn:microsoft.com/office/officeart/2005/8/layout/process3"/>
    <dgm:cxn modelId="{1153CA3F-145E-4F14-8B29-51236CA7A126}" type="presParOf" srcId="{40A54BAF-9A7F-4CC0-8D5A-EAB820F8AFF0}" destId="{2B167F9C-0E97-497A-BF77-8BFBBC8BD402}" srcOrd="1" destOrd="0" presId="urn:microsoft.com/office/officeart/2005/8/layout/process3"/>
    <dgm:cxn modelId="{6838203C-4E7A-4EA7-A42F-49F08CC674B2}" type="presParOf" srcId="{40A54BAF-9A7F-4CC0-8D5A-EAB820F8AFF0}" destId="{9CF81A85-CD40-4E9F-B4A2-F9ECF5A3114C}" srcOrd="2" destOrd="0" presId="urn:microsoft.com/office/officeart/2005/8/layout/process3"/>
    <dgm:cxn modelId="{01689737-F80E-4A51-BFEB-90F8A39E73A1}" type="presParOf" srcId="{B1E35AAE-C4B5-4534-9059-9945931360CA}" destId="{EEEBE867-C0C7-4DC9-A7E6-A8C3BDDDB380}" srcOrd="3" destOrd="0" presId="urn:microsoft.com/office/officeart/2005/8/layout/process3"/>
    <dgm:cxn modelId="{A4F693CB-D88F-443D-A343-06AB2B90CEA4}" type="presParOf" srcId="{EEEBE867-C0C7-4DC9-A7E6-A8C3BDDDB380}" destId="{07919F36-D933-4251-A772-596E1F85FCB3}" srcOrd="0" destOrd="0" presId="urn:microsoft.com/office/officeart/2005/8/layout/process3"/>
    <dgm:cxn modelId="{40E99055-CD52-4CCC-9EC6-90E9A1155E23}" type="presParOf" srcId="{B1E35AAE-C4B5-4534-9059-9945931360CA}" destId="{DECFF54C-9760-463E-85A0-72B47766B9CF}" srcOrd="4" destOrd="0" presId="urn:microsoft.com/office/officeart/2005/8/layout/process3"/>
    <dgm:cxn modelId="{E4C0D862-6073-48CE-B8C0-60F7AD990145}" type="presParOf" srcId="{DECFF54C-9760-463E-85A0-72B47766B9CF}" destId="{C9070A8D-3A17-4C90-BCD5-609C2152B176}" srcOrd="0" destOrd="0" presId="urn:microsoft.com/office/officeart/2005/8/layout/process3"/>
    <dgm:cxn modelId="{E367B9F5-8A70-4DB7-9A44-8E192583B379}" type="presParOf" srcId="{DECFF54C-9760-463E-85A0-72B47766B9CF}" destId="{2F93ACBB-9B1E-47B8-9993-EDE9694FDC64}" srcOrd="1" destOrd="0" presId="urn:microsoft.com/office/officeart/2005/8/layout/process3"/>
    <dgm:cxn modelId="{FB2F6E83-7807-4F4E-8C62-294F0C84D599}" type="presParOf" srcId="{DECFF54C-9760-463E-85A0-72B47766B9CF}" destId="{EB003B1C-EB66-4391-9D38-B0F6280401B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4704A-72AF-4E06-AF33-75A9D1496F1D}">
      <dsp:nvSpPr>
        <dsp:cNvPr id="0" name=""/>
        <dsp:cNvSpPr/>
      </dsp:nvSpPr>
      <dsp:spPr>
        <a:xfrm>
          <a:off x="5154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需求与流程</a:t>
          </a:r>
        </a:p>
      </dsp:txBody>
      <dsp:txXfrm>
        <a:off x="5154" y="42899"/>
        <a:ext cx="2343560" cy="720000"/>
      </dsp:txXfrm>
    </dsp:sp>
    <dsp:sp modelId="{745E6F85-3678-4EE4-AA40-B0FDA83AF018}">
      <dsp:nvSpPr>
        <dsp:cNvPr id="0" name=""/>
        <dsp:cNvSpPr/>
      </dsp:nvSpPr>
      <dsp:spPr>
        <a:xfrm>
          <a:off x="485160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需求分析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流程分析</a:t>
          </a:r>
        </a:p>
      </dsp:txBody>
      <dsp:txXfrm>
        <a:off x="553801" y="831540"/>
        <a:ext cx="2206278" cy="2481155"/>
      </dsp:txXfrm>
    </dsp:sp>
    <dsp:sp modelId="{6A0FED61-2831-4EE9-A095-8B044B36F6F1}">
      <dsp:nvSpPr>
        <dsp:cNvPr id="0" name=""/>
        <dsp:cNvSpPr/>
      </dsp:nvSpPr>
      <dsp:spPr>
        <a:xfrm>
          <a:off x="2703990" y="111160"/>
          <a:ext cx="753183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/>
        </a:p>
      </dsp:txBody>
      <dsp:txXfrm>
        <a:off x="2703990" y="227856"/>
        <a:ext cx="578140" cy="350086"/>
      </dsp:txXfrm>
    </dsp:sp>
    <dsp:sp modelId="{2B167F9C-0E97-497A-BF77-8BFBBC8BD402}">
      <dsp:nvSpPr>
        <dsp:cNvPr id="0" name=""/>
        <dsp:cNvSpPr/>
      </dsp:nvSpPr>
      <dsp:spPr>
        <a:xfrm>
          <a:off x="3769816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总体结构设计</a:t>
          </a:r>
        </a:p>
      </dsp:txBody>
      <dsp:txXfrm>
        <a:off x="3769816" y="42899"/>
        <a:ext cx="2343560" cy="720000"/>
      </dsp:txXfrm>
    </dsp:sp>
    <dsp:sp modelId="{9CF81A85-CD40-4E9F-B4A2-F9ECF5A3114C}">
      <dsp:nvSpPr>
        <dsp:cNvPr id="0" name=""/>
        <dsp:cNvSpPr/>
      </dsp:nvSpPr>
      <dsp:spPr>
        <a:xfrm>
          <a:off x="4249822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数据编码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数据文件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功能结构</a:t>
          </a:r>
        </a:p>
      </dsp:txBody>
      <dsp:txXfrm>
        <a:off x="4318463" y="831540"/>
        <a:ext cx="2206278" cy="2481155"/>
      </dsp:txXfrm>
    </dsp:sp>
    <dsp:sp modelId="{EEEBE867-C0C7-4DC9-A7E6-A8C3BDDDB380}">
      <dsp:nvSpPr>
        <dsp:cNvPr id="0" name=""/>
        <dsp:cNvSpPr/>
      </dsp:nvSpPr>
      <dsp:spPr>
        <a:xfrm>
          <a:off x="6468652" y="111160"/>
          <a:ext cx="753183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/>
        </a:p>
      </dsp:txBody>
      <dsp:txXfrm>
        <a:off x="6468652" y="227856"/>
        <a:ext cx="578140" cy="350086"/>
      </dsp:txXfrm>
    </dsp:sp>
    <dsp:sp modelId="{2F93ACBB-9B1E-47B8-9993-EDE9694FDC64}">
      <dsp:nvSpPr>
        <dsp:cNvPr id="0" name=""/>
        <dsp:cNvSpPr/>
      </dsp:nvSpPr>
      <dsp:spPr>
        <a:xfrm>
          <a:off x="7534478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核心功能</a:t>
          </a:r>
        </a:p>
      </dsp:txBody>
      <dsp:txXfrm>
        <a:off x="7534478" y="42899"/>
        <a:ext cx="2343560" cy="720000"/>
      </dsp:txXfrm>
    </dsp:sp>
    <dsp:sp modelId="{EB003B1C-EB66-4391-9D38-B0F6280401BE}">
      <dsp:nvSpPr>
        <dsp:cNvPr id="0" name=""/>
        <dsp:cNvSpPr/>
      </dsp:nvSpPr>
      <dsp:spPr>
        <a:xfrm>
          <a:off x="8014484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基础设置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采购管理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付款管理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一体化策略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管理分析</a:t>
          </a:r>
        </a:p>
      </dsp:txBody>
      <dsp:txXfrm>
        <a:off x="8083125" y="831540"/>
        <a:ext cx="2206278" cy="2481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3245D-E9C2-4CAD-B433-9C02C0539F27}">
      <dsp:nvSpPr>
        <dsp:cNvPr id="0" name=""/>
        <dsp:cNvSpPr/>
      </dsp:nvSpPr>
      <dsp:spPr>
        <a:xfrm>
          <a:off x="1092223" y="74"/>
          <a:ext cx="6730952" cy="611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/>
            <a:t>灵活、正确反映企业个性化特征</a:t>
          </a:r>
        </a:p>
      </dsp:txBody>
      <dsp:txXfrm>
        <a:off x="1092223" y="74"/>
        <a:ext cx="6730952" cy="611904"/>
      </dsp:txXfrm>
    </dsp:sp>
    <dsp:sp modelId="{2945EC4A-9990-41DA-96D9-CF0BB097B60C}">
      <dsp:nvSpPr>
        <dsp:cNvPr id="0" name=""/>
        <dsp:cNvSpPr/>
      </dsp:nvSpPr>
      <dsp:spPr>
        <a:xfrm>
          <a:off x="1092223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09185B-DD5F-465E-AB42-20FB4256C1B5}">
      <dsp:nvSpPr>
        <dsp:cNvPr id="0" name=""/>
        <dsp:cNvSpPr/>
      </dsp:nvSpPr>
      <dsp:spPr>
        <a:xfrm>
          <a:off x="2042035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8C0222-A555-4B19-97E2-2CBBA6A2E22D}">
      <dsp:nvSpPr>
        <dsp:cNvPr id="0" name=""/>
        <dsp:cNvSpPr/>
      </dsp:nvSpPr>
      <dsp:spPr>
        <a:xfrm>
          <a:off x="2991848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A0C433-98C7-4EBB-978D-7CCE43671D85}">
      <dsp:nvSpPr>
        <dsp:cNvPr id="0" name=""/>
        <dsp:cNvSpPr/>
      </dsp:nvSpPr>
      <dsp:spPr>
        <a:xfrm>
          <a:off x="3941660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635138-3618-42F3-B4FC-D60A4C89486A}">
      <dsp:nvSpPr>
        <dsp:cNvPr id="0" name=""/>
        <dsp:cNvSpPr/>
      </dsp:nvSpPr>
      <dsp:spPr>
        <a:xfrm>
          <a:off x="4891472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AF607E-1555-4D58-A1CD-EACEBB1702FB}">
      <dsp:nvSpPr>
        <dsp:cNvPr id="0" name=""/>
        <dsp:cNvSpPr/>
      </dsp:nvSpPr>
      <dsp:spPr>
        <a:xfrm>
          <a:off x="5841284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580CDD-3F9F-4DE3-8FDC-ED5AA2E89F4C}">
      <dsp:nvSpPr>
        <dsp:cNvPr id="0" name=""/>
        <dsp:cNvSpPr/>
      </dsp:nvSpPr>
      <dsp:spPr>
        <a:xfrm>
          <a:off x="6791096" y="611979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62E8B4-E902-4B52-AA86-020B9303880A}">
      <dsp:nvSpPr>
        <dsp:cNvPr id="0" name=""/>
        <dsp:cNvSpPr/>
      </dsp:nvSpPr>
      <dsp:spPr>
        <a:xfrm>
          <a:off x="1092223" y="830032"/>
          <a:ext cx="6730952" cy="611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/>
            <a:t>规范业务流程，收集经济信息</a:t>
          </a:r>
        </a:p>
      </dsp:txBody>
      <dsp:txXfrm>
        <a:off x="1092223" y="830032"/>
        <a:ext cx="6730952" cy="611904"/>
      </dsp:txXfrm>
    </dsp:sp>
    <dsp:sp modelId="{BEB9914B-6F99-425F-B247-63A60F5CEC3F}">
      <dsp:nvSpPr>
        <dsp:cNvPr id="0" name=""/>
        <dsp:cNvSpPr/>
      </dsp:nvSpPr>
      <dsp:spPr>
        <a:xfrm>
          <a:off x="1092223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99486-C2A8-4127-89EE-FAECBBC4C2CA}">
      <dsp:nvSpPr>
        <dsp:cNvPr id="0" name=""/>
        <dsp:cNvSpPr/>
      </dsp:nvSpPr>
      <dsp:spPr>
        <a:xfrm>
          <a:off x="2042035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300B0-A5B6-41E3-8F4D-9552098C4BA4}">
      <dsp:nvSpPr>
        <dsp:cNvPr id="0" name=""/>
        <dsp:cNvSpPr/>
      </dsp:nvSpPr>
      <dsp:spPr>
        <a:xfrm>
          <a:off x="2991848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98747-C3EF-43B7-B92C-A355834F0386}">
      <dsp:nvSpPr>
        <dsp:cNvPr id="0" name=""/>
        <dsp:cNvSpPr/>
      </dsp:nvSpPr>
      <dsp:spPr>
        <a:xfrm>
          <a:off x="3941660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D38760-1AAD-47F2-ADF5-D234A5CAF985}">
      <dsp:nvSpPr>
        <dsp:cNvPr id="0" name=""/>
        <dsp:cNvSpPr/>
      </dsp:nvSpPr>
      <dsp:spPr>
        <a:xfrm>
          <a:off x="4891472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2ED40-D26B-4BFE-8053-E02A714A54BD}">
      <dsp:nvSpPr>
        <dsp:cNvPr id="0" name=""/>
        <dsp:cNvSpPr/>
      </dsp:nvSpPr>
      <dsp:spPr>
        <a:xfrm>
          <a:off x="5841284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FE926-62D9-4C62-8368-B32D4D0D599B}">
      <dsp:nvSpPr>
        <dsp:cNvPr id="0" name=""/>
        <dsp:cNvSpPr/>
      </dsp:nvSpPr>
      <dsp:spPr>
        <a:xfrm>
          <a:off x="6791096" y="1441937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FD7771-6FDE-4C2C-9D77-C3EABE1F4E54}">
      <dsp:nvSpPr>
        <dsp:cNvPr id="0" name=""/>
        <dsp:cNvSpPr/>
      </dsp:nvSpPr>
      <dsp:spPr>
        <a:xfrm>
          <a:off x="1092223" y="1659990"/>
          <a:ext cx="6730952" cy="611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/>
            <a:t>加强资金管理，有效控制支付</a:t>
          </a:r>
        </a:p>
      </dsp:txBody>
      <dsp:txXfrm>
        <a:off x="1092223" y="1659990"/>
        <a:ext cx="6730952" cy="611904"/>
      </dsp:txXfrm>
    </dsp:sp>
    <dsp:sp modelId="{28327913-2412-49D1-8742-97815B2C389D}">
      <dsp:nvSpPr>
        <dsp:cNvPr id="0" name=""/>
        <dsp:cNvSpPr/>
      </dsp:nvSpPr>
      <dsp:spPr>
        <a:xfrm>
          <a:off x="1092223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7D6AEB-B229-4CD2-8FEC-9A0F2C9D861C}">
      <dsp:nvSpPr>
        <dsp:cNvPr id="0" name=""/>
        <dsp:cNvSpPr/>
      </dsp:nvSpPr>
      <dsp:spPr>
        <a:xfrm>
          <a:off x="2042035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B4C324-DBBD-4A69-AC31-C3550A0C1DA6}">
      <dsp:nvSpPr>
        <dsp:cNvPr id="0" name=""/>
        <dsp:cNvSpPr/>
      </dsp:nvSpPr>
      <dsp:spPr>
        <a:xfrm>
          <a:off x="2991848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50EC86-E565-43F5-9AE1-DC4AB36A78E8}">
      <dsp:nvSpPr>
        <dsp:cNvPr id="0" name=""/>
        <dsp:cNvSpPr/>
      </dsp:nvSpPr>
      <dsp:spPr>
        <a:xfrm>
          <a:off x="3941660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7C6D32-0F3A-4DA8-80A1-B4D6B17B9AEE}">
      <dsp:nvSpPr>
        <dsp:cNvPr id="0" name=""/>
        <dsp:cNvSpPr/>
      </dsp:nvSpPr>
      <dsp:spPr>
        <a:xfrm>
          <a:off x="4891472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F2C85-788E-4DFE-83B8-E81EED48B6CB}">
      <dsp:nvSpPr>
        <dsp:cNvPr id="0" name=""/>
        <dsp:cNvSpPr/>
      </dsp:nvSpPr>
      <dsp:spPr>
        <a:xfrm>
          <a:off x="5841284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08C32-9157-4BA0-AD1F-B142379FC924}">
      <dsp:nvSpPr>
        <dsp:cNvPr id="0" name=""/>
        <dsp:cNvSpPr/>
      </dsp:nvSpPr>
      <dsp:spPr>
        <a:xfrm>
          <a:off x="6791096" y="2271895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69283-CD21-4276-9194-8397C82FD19B}">
      <dsp:nvSpPr>
        <dsp:cNvPr id="0" name=""/>
        <dsp:cNvSpPr/>
      </dsp:nvSpPr>
      <dsp:spPr>
        <a:xfrm>
          <a:off x="1092223" y="2489947"/>
          <a:ext cx="6730952" cy="611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/>
            <a:t>提供各种核算和管理信息</a:t>
          </a:r>
        </a:p>
      </dsp:txBody>
      <dsp:txXfrm>
        <a:off x="1092223" y="2489947"/>
        <a:ext cx="6730952" cy="611904"/>
      </dsp:txXfrm>
    </dsp:sp>
    <dsp:sp modelId="{4EFB7C96-61C5-4D5E-A46F-0D7AB01E1C80}">
      <dsp:nvSpPr>
        <dsp:cNvPr id="0" name=""/>
        <dsp:cNvSpPr/>
      </dsp:nvSpPr>
      <dsp:spPr>
        <a:xfrm>
          <a:off x="1092223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AED31B-7E79-4240-A110-8F6C47E4507C}">
      <dsp:nvSpPr>
        <dsp:cNvPr id="0" name=""/>
        <dsp:cNvSpPr/>
      </dsp:nvSpPr>
      <dsp:spPr>
        <a:xfrm>
          <a:off x="2042035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3520D8-3AD3-44B5-93F2-D1E24CB8BD18}">
      <dsp:nvSpPr>
        <dsp:cNvPr id="0" name=""/>
        <dsp:cNvSpPr/>
      </dsp:nvSpPr>
      <dsp:spPr>
        <a:xfrm>
          <a:off x="2991848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D8DC3-ACA1-4C32-9E7E-3D6D63AA8A74}">
      <dsp:nvSpPr>
        <dsp:cNvPr id="0" name=""/>
        <dsp:cNvSpPr/>
      </dsp:nvSpPr>
      <dsp:spPr>
        <a:xfrm>
          <a:off x="3941660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CF15F9-58AC-45DF-B90E-33F9B7B66B12}">
      <dsp:nvSpPr>
        <dsp:cNvPr id="0" name=""/>
        <dsp:cNvSpPr/>
      </dsp:nvSpPr>
      <dsp:spPr>
        <a:xfrm>
          <a:off x="4891472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ABB5D-D6FB-4A4F-9C4E-432B0C7758BD}">
      <dsp:nvSpPr>
        <dsp:cNvPr id="0" name=""/>
        <dsp:cNvSpPr/>
      </dsp:nvSpPr>
      <dsp:spPr>
        <a:xfrm>
          <a:off x="5841284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3D59E-2AAB-4FBB-AA35-D7F45298C48F}">
      <dsp:nvSpPr>
        <dsp:cNvPr id="0" name=""/>
        <dsp:cNvSpPr/>
      </dsp:nvSpPr>
      <dsp:spPr>
        <a:xfrm>
          <a:off x="6791096" y="3101852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2484EE-8BEA-42AC-90FB-1DF647820889}">
      <dsp:nvSpPr>
        <dsp:cNvPr id="0" name=""/>
        <dsp:cNvSpPr/>
      </dsp:nvSpPr>
      <dsp:spPr>
        <a:xfrm>
          <a:off x="1092223" y="3319905"/>
          <a:ext cx="6730952" cy="611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b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700" kern="1200" dirty="0"/>
            <a:t>实现与总账子系统的信息集成</a:t>
          </a:r>
        </a:p>
      </dsp:txBody>
      <dsp:txXfrm>
        <a:off x="1092223" y="3319905"/>
        <a:ext cx="6730952" cy="611904"/>
      </dsp:txXfrm>
    </dsp:sp>
    <dsp:sp modelId="{B30AB0E2-5146-45C0-93FE-EB8A334455EF}">
      <dsp:nvSpPr>
        <dsp:cNvPr id="0" name=""/>
        <dsp:cNvSpPr/>
      </dsp:nvSpPr>
      <dsp:spPr>
        <a:xfrm>
          <a:off x="1092223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12CA90-F28F-41BD-A203-D8B52FDEB9CA}">
      <dsp:nvSpPr>
        <dsp:cNvPr id="0" name=""/>
        <dsp:cNvSpPr/>
      </dsp:nvSpPr>
      <dsp:spPr>
        <a:xfrm>
          <a:off x="2042035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F2232-1604-4DD4-AABC-B5D043F26E16}">
      <dsp:nvSpPr>
        <dsp:cNvPr id="0" name=""/>
        <dsp:cNvSpPr/>
      </dsp:nvSpPr>
      <dsp:spPr>
        <a:xfrm>
          <a:off x="2991848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88C7B-7D98-4250-9AA6-AC6CD79B4DD5}">
      <dsp:nvSpPr>
        <dsp:cNvPr id="0" name=""/>
        <dsp:cNvSpPr/>
      </dsp:nvSpPr>
      <dsp:spPr>
        <a:xfrm>
          <a:off x="3941660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A58EF-E3E1-4505-9670-2A6C6657045A}">
      <dsp:nvSpPr>
        <dsp:cNvPr id="0" name=""/>
        <dsp:cNvSpPr/>
      </dsp:nvSpPr>
      <dsp:spPr>
        <a:xfrm>
          <a:off x="4891472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501A34-A065-4B4F-B0C0-FAA8ACD13339}">
      <dsp:nvSpPr>
        <dsp:cNvPr id="0" name=""/>
        <dsp:cNvSpPr/>
      </dsp:nvSpPr>
      <dsp:spPr>
        <a:xfrm>
          <a:off x="5841284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E1C6BE-982A-41C4-9D56-2544D31288A6}">
      <dsp:nvSpPr>
        <dsp:cNvPr id="0" name=""/>
        <dsp:cNvSpPr/>
      </dsp:nvSpPr>
      <dsp:spPr>
        <a:xfrm>
          <a:off x="6791096" y="3931810"/>
          <a:ext cx="897460" cy="14957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4704A-72AF-4E06-AF33-75A9D1496F1D}">
      <dsp:nvSpPr>
        <dsp:cNvPr id="0" name=""/>
        <dsp:cNvSpPr/>
      </dsp:nvSpPr>
      <dsp:spPr>
        <a:xfrm>
          <a:off x="5154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需求与流程</a:t>
          </a:r>
        </a:p>
      </dsp:txBody>
      <dsp:txXfrm>
        <a:off x="5154" y="42899"/>
        <a:ext cx="2343560" cy="720000"/>
      </dsp:txXfrm>
    </dsp:sp>
    <dsp:sp modelId="{745E6F85-3678-4EE4-AA40-B0FDA83AF018}">
      <dsp:nvSpPr>
        <dsp:cNvPr id="0" name=""/>
        <dsp:cNvSpPr/>
      </dsp:nvSpPr>
      <dsp:spPr>
        <a:xfrm>
          <a:off x="485160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需求分析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流程分析</a:t>
          </a:r>
        </a:p>
      </dsp:txBody>
      <dsp:txXfrm>
        <a:off x="553801" y="831540"/>
        <a:ext cx="2206278" cy="2481155"/>
      </dsp:txXfrm>
    </dsp:sp>
    <dsp:sp modelId="{6A0FED61-2831-4EE9-A095-8B044B36F6F1}">
      <dsp:nvSpPr>
        <dsp:cNvPr id="0" name=""/>
        <dsp:cNvSpPr/>
      </dsp:nvSpPr>
      <dsp:spPr>
        <a:xfrm>
          <a:off x="2703990" y="111160"/>
          <a:ext cx="753183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/>
        </a:p>
      </dsp:txBody>
      <dsp:txXfrm>
        <a:off x="2703990" y="227856"/>
        <a:ext cx="578140" cy="350086"/>
      </dsp:txXfrm>
    </dsp:sp>
    <dsp:sp modelId="{2B167F9C-0E97-497A-BF77-8BFBBC8BD402}">
      <dsp:nvSpPr>
        <dsp:cNvPr id="0" name=""/>
        <dsp:cNvSpPr/>
      </dsp:nvSpPr>
      <dsp:spPr>
        <a:xfrm>
          <a:off x="3769816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总体结构设计</a:t>
          </a:r>
        </a:p>
      </dsp:txBody>
      <dsp:txXfrm>
        <a:off x="3769816" y="42899"/>
        <a:ext cx="2343560" cy="720000"/>
      </dsp:txXfrm>
    </dsp:sp>
    <dsp:sp modelId="{9CF81A85-CD40-4E9F-B4A2-F9ECF5A3114C}">
      <dsp:nvSpPr>
        <dsp:cNvPr id="0" name=""/>
        <dsp:cNvSpPr/>
      </dsp:nvSpPr>
      <dsp:spPr>
        <a:xfrm>
          <a:off x="4249822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数据编码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数据文件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功能结构</a:t>
          </a:r>
        </a:p>
      </dsp:txBody>
      <dsp:txXfrm>
        <a:off x="4318463" y="831540"/>
        <a:ext cx="2206278" cy="2481155"/>
      </dsp:txXfrm>
    </dsp:sp>
    <dsp:sp modelId="{EEEBE867-C0C7-4DC9-A7E6-A8C3BDDDB380}">
      <dsp:nvSpPr>
        <dsp:cNvPr id="0" name=""/>
        <dsp:cNvSpPr/>
      </dsp:nvSpPr>
      <dsp:spPr>
        <a:xfrm>
          <a:off x="6468652" y="111160"/>
          <a:ext cx="753183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/>
        </a:p>
      </dsp:txBody>
      <dsp:txXfrm>
        <a:off x="6468652" y="227856"/>
        <a:ext cx="578140" cy="350086"/>
      </dsp:txXfrm>
    </dsp:sp>
    <dsp:sp modelId="{2F93ACBB-9B1E-47B8-9993-EDE9694FDC64}">
      <dsp:nvSpPr>
        <dsp:cNvPr id="0" name=""/>
        <dsp:cNvSpPr/>
      </dsp:nvSpPr>
      <dsp:spPr>
        <a:xfrm>
          <a:off x="7534478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核心功能</a:t>
          </a:r>
        </a:p>
      </dsp:txBody>
      <dsp:txXfrm>
        <a:off x="7534478" y="42899"/>
        <a:ext cx="2343560" cy="720000"/>
      </dsp:txXfrm>
    </dsp:sp>
    <dsp:sp modelId="{EB003B1C-EB66-4391-9D38-B0F6280401BE}">
      <dsp:nvSpPr>
        <dsp:cNvPr id="0" name=""/>
        <dsp:cNvSpPr/>
      </dsp:nvSpPr>
      <dsp:spPr>
        <a:xfrm>
          <a:off x="8014484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基础设置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采购管理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付款管理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一体化策略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管理分析</a:t>
          </a:r>
        </a:p>
      </dsp:txBody>
      <dsp:txXfrm>
        <a:off x="8083125" y="831540"/>
        <a:ext cx="2206278" cy="24811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E6B311-5758-4D33-A022-AF8300A410F4}">
      <dsp:nvSpPr>
        <dsp:cNvPr id="0" name=""/>
        <dsp:cNvSpPr/>
      </dsp:nvSpPr>
      <dsp:spPr>
        <a:xfrm>
          <a:off x="4531369" y="1826269"/>
          <a:ext cx="1300460" cy="1300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/>
            <a:t>数据文件</a:t>
          </a:r>
        </a:p>
      </dsp:txBody>
      <dsp:txXfrm>
        <a:off x="4721817" y="2016717"/>
        <a:ext cx="919564" cy="919564"/>
      </dsp:txXfrm>
    </dsp:sp>
    <dsp:sp modelId="{D71A9A2A-E1DB-42C5-8F34-3F76A6BAD06A}">
      <dsp:nvSpPr>
        <dsp:cNvPr id="0" name=""/>
        <dsp:cNvSpPr/>
      </dsp:nvSpPr>
      <dsp:spPr>
        <a:xfrm rot="16200000">
          <a:off x="5043126" y="1351759"/>
          <a:ext cx="276946" cy="4421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900" kern="1200"/>
        </a:p>
      </dsp:txBody>
      <dsp:txXfrm>
        <a:off x="5084668" y="1481732"/>
        <a:ext cx="193862" cy="265294"/>
      </dsp:txXfrm>
    </dsp:sp>
    <dsp:sp modelId="{B8BEF5CF-F761-45A2-BAC0-B155B6D06B62}">
      <dsp:nvSpPr>
        <dsp:cNvPr id="0" name=""/>
        <dsp:cNvSpPr/>
      </dsp:nvSpPr>
      <dsp:spPr>
        <a:xfrm>
          <a:off x="4531369" y="3269"/>
          <a:ext cx="1300460" cy="1300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1900" kern="1200" dirty="0"/>
            <a:t>供应商档案文件</a:t>
          </a:r>
          <a:endParaRPr lang="zh-CN" altLang="en-US" sz="1900" kern="1200" dirty="0"/>
        </a:p>
      </dsp:txBody>
      <dsp:txXfrm>
        <a:off x="4721817" y="193717"/>
        <a:ext cx="919564" cy="919564"/>
      </dsp:txXfrm>
    </dsp:sp>
    <dsp:sp modelId="{02461885-FC45-4372-9E67-8D2F2EB3EF98}">
      <dsp:nvSpPr>
        <dsp:cNvPr id="0" name=""/>
        <dsp:cNvSpPr/>
      </dsp:nvSpPr>
      <dsp:spPr>
        <a:xfrm>
          <a:off x="5946788" y="2255421"/>
          <a:ext cx="276946" cy="4421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900" kern="1200"/>
        </a:p>
      </dsp:txBody>
      <dsp:txXfrm>
        <a:off x="5946788" y="2343852"/>
        <a:ext cx="193862" cy="265294"/>
      </dsp:txXfrm>
    </dsp:sp>
    <dsp:sp modelId="{E559AECF-899E-4AAF-A16A-D7ED4AA7262E}">
      <dsp:nvSpPr>
        <dsp:cNvPr id="0" name=""/>
        <dsp:cNvSpPr/>
      </dsp:nvSpPr>
      <dsp:spPr>
        <a:xfrm>
          <a:off x="6354370" y="1826269"/>
          <a:ext cx="1300460" cy="1300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1900" kern="1200" dirty="0"/>
            <a:t>采购订单文件</a:t>
          </a:r>
          <a:endParaRPr lang="zh-CN" altLang="en-US" sz="1900" kern="1200" dirty="0"/>
        </a:p>
      </dsp:txBody>
      <dsp:txXfrm>
        <a:off x="6544818" y="2016717"/>
        <a:ext cx="919564" cy="919564"/>
      </dsp:txXfrm>
    </dsp:sp>
    <dsp:sp modelId="{C0E67899-E4DE-46E5-A95C-64B87F7834F1}">
      <dsp:nvSpPr>
        <dsp:cNvPr id="0" name=""/>
        <dsp:cNvSpPr/>
      </dsp:nvSpPr>
      <dsp:spPr>
        <a:xfrm rot="5400000">
          <a:off x="5043126" y="3159083"/>
          <a:ext cx="276946" cy="4421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900" kern="1200"/>
        </a:p>
      </dsp:txBody>
      <dsp:txXfrm>
        <a:off x="5084668" y="3205972"/>
        <a:ext cx="193862" cy="265294"/>
      </dsp:txXfrm>
    </dsp:sp>
    <dsp:sp modelId="{9EF46CFA-B818-4C87-81E1-14883BAC5538}">
      <dsp:nvSpPr>
        <dsp:cNvPr id="0" name=""/>
        <dsp:cNvSpPr/>
      </dsp:nvSpPr>
      <dsp:spPr>
        <a:xfrm>
          <a:off x="4531369" y="3649269"/>
          <a:ext cx="1300460" cy="1300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1900" kern="1200" dirty="0"/>
            <a:t>采购发票文件</a:t>
          </a:r>
          <a:endParaRPr lang="zh-CN" altLang="en-US" sz="1900" kern="1200" dirty="0"/>
        </a:p>
      </dsp:txBody>
      <dsp:txXfrm>
        <a:off x="4721817" y="3839717"/>
        <a:ext cx="919564" cy="919564"/>
      </dsp:txXfrm>
    </dsp:sp>
    <dsp:sp modelId="{EEAF0C36-BF1F-43E9-9990-4997D5B32C10}">
      <dsp:nvSpPr>
        <dsp:cNvPr id="0" name=""/>
        <dsp:cNvSpPr/>
      </dsp:nvSpPr>
      <dsp:spPr>
        <a:xfrm rot="10800000">
          <a:off x="4139464" y="2255421"/>
          <a:ext cx="276946" cy="4421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900" kern="1200"/>
        </a:p>
      </dsp:txBody>
      <dsp:txXfrm rot="10800000">
        <a:off x="4222548" y="2343852"/>
        <a:ext cx="193862" cy="265294"/>
      </dsp:txXfrm>
    </dsp:sp>
    <dsp:sp modelId="{27B54291-544D-484F-8839-994BA26BD8DA}">
      <dsp:nvSpPr>
        <dsp:cNvPr id="0" name=""/>
        <dsp:cNvSpPr/>
      </dsp:nvSpPr>
      <dsp:spPr>
        <a:xfrm>
          <a:off x="2708369" y="1826269"/>
          <a:ext cx="1300460" cy="13004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1900" kern="1200" dirty="0"/>
            <a:t>付款单文件</a:t>
          </a:r>
          <a:endParaRPr lang="zh-CN" altLang="en-US" sz="1900" kern="1200" dirty="0"/>
        </a:p>
      </dsp:txBody>
      <dsp:txXfrm>
        <a:off x="2898817" y="2016717"/>
        <a:ext cx="919564" cy="9195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2F451-571E-4F7E-AFF5-69D76AB573DA}">
      <dsp:nvSpPr>
        <dsp:cNvPr id="0" name=""/>
        <dsp:cNvSpPr/>
      </dsp:nvSpPr>
      <dsp:spPr>
        <a:xfrm>
          <a:off x="4005262" y="1208549"/>
          <a:ext cx="3318862" cy="288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00"/>
              </a:lnTo>
              <a:lnTo>
                <a:pt x="3318862" y="144000"/>
              </a:lnTo>
              <a:lnTo>
                <a:pt x="3318862" y="28800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920BD-4AD3-4EB5-8A4C-D7F12A07942C}">
      <dsp:nvSpPr>
        <dsp:cNvPr id="0" name=""/>
        <dsp:cNvSpPr/>
      </dsp:nvSpPr>
      <dsp:spPr>
        <a:xfrm>
          <a:off x="4005262" y="1208549"/>
          <a:ext cx="1659431" cy="288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000"/>
              </a:lnTo>
              <a:lnTo>
                <a:pt x="1659431" y="144000"/>
              </a:lnTo>
              <a:lnTo>
                <a:pt x="1659431" y="28800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090A0-3CBE-4DA0-9EE2-27C56308EFA7}">
      <dsp:nvSpPr>
        <dsp:cNvPr id="0" name=""/>
        <dsp:cNvSpPr/>
      </dsp:nvSpPr>
      <dsp:spPr>
        <a:xfrm>
          <a:off x="3959542" y="1208549"/>
          <a:ext cx="91440" cy="2880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800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9F50F-ADC0-4660-8DDD-7F634F0D6004}">
      <dsp:nvSpPr>
        <dsp:cNvPr id="0" name=""/>
        <dsp:cNvSpPr/>
      </dsp:nvSpPr>
      <dsp:spPr>
        <a:xfrm>
          <a:off x="2345831" y="1208549"/>
          <a:ext cx="1659431" cy="288000"/>
        </a:xfrm>
        <a:custGeom>
          <a:avLst/>
          <a:gdLst/>
          <a:ahLst/>
          <a:cxnLst/>
          <a:rect l="0" t="0" r="0" b="0"/>
          <a:pathLst>
            <a:path>
              <a:moveTo>
                <a:pt x="1659431" y="0"/>
              </a:moveTo>
              <a:lnTo>
                <a:pt x="1659431" y="144000"/>
              </a:lnTo>
              <a:lnTo>
                <a:pt x="0" y="144000"/>
              </a:lnTo>
              <a:lnTo>
                <a:pt x="0" y="28800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3428B-BE33-4C76-A0A0-0A8446002A01}">
      <dsp:nvSpPr>
        <dsp:cNvPr id="0" name=""/>
        <dsp:cNvSpPr/>
      </dsp:nvSpPr>
      <dsp:spPr>
        <a:xfrm>
          <a:off x="686399" y="1208549"/>
          <a:ext cx="3318862" cy="288000"/>
        </a:xfrm>
        <a:custGeom>
          <a:avLst/>
          <a:gdLst/>
          <a:ahLst/>
          <a:cxnLst/>
          <a:rect l="0" t="0" r="0" b="0"/>
          <a:pathLst>
            <a:path>
              <a:moveTo>
                <a:pt x="3318862" y="0"/>
              </a:moveTo>
              <a:lnTo>
                <a:pt x="3318862" y="144000"/>
              </a:lnTo>
              <a:lnTo>
                <a:pt x="0" y="144000"/>
              </a:lnTo>
              <a:lnTo>
                <a:pt x="0" y="28800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409524-7219-4834-A905-242740377C3B}">
      <dsp:nvSpPr>
        <dsp:cNvPr id="0" name=""/>
        <dsp:cNvSpPr/>
      </dsp:nvSpPr>
      <dsp:spPr>
        <a:xfrm>
          <a:off x="3184536" y="522834"/>
          <a:ext cx="1641451" cy="68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latin typeface="宋体" panose="02010600030101010101" pitchFamily="2" charset="-122"/>
              <a:ea typeface="宋体" panose="02010600030101010101" pitchFamily="2" charset="-122"/>
            </a:rPr>
            <a:t>采购与付款子系统</a:t>
          </a:r>
        </a:p>
      </dsp:txBody>
      <dsp:txXfrm>
        <a:off x="3184536" y="522834"/>
        <a:ext cx="1641451" cy="685715"/>
      </dsp:txXfrm>
    </dsp:sp>
    <dsp:sp modelId="{3B1728EF-9457-4D9F-969A-209841878BAB}">
      <dsp:nvSpPr>
        <dsp:cNvPr id="0" name=""/>
        <dsp:cNvSpPr/>
      </dsp:nvSpPr>
      <dsp:spPr>
        <a:xfrm>
          <a:off x="684" y="1496550"/>
          <a:ext cx="1371430" cy="68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latin typeface="宋体" panose="02010600030101010101" pitchFamily="2" charset="-122"/>
              <a:ea typeface="宋体" panose="02010600030101010101" pitchFamily="2" charset="-122"/>
            </a:rPr>
            <a:t>基础设置</a:t>
          </a:r>
        </a:p>
      </dsp:txBody>
      <dsp:txXfrm>
        <a:off x="684" y="1496550"/>
        <a:ext cx="1371430" cy="685715"/>
      </dsp:txXfrm>
    </dsp:sp>
    <dsp:sp modelId="{DA2631CA-BCDE-48A9-A70E-B3739AFCE5F6}">
      <dsp:nvSpPr>
        <dsp:cNvPr id="0" name=""/>
        <dsp:cNvSpPr/>
      </dsp:nvSpPr>
      <dsp:spPr>
        <a:xfrm>
          <a:off x="1660115" y="1496550"/>
          <a:ext cx="1371430" cy="68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latin typeface="宋体" panose="02010600030101010101" pitchFamily="2" charset="-122"/>
              <a:ea typeface="宋体" panose="02010600030101010101" pitchFamily="2" charset="-122"/>
            </a:rPr>
            <a:t>采购管理</a:t>
          </a:r>
        </a:p>
      </dsp:txBody>
      <dsp:txXfrm>
        <a:off x="1660115" y="1496550"/>
        <a:ext cx="1371430" cy="685715"/>
      </dsp:txXfrm>
    </dsp:sp>
    <dsp:sp modelId="{40B5DAE2-C611-4659-9103-A3008CAE5769}">
      <dsp:nvSpPr>
        <dsp:cNvPr id="0" name=""/>
        <dsp:cNvSpPr/>
      </dsp:nvSpPr>
      <dsp:spPr>
        <a:xfrm>
          <a:off x="3319547" y="1496550"/>
          <a:ext cx="1371430" cy="68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latin typeface="宋体" panose="02010600030101010101" pitchFamily="2" charset="-122"/>
              <a:ea typeface="宋体" panose="02010600030101010101" pitchFamily="2" charset="-122"/>
            </a:rPr>
            <a:t>付款管理</a:t>
          </a:r>
        </a:p>
      </dsp:txBody>
      <dsp:txXfrm>
        <a:off x="3319547" y="1496550"/>
        <a:ext cx="1371430" cy="685715"/>
      </dsp:txXfrm>
    </dsp:sp>
    <dsp:sp modelId="{2530D82A-F2D0-4107-9455-2CDC41E1FE91}">
      <dsp:nvSpPr>
        <dsp:cNvPr id="0" name=""/>
        <dsp:cNvSpPr/>
      </dsp:nvSpPr>
      <dsp:spPr>
        <a:xfrm>
          <a:off x="4978978" y="1496550"/>
          <a:ext cx="1371430" cy="68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latin typeface="宋体" panose="02010600030101010101" pitchFamily="2" charset="-122"/>
              <a:ea typeface="宋体" panose="02010600030101010101" pitchFamily="2" charset="-122"/>
            </a:rPr>
            <a:t>一体化策略</a:t>
          </a:r>
        </a:p>
      </dsp:txBody>
      <dsp:txXfrm>
        <a:off x="4978978" y="1496550"/>
        <a:ext cx="1371430" cy="685715"/>
      </dsp:txXfrm>
    </dsp:sp>
    <dsp:sp modelId="{BC4D6842-95F2-496E-882F-E846CCD73032}">
      <dsp:nvSpPr>
        <dsp:cNvPr id="0" name=""/>
        <dsp:cNvSpPr/>
      </dsp:nvSpPr>
      <dsp:spPr>
        <a:xfrm>
          <a:off x="6638409" y="1496550"/>
          <a:ext cx="1371430" cy="6857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kern="1200">
              <a:latin typeface="宋体" panose="02010600030101010101" pitchFamily="2" charset="-122"/>
              <a:ea typeface="宋体" panose="02010600030101010101" pitchFamily="2" charset="-122"/>
            </a:rPr>
            <a:t>管理分析</a:t>
          </a:r>
        </a:p>
      </dsp:txBody>
      <dsp:txXfrm>
        <a:off x="6638409" y="1496550"/>
        <a:ext cx="1371430" cy="6857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4704A-72AF-4E06-AF33-75A9D1496F1D}">
      <dsp:nvSpPr>
        <dsp:cNvPr id="0" name=""/>
        <dsp:cNvSpPr/>
      </dsp:nvSpPr>
      <dsp:spPr>
        <a:xfrm>
          <a:off x="5154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需求与流程</a:t>
          </a:r>
        </a:p>
      </dsp:txBody>
      <dsp:txXfrm>
        <a:off x="5154" y="42899"/>
        <a:ext cx="2343560" cy="720000"/>
      </dsp:txXfrm>
    </dsp:sp>
    <dsp:sp modelId="{745E6F85-3678-4EE4-AA40-B0FDA83AF018}">
      <dsp:nvSpPr>
        <dsp:cNvPr id="0" name=""/>
        <dsp:cNvSpPr/>
      </dsp:nvSpPr>
      <dsp:spPr>
        <a:xfrm>
          <a:off x="485160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需求分析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流程分析</a:t>
          </a:r>
        </a:p>
      </dsp:txBody>
      <dsp:txXfrm>
        <a:off x="553801" y="831540"/>
        <a:ext cx="2206278" cy="2481155"/>
      </dsp:txXfrm>
    </dsp:sp>
    <dsp:sp modelId="{6A0FED61-2831-4EE9-A095-8B044B36F6F1}">
      <dsp:nvSpPr>
        <dsp:cNvPr id="0" name=""/>
        <dsp:cNvSpPr/>
      </dsp:nvSpPr>
      <dsp:spPr>
        <a:xfrm>
          <a:off x="2703990" y="111160"/>
          <a:ext cx="753183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/>
        </a:p>
      </dsp:txBody>
      <dsp:txXfrm>
        <a:off x="2703990" y="227856"/>
        <a:ext cx="578140" cy="350086"/>
      </dsp:txXfrm>
    </dsp:sp>
    <dsp:sp modelId="{2B167F9C-0E97-497A-BF77-8BFBBC8BD402}">
      <dsp:nvSpPr>
        <dsp:cNvPr id="0" name=""/>
        <dsp:cNvSpPr/>
      </dsp:nvSpPr>
      <dsp:spPr>
        <a:xfrm>
          <a:off x="3769816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总体结构设计</a:t>
          </a:r>
        </a:p>
      </dsp:txBody>
      <dsp:txXfrm>
        <a:off x="3769816" y="42899"/>
        <a:ext cx="2343560" cy="720000"/>
      </dsp:txXfrm>
    </dsp:sp>
    <dsp:sp modelId="{9CF81A85-CD40-4E9F-B4A2-F9ECF5A3114C}">
      <dsp:nvSpPr>
        <dsp:cNvPr id="0" name=""/>
        <dsp:cNvSpPr/>
      </dsp:nvSpPr>
      <dsp:spPr>
        <a:xfrm>
          <a:off x="4249822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数据编码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数据文件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功能结构</a:t>
          </a:r>
        </a:p>
      </dsp:txBody>
      <dsp:txXfrm>
        <a:off x="4318463" y="831540"/>
        <a:ext cx="2206278" cy="2481155"/>
      </dsp:txXfrm>
    </dsp:sp>
    <dsp:sp modelId="{EEEBE867-C0C7-4DC9-A7E6-A8C3BDDDB380}">
      <dsp:nvSpPr>
        <dsp:cNvPr id="0" name=""/>
        <dsp:cNvSpPr/>
      </dsp:nvSpPr>
      <dsp:spPr>
        <a:xfrm>
          <a:off x="6468652" y="111160"/>
          <a:ext cx="753183" cy="5834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000" kern="1200"/>
        </a:p>
      </dsp:txBody>
      <dsp:txXfrm>
        <a:off x="6468652" y="227856"/>
        <a:ext cx="578140" cy="350086"/>
      </dsp:txXfrm>
    </dsp:sp>
    <dsp:sp modelId="{2F93ACBB-9B1E-47B8-9993-EDE9694FDC64}">
      <dsp:nvSpPr>
        <dsp:cNvPr id="0" name=""/>
        <dsp:cNvSpPr/>
      </dsp:nvSpPr>
      <dsp:spPr>
        <a:xfrm>
          <a:off x="7534478" y="42899"/>
          <a:ext cx="234356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核心功能</a:t>
          </a:r>
        </a:p>
      </dsp:txBody>
      <dsp:txXfrm>
        <a:off x="7534478" y="42899"/>
        <a:ext cx="2343560" cy="720000"/>
      </dsp:txXfrm>
    </dsp:sp>
    <dsp:sp modelId="{EB003B1C-EB66-4391-9D38-B0F6280401BE}">
      <dsp:nvSpPr>
        <dsp:cNvPr id="0" name=""/>
        <dsp:cNvSpPr/>
      </dsp:nvSpPr>
      <dsp:spPr>
        <a:xfrm>
          <a:off x="8014484" y="762899"/>
          <a:ext cx="2343560" cy="2618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基础设置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采购管理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付款管理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一体化策略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500" kern="1200" dirty="0"/>
            <a:t>管理分析</a:t>
          </a:r>
        </a:p>
      </dsp:txBody>
      <dsp:txXfrm>
        <a:off x="8083125" y="831540"/>
        <a:ext cx="2206278" cy="2481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214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71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071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620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316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64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606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303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13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>
            <a:lvl1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03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21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4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61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en-US" sz="4000" kern="1200" cap="all" baseline="0" dirty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48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42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902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630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81DD33C-EA67-4BEA-8288-90DF448DBBF1}" type="datetimeFigureOut">
              <a:rPr lang="zh-CN" altLang="en-US" smtClean="0"/>
              <a:t>2019-08-22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073BA6-FF01-4C58-96FB-15BE775FE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10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章 采购与付款核算与管理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中国人民大学商学院会计系</a:t>
            </a:r>
            <a:r>
              <a:rPr lang="en-US" altLang="zh-CN" dirty="0"/>
              <a:t>	</a:t>
            </a:r>
            <a:r>
              <a:rPr lang="zh-CN" altLang="en-US" dirty="0"/>
              <a:t>殷</a:t>
            </a:r>
            <a:r>
              <a:rPr lang="zh-CN" altLang="en-US"/>
              <a:t>建红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1730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数据编码设计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zh-CN" dirty="0"/>
              <a:t>　</a:t>
            </a:r>
            <a:r>
              <a:rPr lang="zh-CN" altLang="en-US" dirty="0"/>
              <a:t>供应商编码举例：</a:t>
            </a:r>
            <a:r>
              <a:rPr lang="zh-CN" altLang="zh-CN" dirty="0"/>
              <a:t>××××</a:t>
            </a:r>
            <a:r>
              <a:rPr lang="en-US" altLang="zh-CN" dirty="0"/>
              <a:t>—</a:t>
            </a:r>
            <a:r>
              <a:rPr lang="zh-CN" altLang="zh-CN" dirty="0"/>
              <a:t>××××××××</a:t>
            </a:r>
          </a:p>
          <a:p>
            <a:r>
              <a:rPr lang="zh-CN" altLang="zh-CN" dirty="0"/>
              <a:t>第</a:t>
            </a:r>
            <a:r>
              <a:rPr lang="en-US" altLang="zh-CN" dirty="0"/>
              <a:t>1~4</a:t>
            </a:r>
            <a:r>
              <a:rPr lang="zh-CN" altLang="zh-CN" dirty="0"/>
              <a:t>位表示供应商所在城市或地区的区号</a:t>
            </a:r>
            <a:r>
              <a:rPr lang="en-US" altLang="zh-CN" dirty="0"/>
              <a:t>,</a:t>
            </a:r>
            <a:r>
              <a:rPr lang="zh-CN" altLang="zh-CN" dirty="0"/>
              <a:t>可以采用国家统一规定的区号</a:t>
            </a:r>
            <a:r>
              <a:rPr lang="en-US" altLang="zh-CN" dirty="0"/>
              <a:t>,</a:t>
            </a:r>
            <a:r>
              <a:rPr lang="zh-CN" altLang="zh-CN" dirty="0"/>
              <a:t>如北京</a:t>
            </a:r>
            <a:r>
              <a:rPr lang="en-US" altLang="zh-CN" dirty="0"/>
              <a:t>010 ,</a:t>
            </a:r>
            <a:r>
              <a:rPr lang="zh-CN" altLang="zh-CN" dirty="0"/>
              <a:t>石家庄</a:t>
            </a:r>
            <a:r>
              <a:rPr lang="en-US" altLang="zh-CN" dirty="0"/>
              <a:t>0311,</a:t>
            </a:r>
            <a:r>
              <a:rPr lang="zh-CN" altLang="zh-CN" dirty="0"/>
              <a:t>不足四位补</a:t>
            </a:r>
            <a:r>
              <a:rPr lang="en-US" altLang="zh-CN" dirty="0"/>
              <a:t>0</a:t>
            </a:r>
          </a:p>
          <a:p>
            <a:r>
              <a:rPr lang="zh-CN" altLang="zh-CN" dirty="0"/>
              <a:t>第</a:t>
            </a:r>
            <a:r>
              <a:rPr lang="en-US" altLang="zh-CN" dirty="0"/>
              <a:t>8~12</a:t>
            </a:r>
            <a:r>
              <a:rPr lang="zh-CN" altLang="zh-CN" dirty="0"/>
              <a:t>位表示供应商编号</a:t>
            </a:r>
            <a:r>
              <a:rPr lang="en-US" altLang="zh-CN" dirty="0"/>
              <a:t>,</a:t>
            </a:r>
            <a:r>
              <a:rPr lang="zh-CN" altLang="zh-CN" dirty="0"/>
              <a:t>可以用电话号码</a:t>
            </a:r>
            <a:r>
              <a:rPr lang="zh-CN" altLang="en-US" dirty="0"/>
              <a:t>等</a:t>
            </a:r>
            <a:r>
              <a:rPr lang="zh-CN" altLang="zh-CN" dirty="0"/>
              <a:t>作为编号。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4402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308823"/>
            <a:ext cx="10364451" cy="1596177"/>
          </a:xfrm>
        </p:spPr>
        <p:txBody>
          <a:bodyPr/>
          <a:lstStyle/>
          <a:p>
            <a:r>
              <a:rPr lang="zh-CN" altLang="zh-CN" dirty="0"/>
              <a:t>数据文件设计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95870512"/>
              </p:ext>
            </p:extLst>
          </p:nvPr>
        </p:nvGraphicFramePr>
        <p:xfrm>
          <a:off x="914400" y="1905000"/>
          <a:ext cx="103632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4900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2506599" y="-757260"/>
            <a:ext cx="5934969" cy="2023254"/>
          </a:xfrm>
        </p:spPr>
        <p:txBody>
          <a:bodyPr/>
          <a:lstStyle/>
          <a:p>
            <a:r>
              <a:rPr lang="zh-CN" altLang="en-US" dirty="0"/>
              <a:t>供应商档案文件</a:t>
            </a:r>
          </a:p>
        </p:txBody>
      </p:sp>
      <p:pic>
        <p:nvPicPr>
          <p:cNvPr id="19" name="图片占位符 1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11" r="1611"/>
          <a:stretch>
            <a:fillRect/>
          </a:stretch>
        </p:blipFill>
        <p:spPr>
          <a:xfrm>
            <a:off x="1216717" y="1539671"/>
            <a:ext cx="9299575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263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2506599" y="0"/>
            <a:ext cx="5934969" cy="639097"/>
          </a:xfrm>
        </p:spPr>
        <p:txBody>
          <a:bodyPr/>
          <a:lstStyle/>
          <a:p>
            <a:r>
              <a:rPr lang="zh-CN" altLang="en-US" dirty="0"/>
              <a:t>采购订单文件</a:t>
            </a: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73" r="873"/>
          <a:stretch>
            <a:fillRect/>
          </a:stretch>
        </p:blipFill>
        <p:spPr>
          <a:xfrm>
            <a:off x="1494965" y="747201"/>
            <a:ext cx="8701087" cy="599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88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2488753" y="-72560"/>
            <a:ext cx="5934969" cy="892369"/>
          </a:xfrm>
        </p:spPr>
        <p:txBody>
          <a:bodyPr/>
          <a:lstStyle/>
          <a:p>
            <a:r>
              <a:rPr lang="zh-CN" altLang="en-US" dirty="0"/>
              <a:t>采购发票文件</a:t>
            </a:r>
          </a:p>
        </p:txBody>
      </p:sp>
      <p:pic>
        <p:nvPicPr>
          <p:cNvPr id="10" name="图片占位符 9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29" r="329"/>
          <a:stretch>
            <a:fillRect/>
          </a:stretch>
        </p:blipFill>
        <p:spPr>
          <a:xfrm>
            <a:off x="2488753" y="1022554"/>
            <a:ext cx="6735762" cy="573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03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2506599" y="-757260"/>
            <a:ext cx="5934969" cy="2023254"/>
          </a:xfrm>
        </p:spPr>
        <p:txBody>
          <a:bodyPr/>
          <a:lstStyle/>
          <a:p>
            <a:r>
              <a:rPr lang="zh-CN" altLang="en-US" dirty="0"/>
              <a:t>付款单文件</a:t>
            </a: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223" r="2223"/>
          <a:stretch>
            <a:fillRect/>
          </a:stretch>
        </p:blipFill>
        <p:spPr>
          <a:xfrm>
            <a:off x="2506599" y="1966554"/>
            <a:ext cx="6686550" cy="393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615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功能结构</a:t>
            </a:r>
            <a:r>
              <a:rPr lang="en-US" altLang="zh-CN" dirty="0"/>
              <a:t> </a:t>
            </a:r>
            <a:endParaRPr lang="zh-CN" altLang="en-US" dirty="0"/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867388826"/>
              </p:ext>
            </p:extLst>
          </p:nvPr>
        </p:nvGraphicFramePr>
        <p:xfrm>
          <a:off x="2400300" y="2724150"/>
          <a:ext cx="8010525" cy="270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9876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内容提要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060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zh-CN" dirty="0"/>
              <a:t>存货档案设置</a:t>
            </a:r>
            <a:r>
              <a:rPr lang="zh-CN" altLang="en-US" dirty="0"/>
              <a:t>（详见第</a:t>
            </a:r>
            <a:r>
              <a:rPr lang="en-US" altLang="zh-CN" dirty="0"/>
              <a:t>6</a:t>
            </a:r>
            <a:r>
              <a:rPr lang="zh-CN" altLang="en-US" dirty="0"/>
              <a:t>章）</a:t>
            </a:r>
            <a:endParaRPr lang="en-US" altLang="zh-CN" dirty="0"/>
          </a:p>
          <a:p>
            <a:r>
              <a:rPr lang="zh-CN" altLang="zh-CN" dirty="0"/>
              <a:t>供应商档案设置</a:t>
            </a:r>
            <a:endParaRPr lang="en-US" altLang="zh-CN" dirty="0"/>
          </a:p>
          <a:p>
            <a:r>
              <a:rPr lang="zh-CN" altLang="zh-CN" dirty="0"/>
              <a:t>采购类型设置</a:t>
            </a:r>
            <a:endParaRPr lang="en-US" altLang="zh-CN" dirty="0"/>
          </a:p>
          <a:p>
            <a:r>
              <a:rPr lang="zh-CN" altLang="zh-CN" dirty="0"/>
              <a:t>付款条件设置</a:t>
            </a:r>
            <a:endParaRPr lang="en-US" altLang="zh-CN" dirty="0"/>
          </a:p>
          <a:p>
            <a:r>
              <a:rPr lang="zh-CN" altLang="zh-CN" dirty="0"/>
              <a:t>期初余额处理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7213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  <a:r>
              <a:rPr lang="en-US" altLang="zh-CN" dirty="0"/>
              <a:t>-</a:t>
            </a:r>
            <a:r>
              <a:rPr lang="zh-CN" altLang="en-US" dirty="0"/>
              <a:t>供应商档案设置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24" y="2128838"/>
            <a:ext cx="8086552" cy="431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10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内容提要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8016235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7083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  <a:r>
              <a:rPr lang="en-US" altLang="zh-CN" dirty="0"/>
              <a:t>-</a:t>
            </a:r>
            <a:r>
              <a:rPr lang="zh-CN" altLang="en-US" dirty="0"/>
              <a:t>采购类型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66168289"/>
              </p:ext>
            </p:extLst>
          </p:nvPr>
        </p:nvGraphicFramePr>
        <p:xfrm>
          <a:off x="1943100" y="2581274"/>
          <a:ext cx="8305799" cy="3230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9223">
                  <a:extLst>
                    <a:ext uri="{9D8B030D-6E8A-4147-A177-3AD203B41FA5}">
                      <a16:colId xmlns:a16="http://schemas.microsoft.com/office/drawing/2014/main" val="3690971668"/>
                    </a:ext>
                  </a:extLst>
                </a:gridCol>
                <a:gridCol w="1874398">
                  <a:extLst>
                    <a:ext uri="{9D8B030D-6E8A-4147-A177-3AD203B41FA5}">
                      <a16:colId xmlns:a16="http://schemas.microsoft.com/office/drawing/2014/main" val="3811698485"/>
                    </a:ext>
                  </a:extLst>
                </a:gridCol>
                <a:gridCol w="5062178">
                  <a:extLst>
                    <a:ext uri="{9D8B030D-6E8A-4147-A177-3AD203B41FA5}">
                      <a16:colId xmlns:a16="http://schemas.microsoft.com/office/drawing/2014/main" val="1226328139"/>
                    </a:ext>
                  </a:extLst>
                </a:gridCol>
              </a:tblGrid>
              <a:tr h="511175"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编码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名称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说明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0571529"/>
                  </a:ext>
                </a:extLst>
              </a:tr>
              <a:tr h="511175"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01</a:t>
                      </a:r>
                      <a:endParaRPr lang="zh-CN" sz="1600" kern="10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普通采购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采购原材料、商品等通常为普通采购</a:t>
                      </a:r>
                      <a:endParaRPr lang="zh-CN" sz="1600" kern="10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006621"/>
                  </a:ext>
                </a:extLst>
              </a:tr>
              <a:tr h="511175"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02</a:t>
                      </a:r>
                      <a:endParaRPr lang="zh-CN" sz="1600" kern="10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期初采购</a:t>
                      </a:r>
                      <a:endParaRPr lang="zh-CN" sz="1600" kern="10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启用系统之前采购流程未完全结束（在执行过程中）的采购业务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29015"/>
                  </a:ext>
                </a:extLst>
              </a:tr>
              <a:tr h="1022350"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03</a:t>
                      </a:r>
                      <a:endParaRPr lang="zh-CN" sz="1600" kern="10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直运采购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适用于直运业务，由供应商直接将商品发给企业的客户</a:t>
                      </a:r>
                      <a:r>
                        <a:rPr lang="en-US" sz="1600" kern="100" dirty="0">
                          <a:effectLst/>
                        </a:rPr>
                        <a:t>; </a:t>
                      </a:r>
                      <a:r>
                        <a:rPr lang="zh-CN" sz="1600" kern="100" dirty="0">
                          <a:effectLst/>
                        </a:rPr>
                        <a:t>商品不需要入库即可完成购销业务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01189180"/>
                  </a:ext>
                </a:extLst>
              </a:tr>
              <a:tr h="511175"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04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固定资产采购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适用于采购非存货类的固定资产</a:t>
                      </a:r>
                      <a:endParaRPr lang="zh-CN" sz="1600" kern="100" dirty="0">
                        <a:solidFill>
                          <a:srgbClr val="000000"/>
                        </a:solidFill>
                        <a:effectLst/>
                        <a:latin typeface="NEU-BZ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7631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352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  <a:r>
              <a:rPr lang="en-US" altLang="zh-CN" dirty="0"/>
              <a:t>-</a:t>
            </a:r>
            <a:r>
              <a:rPr lang="zh-CN" altLang="en-US" dirty="0"/>
              <a:t>付款条件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2878838"/>
            <a:ext cx="8677807" cy="234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85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基础设置</a:t>
            </a:r>
            <a:r>
              <a:rPr lang="en-US" altLang="zh-CN" dirty="0"/>
              <a:t>-</a:t>
            </a:r>
            <a:r>
              <a:rPr lang="zh-CN" altLang="en-US" dirty="0"/>
              <a:t>期初余额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338508"/>
          </a:xfrm>
        </p:spPr>
        <p:txBody>
          <a:bodyPr>
            <a:normAutofit/>
          </a:bodyPr>
          <a:lstStyle/>
          <a:p>
            <a:r>
              <a:rPr lang="zh-CN" altLang="zh-CN" dirty="0"/>
              <a:t>期初在途物资，即已经取得采购发票但所购存货还没有入库，需要在系统中录入期初采购发票；</a:t>
            </a:r>
            <a:endParaRPr lang="en-US" altLang="zh-CN" dirty="0"/>
          </a:p>
          <a:p>
            <a:r>
              <a:rPr lang="zh-CN" altLang="zh-CN" dirty="0"/>
              <a:t>期初暂估存货，即还没有取得采购发票但所购存货已经入库，需要在系统中录入期初入库单</a:t>
            </a:r>
            <a:r>
              <a:rPr lang="en-US" altLang="zh-CN" dirty="0"/>
              <a:t>;</a:t>
            </a:r>
          </a:p>
          <a:p>
            <a:r>
              <a:rPr lang="zh-CN" altLang="zh-CN" dirty="0"/>
              <a:t>期初应付账款，录入期初尚未支付的应付账款明细信息。</a:t>
            </a:r>
          </a:p>
          <a:p>
            <a:r>
              <a:rPr lang="zh-CN" altLang="zh-CN" dirty="0"/>
              <a:t>录入期初余额后，需要执行记账，确认期初余额已经录入完毕。</a:t>
            </a:r>
            <a:endParaRPr lang="en-US" altLang="zh-CN" dirty="0"/>
          </a:p>
          <a:p>
            <a:pPr lvl="1"/>
            <a:r>
              <a:rPr lang="zh-CN" altLang="en-US" dirty="0"/>
              <a:t>记账前</a:t>
            </a:r>
            <a:r>
              <a:rPr lang="en-US" altLang="zh-CN" dirty="0"/>
              <a:t>:</a:t>
            </a:r>
            <a:r>
              <a:rPr lang="zh-CN" altLang="en-US" dirty="0"/>
              <a:t>录入采购发票、入库单表头标题带“期初”字样</a:t>
            </a:r>
            <a:endParaRPr lang="en-US" altLang="zh-CN" dirty="0"/>
          </a:p>
          <a:p>
            <a:pPr lvl="1"/>
            <a:r>
              <a:rPr lang="zh-CN" altLang="en-US" dirty="0"/>
              <a:t>记账后：录入采购发票、入库单，无“期初”字样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2978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采购管理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请购单管理</a:t>
            </a:r>
            <a:endParaRPr lang="en-US" altLang="zh-CN" dirty="0"/>
          </a:p>
          <a:p>
            <a:r>
              <a:rPr lang="zh-CN" altLang="en-US" dirty="0"/>
              <a:t>采购订单管理</a:t>
            </a:r>
            <a:endParaRPr lang="en-US" altLang="zh-CN" dirty="0"/>
          </a:p>
          <a:p>
            <a:r>
              <a:rPr lang="zh-CN" altLang="en-US" dirty="0"/>
              <a:t>采购发票管理</a:t>
            </a:r>
            <a:endParaRPr lang="en-US" altLang="zh-CN" dirty="0"/>
          </a:p>
          <a:p>
            <a:r>
              <a:rPr lang="zh-CN" altLang="en-US" dirty="0"/>
              <a:t>采购入库管理</a:t>
            </a:r>
            <a:endParaRPr lang="en-US" altLang="zh-CN" dirty="0"/>
          </a:p>
          <a:p>
            <a:r>
              <a:rPr lang="zh-CN" altLang="en-US" dirty="0"/>
              <a:t>采购结算</a:t>
            </a:r>
          </a:p>
        </p:txBody>
      </p:sp>
    </p:spTree>
    <p:extLst>
      <p:ext uri="{BB962C8B-B14F-4D97-AF65-F5344CB8AC3E}">
        <p14:creationId xmlns:p14="http://schemas.microsoft.com/office/powerpoint/2010/main" val="6613249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采购管理</a:t>
            </a:r>
            <a:r>
              <a:rPr lang="en-US" altLang="zh-CN" dirty="0"/>
              <a:t>-</a:t>
            </a:r>
            <a:r>
              <a:rPr lang="zh-CN" altLang="en-US" dirty="0"/>
              <a:t>请购单管理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475" y="2214694"/>
            <a:ext cx="7489969" cy="425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00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采购管理</a:t>
            </a:r>
            <a:r>
              <a:rPr lang="en-US" altLang="zh-CN" dirty="0"/>
              <a:t>-</a:t>
            </a:r>
            <a:r>
              <a:rPr lang="zh-CN" altLang="en-US" dirty="0"/>
              <a:t>采购订单管理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743200" y="2071819"/>
            <a:ext cx="7429500" cy="45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61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采购管理</a:t>
            </a:r>
            <a:r>
              <a:rPr lang="en-US" altLang="zh-CN" dirty="0"/>
              <a:t>-</a:t>
            </a:r>
            <a:r>
              <a:rPr lang="zh-CN" altLang="en-US" dirty="0"/>
              <a:t>采购发票管理</a:t>
            </a: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3049270" y="1823719"/>
            <a:ext cx="6494780" cy="492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25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采购管理</a:t>
            </a:r>
            <a:r>
              <a:rPr lang="en-US" altLang="zh-CN" dirty="0"/>
              <a:t>-</a:t>
            </a:r>
            <a:r>
              <a:rPr lang="zh-CN" altLang="en-US" dirty="0"/>
              <a:t>采购入库管理（存货核算）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81"/>
          <a:stretch/>
        </p:blipFill>
        <p:spPr bwMode="auto">
          <a:xfrm>
            <a:off x="1228725" y="2306219"/>
            <a:ext cx="9573191" cy="34945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8826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采购管理</a:t>
            </a:r>
            <a:r>
              <a:rPr lang="en-US" altLang="zh-CN" dirty="0"/>
              <a:t>-</a:t>
            </a:r>
            <a:r>
              <a:rPr lang="zh-CN" altLang="en-US" dirty="0"/>
              <a:t>采购结算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218" y="1966913"/>
            <a:ext cx="8957564" cy="449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55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付款管理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应付处理</a:t>
            </a:r>
            <a:endParaRPr lang="en-US" altLang="zh-CN" dirty="0"/>
          </a:p>
          <a:p>
            <a:r>
              <a:rPr lang="zh-CN" altLang="en-US" dirty="0"/>
              <a:t>付款申请</a:t>
            </a:r>
            <a:endParaRPr lang="en-US" altLang="zh-CN" dirty="0"/>
          </a:p>
          <a:p>
            <a:r>
              <a:rPr lang="zh-CN" altLang="en-US" dirty="0"/>
              <a:t>付款处理</a:t>
            </a:r>
            <a:endParaRPr lang="en-US" altLang="zh-CN" dirty="0"/>
          </a:p>
          <a:p>
            <a:r>
              <a:rPr lang="zh-CN" altLang="en-US" dirty="0"/>
              <a:t>核销处理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0614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6086" y="795468"/>
            <a:ext cx="4334496" cy="2023254"/>
          </a:xfrm>
        </p:spPr>
        <p:txBody>
          <a:bodyPr/>
          <a:lstStyle/>
          <a:p>
            <a:r>
              <a:rPr lang="zh-CN" altLang="en-US" dirty="0"/>
              <a:t>需求与流程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2"/>
          </p:nvPr>
        </p:nvSpPr>
        <p:spPr>
          <a:xfrm>
            <a:off x="266093" y="2818722"/>
            <a:ext cx="4334481" cy="315834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400" dirty="0"/>
              <a:t>采购与付款业务基本流程</a:t>
            </a:r>
          </a:p>
        </p:txBody>
      </p:sp>
      <p:pic>
        <p:nvPicPr>
          <p:cNvPr id="10" name="KJ52.EPS" descr="id:2147508875;FounderCES"/>
          <p:cNvPicPr>
            <a:picLocks noGrp="1"/>
          </p:cNvPicPr>
          <p:nvPr>
            <p:ph type="pic" idx="1"/>
          </p:nvPr>
        </p:nvPicPr>
        <p:blipFill>
          <a:blip r:embed="rId2"/>
          <a:srcRect l="4266" r="4266"/>
          <a:stretch>
            <a:fillRect/>
          </a:stretch>
        </p:blipFill>
        <p:spPr>
          <a:xfrm>
            <a:off x="4600571" y="898655"/>
            <a:ext cx="5765800" cy="544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079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付款管理</a:t>
            </a:r>
            <a:r>
              <a:rPr lang="en-US" altLang="zh-CN" dirty="0"/>
              <a:t>-</a:t>
            </a:r>
            <a:r>
              <a:rPr lang="zh-CN" altLang="en-US" dirty="0"/>
              <a:t>应付处理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914400" y="1909892"/>
            <a:ext cx="10363826" cy="1757233"/>
          </a:xfrm>
        </p:spPr>
        <p:txBody>
          <a:bodyPr/>
          <a:lstStyle/>
          <a:p>
            <a:r>
              <a:rPr lang="zh-CN" altLang="en-US" dirty="0"/>
              <a:t>其他应付款对应业务单据</a:t>
            </a:r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625" y="2858452"/>
            <a:ext cx="7819380" cy="282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880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付款管理</a:t>
            </a:r>
            <a:r>
              <a:rPr lang="en-US" altLang="zh-CN" dirty="0"/>
              <a:t>-</a:t>
            </a:r>
            <a:r>
              <a:rPr lang="zh-CN" altLang="en-US" dirty="0"/>
              <a:t>付款申请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642" y="2300288"/>
            <a:ext cx="7015757" cy="419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403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付款管理</a:t>
            </a:r>
            <a:r>
              <a:rPr lang="en-US" altLang="zh-CN" dirty="0"/>
              <a:t>-</a:t>
            </a:r>
            <a:r>
              <a:rPr lang="zh-CN" altLang="en-US" dirty="0"/>
              <a:t>付款处理</a:t>
            </a:r>
          </a:p>
        </p:txBody>
      </p:sp>
      <p:pic>
        <p:nvPicPr>
          <p:cNvPr id="4" name="图片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5" y="2214694"/>
            <a:ext cx="7867650" cy="435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19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付款管理</a:t>
            </a:r>
            <a:r>
              <a:rPr lang="en-US" altLang="zh-CN" dirty="0"/>
              <a:t>-</a:t>
            </a:r>
            <a:r>
              <a:rPr lang="zh-CN" altLang="en-US" dirty="0"/>
              <a:t>核销处理</a:t>
            </a:r>
          </a:p>
        </p:txBody>
      </p:sp>
      <p:pic>
        <p:nvPicPr>
          <p:cNvPr id="3" name="图片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50" y="2396172"/>
            <a:ext cx="7819380" cy="346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38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定义凭证模板</a:t>
            </a:r>
            <a:endParaRPr lang="en-US" altLang="zh-CN" dirty="0"/>
          </a:p>
          <a:p>
            <a:r>
              <a:rPr lang="zh-CN" altLang="en-US" dirty="0"/>
              <a:t>生成记账凭证</a:t>
            </a:r>
          </a:p>
        </p:txBody>
      </p:sp>
    </p:spTree>
    <p:extLst>
      <p:ext uri="{BB962C8B-B14F-4D97-AF65-F5344CB8AC3E}">
        <p14:creationId xmlns:p14="http://schemas.microsoft.com/office/powerpoint/2010/main" val="14668917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定义凭证模板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zh-CN" sz="2800" dirty="0"/>
              <a:t>以采购发票为原始凭证的凭证模板</a:t>
            </a:r>
            <a:endParaRPr lang="en-US" altLang="zh-CN" sz="2800" dirty="0"/>
          </a:p>
          <a:p>
            <a:r>
              <a:rPr lang="zh-CN" altLang="zh-CN" sz="2800" dirty="0"/>
              <a:t>以付款单为原始凭证的凭证模板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121352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定义凭证模板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112" y="2305049"/>
            <a:ext cx="872412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069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定义凭证模板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356" y="2943225"/>
            <a:ext cx="8546662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7343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一体化策略</a:t>
            </a:r>
            <a:r>
              <a:rPr lang="en-US" altLang="zh-CN" dirty="0"/>
              <a:t>-</a:t>
            </a:r>
            <a:r>
              <a:rPr lang="zh-CN" altLang="en-US" dirty="0"/>
              <a:t>生成记账凭证</a:t>
            </a:r>
          </a:p>
        </p:txBody>
      </p:sp>
      <p:pic>
        <p:nvPicPr>
          <p:cNvPr id="4" name="内容占位符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6" y="2583511"/>
            <a:ext cx="5434268" cy="317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8873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采购分析</a:t>
            </a:r>
            <a:endParaRPr lang="en-US" altLang="zh-CN" dirty="0"/>
          </a:p>
          <a:p>
            <a:r>
              <a:rPr lang="zh-CN" altLang="en-US" dirty="0"/>
              <a:t>应付款分析</a:t>
            </a:r>
          </a:p>
        </p:txBody>
      </p:sp>
    </p:spTree>
    <p:extLst>
      <p:ext uri="{BB962C8B-B14F-4D97-AF65-F5344CB8AC3E}">
        <p14:creationId xmlns:p14="http://schemas.microsoft.com/office/powerpoint/2010/main" val="3618133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6074" y="647700"/>
            <a:ext cx="5934969" cy="1628775"/>
          </a:xfrm>
        </p:spPr>
        <p:txBody>
          <a:bodyPr/>
          <a:lstStyle/>
          <a:p>
            <a:r>
              <a:rPr lang="zh-CN" altLang="en-US" dirty="0"/>
              <a:t>需求与流程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61344" y="2162176"/>
            <a:ext cx="5553681" cy="424815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zh-CN" sz="2400" dirty="0"/>
              <a:t>采购与付款管理困惑</a:t>
            </a:r>
            <a:endParaRPr lang="en-US" altLang="zh-CN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由于人工数据处理和数据传递的局限性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会计部门成为瓶颈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当质检部门不及时提供验收报告、采购部门不及时提供采购订单时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会计部门就不得不因单据的传递效率低下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延误采购结算和付款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当采购订单或者验收报告因两个部门分别编制而出现数据不一致时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会计部门又要把大量时间花费在处理这三单是否吻合上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从而造成人员、资金和时间的浪费。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1667" r="21667"/>
          <a:stretch>
            <a:fillRect/>
          </a:stretch>
        </p:blipFill>
        <p:spPr>
          <a:xfrm>
            <a:off x="6381750" y="1659327"/>
            <a:ext cx="524827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473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采购分析</a:t>
            </a:r>
          </a:p>
        </p:txBody>
      </p:sp>
      <p:pic>
        <p:nvPicPr>
          <p:cNvPr id="4" name="图片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5" y="2367092"/>
            <a:ext cx="7829550" cy="409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009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采购分析</a:t>
            </a:r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72" y="2451417"/>
            <a:ext cx="7628255" cy="325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788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采购分析</a:t>
            </a:r>
          </a:p>
        </p:txBody>
      </p:sp>
      <p:pic>
        <p:nvPicPr>
          <p:cNvPr id="4" name="图片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2402523"/>
            <a:ext cx="6751955" cy="296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405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应付款分析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zh-CN" sz="2800" dirty="0"/>
              <a:t>业务账是指以业务单据为依据，输出应付账款、预付账款、其他应付款等的总账、余额表以及不同供应商往来款项的明细账。</a:t>
            </a:r>
            <a:endParaRPr lang="en-US" altLang="zh-CN" sz="2800" dirty="0"/>
          </a:p>
          <a:p>
            <a:r>
              <a:rPr lang="zh-CN" altLang="zh-CN" sz="2800" dirty="0"/>
              <a:t>数据来源于采购发票文件、应付单文件、付款单文件以及入库单文件的未结算的暂估入库单。</a:t>
            </a:r>
            <a:endParaRPr lang="en-US" altLang="zh-CN" sz="2800" dirty="0"/>
          </a:p>
          <a:p>
            <a:r>
              <a:rPr lang="zh-CN" altLang="en-US" sz="2800" dirty="0"/>
              <a:t>查询业务账：总账、余额表、明细账</a:t>
            </a:r>
            <a:endParaRPr lang="zh-CN" altLang="zh-CN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41211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应付款分析</a:t>
            </a:r>
          </a:p>
        </p:txBody>
      </p:sp>
      <p:pic>
        <p:nvPicPr>
          <p:cNvPr id="3" name="图片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45" y="2545715"/>
            <a:ext cx="6913880" cy="310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1309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应付款分析</a:t>
            </a:r>
          </a:p>
        </p:txBody>
      </p:sp>
      <p:pic>
        <p:nvPicPr>
          <p:cNvPr id="3" name="图片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616518"/>
            <a:ext cx="7905750" cy="290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038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管理分析</a:t>
            </a:r>
            <a:r>
              <a:rPr lang="en-US" altLang="zh-CN" dirty="0"/>
              <a:t>-</a:t>
            </a:r>
            <a:r>
              <a:rPr lang="zh-CN" altLang="en-US" dirty="0"/>
              <a:t>应付款分析</a:t>
            </a:r>
          </a:p>
        </p:txBody>
      </p:sp>
      <p:pic>
        <p:nvPicPr>
          <p:cNvPr id="3" name="图片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5" y="2344102"/>
            <a:ext cx="7361555" cy="33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863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Q	&amp;	a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53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采购与付款子系统的目标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60566751"/>
              </p:ext>
            </p:extLst>
          </p:nvPr>
        </p:nvGraphicFramePr>
        <p:xfrm>
          <a:off x="981075" y="2214694"/>
          <a:ext cx="8915400" cy="4081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042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7549" y="1876425"/>
            <a:ext cx="3667751" cy="2023254"/>
          </a:xfrm>
        </p:spPr>
        <p:txBody>
          <a:bodyPr/>
          <a:lstStyle/>
          <a:p>
            <a:r>
              <a:rPr lang="en-US" altLang="zh-CN" dirty="0"/>
              <a:t>IT</a:t>
            </a:r>
            <a:r>
              <a:rPr lang="zh-CN" altLang="zh-CN" dirty="0"/>
              <a:t>环境下</a:t>
            </a:r>
            <a:br>
              <a:rPr lang="en-US" altLang="zh-CN" dirty="0"/>
            </a:br>
            <a:r>
              <a:rPr lang="zh-CN" altLang="zh-CN" dirty="0"/>
              <a:t>采购与付款子系统</a:t>
            </a:r>
            <a:br>
              <a:rPr lang="en-US" altLang="zh-CN" dirty="0"/>
            </a:br>
            <a:r>
              <a:rPr lang="zh-CN" altLang="zh-CN" dirty="0"/>
              <a:t>流程分析</a:t>
            </a:r>
            <a:endParaRPr lang="zh-CN" altLang="en-US" dirty="0"/>
          </a:p>
        </p:txBody>
      </p:sp>
      <p:pic>
        <p:nvPicPr>
          <p:cNvPr id="14" name="图片占位符 13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" r="123"/>
          <a:stretch>
            <a:fillRect/>
          </a:stretch>
        </p:blipFill>
        <p:spPr>
          <a:xfrm>
            <a:off x="4781550" y="142875"/>
            <a:ext cx="6829425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092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IT</a:t>
            </a:r>
            <a:r>
              <a:rPr lang="zh-CN" altLang="zh-CN" dirty="0"/>
              <a:t>环境下与手工环境下采购与付款流程的区别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IT</a:t>
            </a:r>
            <a:r>
              <a:rPr lang="zh-CN" altLang="zh-CN" sz="2400" dirty="0"/>
              <a:t>环境下实现数据的高度共享和及时传递</a:t>
            </a:r>
            <a:endParaRPr lang="en-US" altLang="zh-CN" sz="2400" dirty="0"/>
          </a:p>
          <a:p>
            <a:r>
              <a:rPr lang="en-US" altLang="zh-CN" sz="2400" dirty="0"/>
              <a:t>IT</a:t>
            </a:r>
            <a:r>
              <a:rPr lang="zh-CN" altLang="zh-CN" sz="2400" dirty="0"/>
              <a:t>环境下保证数据一致性和工作高效性</a:t>
            </a:r>
            <a:endParaRPr lang="en-US" altLang="zh-CN" sz="2400" dirty="0"/>
          </a:p>
          <a:p>
            <a:r>
              <a:rPr lang="en-US" altLang="zh-CN" sz="2400" dirty="0"/>
              <a:t>IT</a:t>
            </a:r>
            <a:r>
              <a:rPr lang="zh-CN" altLang="zh-CN" sz="2400" dirty="0"/>
              <a:t>环境下加强了统计分析能力</a:t>
            </a:r>
            <a:endParaRPr lang="en-US" altLang="zh-CN" sz="2400" dirty="0"/>
          </a:p>
          <a:p>
            <a:r>
              <a:rPr lang="zh-CN" altLang="zh-CN" sz="2400" dirty="0"/>
              <a:t>实现对采购与付款业务的有效控制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23668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内容提要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3"/>
          </p:nvPr>
        </p:nvGraphicFramePr>
        <p:xfrm>
          <a:off x="914400" y="2366963"/>
          <a:ext cx="103632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9279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数据编码设计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dirty="0"/>
              <a:t>制定编码原则</a:t>
            </a:r>
            <a:endParaRPr lang="en-US" altLang="zh-CN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zh-CN" dirty="0"/>
              <a:t>一致性原则</a:t>
            </a:r>
            <a:endParaRPr lang="en-US" altLang="zh-CN" dirty="0"/>
          </a:p>
          <a:p>
            <a:r>
              <a:rPr lang="zh-CN" altLang="zh-CN" dirty="0"/>
              <a:t>层次性原则</a:t>
            </a:r>
            <a:endParaRPr lang="en-US" altLang="zh-CN" dirty="0"/>
          </a:p>
          <a:p>
            <a:r>
              <a:rPr lang="zh-CN" altLang="zh-CN" dirty="0"/>
              <a:t>易用性原则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zh-CN" altLang="zh-CN" dirty="0"/>
              <a:t>选择编码方法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zh-CN" altLang="zh-CN" dirty="0"/>
              <a:t>顺序编码</a:t>
            </a:r>
            <a:endParaRPr lang="en-US" altLang="zh-CN" dirty="0"/>
          </a:p>
          <a:p>
            <a:r>
              <a:rPr lang="zh-CN" altLang="zh-CN" dirty="0"/>
              <a:t>位数编码</a:t>
            </a:r>
            <a:endParaRPr lang="en-US" altLang="zh-CN" dirty="0"/>
          </a:p>
          <a:p>
            <a:r>
              <a:rPr lang="zh-CN" altLang="zh-CN" dirty="0"/>
              <a:t>分组编码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1251794"/>
      </p:ext>
    </p:extLst>
  </p:cSld>
  <p:clrMapOvr>
    <a:masterClrMapping/>
  </p:clrMapOvr>
</p:sld>
</file>

<file path=ppt/theme/theme1.xml><?xml version="1.0" encoding="utf-8"?>
<a:theme xmlns:a="http://schemas.openxmlformats.org/drawingml/2006/main" name="水滴">
  <a:themeElements>
    <a:clrScheme name="水滴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TM04033925[[fn=水滴]]</Template>
  <TotalTime>0</TotalTime>
  <Words>859</Words>
  <Application>Microsoft Office PowerPoint</Application>
  <PresentationFormat>宽屏</PresentationFormat>
  <Paragraphs>168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4" baseType="lpstr">
      <vt:lpstr>NEU-BZ</vt:lpstr>
      <vt:lpstr>黑体</vt:lpstr>
      <vt:lpstr>楷体</vt:lpstr>
      <vt:lpstr>宋体</vt:lpstr>
      <vt:lpstr>Arial</vt:lpstr>
      <vt:lpstr>Tw Cen MT</vt:lpstr>
      <vt:lpstr>水滴</vt:lpstr>
      <vt:lpstr>第4章 采购与付款核算与管理</vt:lpstr>
      <vt:lpstr>内容提要</vt:lpstr>
      <vt:lpstr>需求与流程 </vt:lpstr>
      <vt:lpstr>需求与流程 </vt:lpstr>
      <vt:lpstr>采购与付款子系统的目标</vt:lpstr>
      <vt:lpstr>IT环境下 采购与付款子系统 流程分析</vt:lpstr>
      <vt:lpstr>IT环境下与手工环境下采购与付款流程的区别</vt:lpstr>
      <vt:lpstr>内容提要</vt:lpstr>
      <vt:lpstr>数据编码设计</vt:lpstr>
      <vt:lpstr>数据编码设计</vt:lpstr>
      <vt:lpstr>数据文件设计</vt:lpstr>
      <vt:lpstr>供应商档案文件</vt:lpstr>
      <vt:lpstr>采购订单文件</vt:lpstr>
      <vt:lpstr>采购发票文件</vt:lpstr>
      <vt:lpstr>付款单文件</vt:lpstr>
      <vt:lpstr>功能结构 </vt:lpstr>
      <vt:lpstr>内容提要</vt:lpstr>
      <vt:lpstr>基础设置</vt:lpstr>
      <vt:lpstr>基础设置-供应商档案设置</vt:lpstr>
      <vt:lpstr>基础设置-采购类型</vt:lpstr>
      <vt:lpstr>基础设置-付款条件</vt:lpstr>
      <vt:lpstr>基础设置-期初余额</vt:lpstr>
      <vt:lpstr>采购管理</vt:lpstr>
      <vt:lpstr>采购管理-请购单管理</vt:lpstr>
      <vt:lpstr>采购管理-采购订单管理</vt:lpstr>
      <vt:lpstr>采购管理-采购发票管理</vt:lpstr>
      <vt:lpstr>采购管理-采购入库管理（存货核算）</vt:lpstr>
      <vt:lpstr>采购管理-采购结算</vt:lpstr>
      <vt:lpstr>付款管理</vt:lpstr>
      <vt:lpstr>付款管理-应付处理</vt:lpstr>
      <vt:lpstr>付款管理-付款申请</vt:lpstr>
      <vt:lpstr>付款管理-付款处理</vt:lpstr>
      <vt:lpstr>付款管理-核销处理</vt:lpstr>
      <vt:lpstr>一体化策略</vt:lpstr>
      <vt:lpstr>一体化策略-定义凭证模板</vt:lpstr>
      <vt:lpstr>一体化策略-定义凭证模板</vt:lpstr>
      <vt:lpstr>一体化策略-定义凭证模板</vt:lpstr>
      <vt:lpstr>一体化策略-生成记账凭证</vt:lpstr>
      <vt:lpstr>管理分析</vt:lpstr>
      <vt:lpstr>管理分析-采购分析</vt:lpstr>
      <vt:lpstr>管理分析-采购分析</vt:lpstr>
      <vt:lpstr>管理分析-采购分析</vt:lpstr>
      <vt:lpstr>管理分析-应付款分析</vt:lpstr>
      <vt:lpstr>管理分析-应付款分析</vt:lpstr>
      <vt:lpstr>管理分析-应付款分析</vt:lpstr>
      <vt:lpstr>管理分析-应付款分析</vt:lpstr>
      <vt:lpstr>Q &amp; a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YinJH</dc:creator>
  <cp:lastModifiedBy> </cp:lastModifiedBy>
  <cp:revision>30</cp:revision>
  <dcterms:created xsi:type="dcterms:W3CDTF">2019-06-12T03:35:01Z</dcterms:created>
  <dcterms:modified xsi:type="dcterms:W3CDTF">2019-08-22T03:24:11Z</dcterms:modified>
</cp:coreProperties>
</file>